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bdc7526c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bdc7526c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Roboto"/>
              <a:buChar char="-"/>
            </a:pPr>
            <a:r>
              <a:rPr lang="en" sz="1800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rPr>
              <a:t>because the tangent is made from a line between two points, there is no information about the contour used in creating the tangent or normal</a:t>
            </a:r>
            <a:endParaRPr sz="1800">
              <a:solidFill>
                <a:srgbClr val="73737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large patch is the start, many good patched will be </a:t>
            </a:r>
            <a:r>
              <a:rPr lang="en"/>
              <a:t>omitted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CMIL Patching Ideas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Emma Smith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How is the normal being calculated? What ensures it is going in the correct direction?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Is the tangent calculated from one pair of points or an average?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198650" y="201175"/>
            <a:ext cx="2933100" cy="42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Differentiate contour</a:t>
            </a:r>
            <a:endParaRPr sz="1300"/>
          </a:p>
          <a:p>
            <a:pPr indent="-196850" lvl="1" marL="51435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</a:t>
            </a:r>
            <a:r>
              <a:rPr lang="en" sz="1300"/>
              <a:t>nternal/external</a:t>
            </a:r>
            <a:endParaRPr sz="1300"/>
          </a:p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 same algorithm with adjustment</a:t>
            </a:r>
            <a:endParaRPr sz="1300"/>
          </a:p>
          <a:p>
            <a:pPr indent="-1968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Only create patch if normal intersects both </a:t>
            </a:r>
            <a:r>
              <a:rPr lang="en" sz="1300"/>
              <a:t>interior and</a:t>
            </a:r>
            <a:r>
              <a:rPr lang="en" sz="1300"/>
              <a:t> exterior contour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Benefits</a:t>
            </a:r>
            <a:endParaRPr sz="1300"/>
          </a:p>
          <a:p>
            <a:pPr indent="-25400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Removes patches that </a:t>
            </a:r>
            <a:r>
              <a:rPr lang="en" sz="1300"/>
              <a:t>don't</a:t>
            </a:r>
            <a:r>
              <a:rPr lang="en" sz="1300"/>
              <a:t> cover the entire width</a:t>
            </a:r>
            <a:endParaRPr sz="1300"/>
          </a:p>
          <a:p>
            <a:pPr indent="-25400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Help make sure normal is correct direction</a:t>
            </a:r>
            <a:endParaRPr sz="1300"/>
          </a:p>
          <a:p>
            <a:pPr indent="-25400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Possibly help with small patch problem</a:t>
            </a:r>
            <a:endParaRPr sz="1300"/>
          </a:p>
          <a:p>
            <a:pPr indent="-25400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Reduce redundancy of creating patches from both sides of the epithelium</a:t>
            </a:r>
            <a:endParaRPr sz="1300"/>
          </a:p>
          <a:p>
            <a:pPr indent="-254000" lvl="0" marL="28575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Reduces the amount of patches to process </a:t>
            </a:r>
            <a:endParaRPr sz="1300"/>
          </a:p>
        </p:txBody>
      </p:sp>
      <p:pic>
        <p:nvPicPr>
          <p:cNvPr id="80" name="Google Shape;80;p15" title="Screenshot 2025-04-15 1413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407938" y="341838"/>
            <a:ext cx="3552450" cy="538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Adjustments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96600" y="1919075"/>
            <a:ext cx="5328900" cy="28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not already, average tangents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Weighting tangents made from points closer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Reduce the effect of far away points on pin-curves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Correct/f</a:t>
            </a:r>
            <a:r>
              <a:rPr lang="en"/>
              <a:t>ilter patches before removing overlapping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Distance between two points that create tangent should be approx. width of 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not, there will be excess stroma or white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 title="Screenshot 2025-04-15 1410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288" y="1766390"/>
            <a:ext cx="1800250" cy="1610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Screenshot 2025-04-15 140217.png"/>
          <p:cNvPicPr preferRelativeResize="0"/>
          <p:nvPr/>
        </p:nvPicPr>
        <p:blipFill rotWithShape="1">
          <a:blip r:embed="rId4">
            <a:alphaModFix/>
          </a:blip>
          <a:srcRect b="0" l="10618" r="18308" t="26857"/>
          <a:stretch/>
        </p:blipFill>
        <p:spPr>
          <a:xfrm>
            <a:off x="7066887" y="3439738"/>
            <a:ext cx="1587064" cy="161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60950" y="6564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Ideas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73050" y="1809350"/>
            <a:ext cx="6840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More methodical approach to removing overlapping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Patches are sequentially checked if there is overlap so at the end if there is too much overlap, patches are omitted leaving the gaps at the start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There may be multiple combinations of patches, find the best one</a:t>
            </a:r>
            <a:endParaRPr sz="1700"/>
          </a:p>
          <a:p>
            <a:pPr indent="-254000" lvl="1" marL="62865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Rank quality of patches, add to set from best to worst given overlap parameter is satisfied</a:t>
            </a:r>
            <a:endParaRPr sz="1300"/>
          </a:p>
          <a:p>
            <a:pPr indent="-254000" lvl="1" marL="62865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Methodical way to find a good starting patch (distance calculation)</a:t>
            </a:r>
            <a:endParaRPr sz="1300"/>
          </a:p>
          <a:p>
            <a:pPr indent="-254000" lvl="1" marL="62865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Pick the combination that covers the most area</a:t>
            </a:r>
            <a:endParaRPr sz="1300"/>
          </a:p>
          <a:p>
            <a:pPr indent="-254000" lvl="1" marL="62865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Binary approach: Start with point, move a large range and add patch, and then fill in inbetween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52718" t="0"/>
          <a:stretch/>
        </p:blipFill>
        <p:spPr>
          <a:xfrm rot="5400000">
            <a:off x="7030100" y="2095475"/>
            <a:ext cx="21077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