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d83c1e8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d83c1e8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d8206436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d8206436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d82064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d82064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d820643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d820643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d8206436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d8206436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d8206436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d8206436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d8206436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d8206436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d8206436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d8206436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d8206436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d8206436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d8206436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d8206436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Adaptive Pooling Padding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David Gormley, Veer Bathwal</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Batch Size as a Hyperparam </a:t>
            </a:r>
            <a:r>
              <a:rPr lang="en" sz="1688"/>
              <a:t>(from perplexity)</a:t>
            </a:r>
            <a:endParaRPr sz="1688"/>
          </a:p>
        </p:txBody>
      </p:sp>
      <p:pic>
        <p:nvPicPr>
          <p:cNvPr id="109" name="Google Shape;109;p22" title="Screen Shot 2025-05-28 at 12.54.11 PM.png"/>
          <p:cNvPicPr preferRelativeResize="0"/>
          <p:nvPr/>
        </p:nvPicPr>
        <p:blipFill>
          <a:blip r:embed="rId3">
            <a:alphaModFix/>
          </a:blip>
          <a:stretch>
            <a:fillRect/>
          </a:stretch>
        </p:blipFill>
        <p:spPr>
          <a:xfrm>
            <a:off x="174075" y="1211362"/>
            <a:ext cx="8520600" cy="21788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Takeaways</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Lower batch size and higher number of buckets will reduce padding</a:t>
            </a:r>
            <a:endParaRPr/>
          </a:p>
          <a:p>
            <a:pPr indent="-342900" lvl="0" marL="457200" rtl="0" algn="l">
              <a:spcBef>
                <a:spcPts val="0"/>
              </a:spcBef>
              <a:spcAft>
                <a:spcPts val="0"/>
              </a:spcAft>
              <a:buSzPts val="1800"/>
              <a:buChar char="●"/>
            </a:pPr>
            <a:r>
              <a:rPr lang="en"/>
              <a:t>However, this comes at the trade-off of higher computational cost. A smaller </a:t>
            </a:r>
            <a:r>
              <a:rPr lang="en"/>
              <a:t>batch_size means the data loaders has to create more batches, which means a longer runtime for our training loop</a:t>
            </a:r>
            <a:endParaRPr/>
          </a:p>
          <a:p>
            <a:pPr indent="-342900" lvl="0" marL="457200" rtl="0" algn="l">
              <a:spcBef>
                <a:spcPts val="0"/>
              </a:spcBef>
              <a:spcAft>
                <a:spcPts val="0"/>
              </a:spcAft>
              <a:buSzPts val="1800"/>
              <a:buChar char="●"/>
            </a:pPr>
            <a:r>
              <a:rPr lang="en"/>
              <a:t>Furthermore, num_buckets cannot be larger than number of batches, since each batch is taken from a single bucket</a:t>
            </a:r>
            <a:endParaRPr/>
          </a:p>
          <a:p>
            <a:pPr indent="-342900" lvl="0" marL="457200" rtl="0" algn="l">
              <a:spcBef>
                <a:spcPts val="0"/>
              </a:spcBef>
              <a:spcAft>
                <a:spcPts val="0"/>
              </a:spcAft>
              <a:buSzPts val="1800"/>
              <a:buChar char="●"/>
            </a:pPr>
            <a:r>
              <a:rPr lang="en"/>
              <a:t>Our suggestion: use batch_size = 16 or 32 and keep number of buckets = number of batches</a:t>
            </a:r>
            <a:endParaRPr/>
          </a:p>
          <a:p>
            <a:pPr indent="-317500" lvl="1" marL="914400" rtl="0" algn="l">
              <a:spcBef>
                <a:spcPts val="0"/>
              </a:spcBef>
              <a:spcAft>
                <a:spcPts val="0"/>
              </a:spcAft>
              <a:buSzPts val="1400"/>
              <a:buChar char="○"/>
            </a:pPr>
            <a:r>
              <a:rPr lang="en"/>
              <a:t>Where number of batches = number of images/batch_size</a:t>
            </a:r>
            <a:endParaRPr/>
          </a:p>
          <a:p>
            <a:pPr indent="-317500" lvl="1" marL="914400" rtl="0" algn="l">
              <a:spcBef>
                <a:spcPts val="0"/>
              </a:spcBef>
              <a:spcAft>
                <a:spcPts val="0"/>
              </a:spcAft>
              <a:buSzPts val="1400"/>
              <a:buChar char="○"/>
            </a:pPr>
            <a:r>
              <a:rPr lang="en"/>
              <a:t>Since number of images differs across train, test, and validation sets, we will have to use a different number of buckets for each</a:t>
            </a:r>
            <a:endParaRPr/>
          </a:p>
          <a:p>
            <a:pPr indent="-317500" lvl="1" marL="914400" rtl="0" algn="l">
              <a:spcBef>
                <a:spcPts val="0"/>
              </a:spcBef>
              <a:spcAft>
                <a:spcPts val="0"/>
              </a:spcAft>
              <a:buSzPts val="1400"/>
              <a:buChar char="○"/>
            </a:pPr>
            <a:r>
              <a:rPr lang="en"/>
              <a:t>This can be setup in the skeleton code’s config, as shown in the updated code for this week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Why do we have to pad?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PyTorch data loaders feed images to our network in batches. This allows us to benefit from parallel processing (based on num_workers input)</a:t>
            </a:r>
            <a:endParaRPr/>
          </a:p>
          <a:p>
            <a:pPr indent="-342900" lvl="0" marL="457200" rtl="0" algn="l">
              <a:spcBef>
                <a:spcPts val="0"/>
              </a:spcBef>
              <a:spcAft>
                <a:spcPts val="0"/>
              </a:spcAft>
              <a:buSzPts val="1800"/>
              <a:buChar char="●"/>
            </a:pPr>
            <a:r>
              <a:rPr lang="en"/>
              <a:t>Create groups of size = batch_size, that are all fed into the model at once, before each new backpropagation update</a:t>
            </a:r>
            <a:endParaRPr/>
          </a:p>
          <a:p>
            <a:pPr indent="-342900" lvl="0" marL="457200" rtl="0" algn="l">
              <a:spcBef>
                <a:spcPts val="0"/>
              </a:spcBef>
              <a:spcAft>
                <a:spcPts val="0"/>
              </a:spcAft>
              <a:buSzPts val="1800"/>
              <a:buChar char="●"/>
            </a:pPr>
            <a:r>
              <a:rPr lang="en"/>
              <a:t>Images in each batch have to be the same size, however different batches can have different sizes</a:t>
            </a:r>
            <a:endParaRPr/>
          </a:p>
          <a:p>
            <a:pPr indent="-342900" lvl="0" marL="457200" rtl="0" algn="l">
              <a:spcBef>
                <a:spcPts val="0"/>
              </a:spcBef>
              <a:spcAft>
                <a:spcPts val="0"/>
              </a:spcAft>
              <a:buSzPts val="1800"/>
              <a:buChar char="●"/>
            </a:pPr>
            <a:r>
              <a:rPr lang="en"/>
              <a:t>This is a problem if we’re using adaptive pooling instead of resizing all images</a:t>
            </a:r>
            <a:endParaRPr/>
          </a:p>
          <a:p>
            <a:pPr indent="-342900" lvl="0" marL="457200" rtl="0" algn="l">
              <a:spcBef>
                <a:spcPts val="0"/>
              </a:spcBef>
              <a:spcAft>
                <a:spcPts val="0"/>
              </a:spcAft>
              <a:buSzPts val="1800"/>
              <a:buChar char="●"/>
            </a:pPr>
            <a:r>
              <a:rPr lang="en"/>
              <a:t>As a result, we have to pad images in each batch up to the width of the largest image in that respective batch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Bucketing logic</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Since we are padding images up to max width within each batch, we want to group together images of similar size (into “buckets”) in order to minimize the amount of padding that is done</a:t>
            </a:r>
            <a:endParaRPr/>
          </a:p>
          <a:p>
            <a:pPr indent="-342900" lvl="0" marL="457200" rtl="0" algn="l">
              <a:spcBef>
                <a:spcPts val="0"/>
              </a:spcBef>
              <a:spcAft>
                <a:spcPts val="0"/>
              </a:spcAft>
              <a:buSzPts val="1800"/>
              <a:buChar char="●"/>
            </a:pPr>
            <a:r>
              <a:rPr lang="en"/>
              <a:t>This is what the BucketSampler and make_boundaries_for_batches functions in the skeleton code do</a:t>
            </a:r>
            <a:endParaRPr/>
          </a:p>
          <a:p>
            <a:pPr indent="-342900" lvl="0" marL="457200" rtl="0" algn="l">
              <a:spcBef>
                <a:spcPts val="0"/>
              </a:spcBef>
              <a:spcAft>
                <a:spcPts val="0"/>
              </a:spcAft>
              <a:buSzPts val="1800"/>
              <a:buChar char="●"/>
            </a:pPr>
            <a:r>
              <a:rPr lang="en"/>
              <a:t>So what is the optimal number of buckets in order to minimize padding?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Bucketing vs Batching</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A batch is simply the group of images put together by the data loader, which is ultimately fed into the model</a:t>
            </a:r>
            <a:endParaRPr/>
          </a:p>
          <a:p>
            <a:pPr indent="-342900" lvl="0" marL="457200" rtl="0" algn="l">
              <a:spcBef>
                <a:spcPts val="0"/>
              </a:spcBef>
              <a:spcAft>
                <a:spcPts val="0"/>
              </a:spcAft>
              <a:buSzPts val="1800"/>
              <a:buChar char="●"/>
            </a:pPr>
            <a:r>
              <a:rPr lang="en"/>
              <a:t>A bucket is just a term we came up with, it is not defined terminology</a:t>
            </a:r>
            <a:endParaRPr/>
          </a:p>
          <a:p>
            <a:pPr indent="-342900" lvl="0" marL="457200" rtl="0" algn="l">
              <a:spcBef>
                <a:spcPts val="0"/>
              </a:spcBef>
              <a:spcAft>
                <a:spcPts val="0"/>
              </a:spcAft>
              <a:buSzPts val="1800"/>
              <a:buChar char="●"/>
            </a:pPr>
            <a:r>
              <a:rPr lang="en"/>
              <a:t>If we divide our images into 2 subgroups based on size, we say we have created 2 buckets</a:t>
            </a:r>
            <a:endParaRPr/>
          </a:p>
          <a:p>
            <a:pPr indent="-342900" lvl="0" marL="457200" rtl="0" algn="l">
              <a:spcBef>
                <a:spcPts val="0"/>
              </a:spcBef>
              <a:spcAft>
                <a:spcPts val="0"/>
              </a:spcAft>
              <a:buSzPts val="1800"/>
              <a:buChar char="●"/>
            </a:pPr>
            <a:r>
              <a:rPr lang="en"/>
              <a:t>Each batch is formed from one </a:t>
            </a:r>
            <a:r>
              <a:rPr lang="en"/>
              <a:t>particular bucket</a:t>
            </a:r>
            <a:endParaRPr/>
          </a:p>
          <a:p>
            <a:pPr indent="-342900" lvl="0" marL="457200" rtl="0" algn="l">
              <a:spcBef>
                <a:spcPts val="0"/>
              </a:spcBef>
              <a:spcAft>
                <a:spcPts val="0"/>
              </a:spcAft>
              <a:buSzPts val="1800"/>
              <a:buChar char="●"/>
            </a:pPr>
            <a:r>
              <a:rPr lang="en"/>
              <a:t>Our hypothesis is that plugging number of buckets = number of batches is the optimal solution, since each bucket simply then becomes a batch</a:t>
            </a:r>
            <a:endParaRPr/>
          </a:p>
          <a:p>
            <a:pPr indent="-342900" lvl="0" marL="457200" rtl="0" algn="l">
              <a:spcBef>
                <a:spcPts val="0"/>
              </a:spcBef>
              <a:spcAft>
                <a:spcPts val="0"/>
              </a:spcAft>
              <a:buSzPts val="1800"/>
              <a:buChar char="●"/>
            </a:pPr>
            <a:r>
              <a:rPr lang="en"/>
              <a:t>We can calculate number of batches as (num of images/batch_size)</a:t>
            </a:r>
            <a:endParaRPr/>
          </a:p>
          <a:p>
            <a:pPr indent="-342900" lvl="0" marL="457200" rtl="0" algn="l">
              <a:spcBef>
                <a:spcPts val="0"/>
              </a:spcBef>
              <a:spcAft>
                <a:spcPts val="0"/>
              </a:spcAft>
              <a:buSzPts val="1800"/>
              <a:buChar char="●"/>
            </a:pPr>
            <a:r>
              <a:rPr lang="en"/>
              <a:t>Since number of images may differ across train, test, and validation sets, we may have to use different </a:t>
            </a:r>
            <a:r>
              <a:rPr lang="en"/>
              <a:t>number</a:t>
            </a:r>
            <a:r>
              <a:rPr lang="en"/>
              <a:t> of buckets across our 3 data loaders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 doing any grouping results in excessive padding</a:t>
            </a:r>
            <a:endParaRPr/>
          </a:p>
        </p:txBody>
      </p:sp>
      <p:pic>
        <p:nvPicPr>
          <p:cNvPr id="79" name="Google Shape;79;p17"/>
          <p:cNvPicPr preferRelativeResize="0"/>
          <p:nvPr/>
        </p:nvPicPr>
        <p:blipFill rotWithShape="1">
          <a:blip r:embed="rId3">
            <a:alphaModFix/>
          </a:blip>
          <a:srcRect b="0" l="0" r="2685" t="0"/>
          <a:stretch/>
        </p:blipFill>
        <p:spPr>
          <a:xfrm>
            <a:off x="1320125" y="1017725"/>
            <a:ext cx="5862252" cy="3820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Increasing number of buckets gives better results</a:t>
            </a:r>
            <a:endParaRPr/>
          </a:p>
        </p:txBody>
      </p:sp>
      <p:pic>
        <p:nvPicPr>
          <p:cNvPr id="85" name="Google Shape;85;p18"/>
          <p:cNvPicPr preferRelativeResize="0"/>
          <p:nvPr/>
        </p:nvPicPr>
        <p:blipFill rotWithShape="1">
          <a:blip r:embed="rId3">
            <a:alphaModFix/>
          </a:blip>
          <a:srcRect b="0" l="0" r="2477" t="0"/>
          <a:stretch/>
        </p:blipFill>
        <p:spPr>
          <a:xfrm>
            <a:off x="1394475" y="1017725"/>
            <a:ext cx="5834225" cy="3712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Increasing number of buckets gives better results</a:t>
            </a:r>
            <a:endParaRPr/>
          </a:p>
        </p:txBody>
      </p:sp>
      <p:pic>
        <p:nvPicPr>
          <p:cNvPr id="91" name="Google Shape;91;p19"/>
          <p:cNvPicPr preferRelativeResize="0"/>
          <p:nvPr/>
        </p:nvPicPr>
        <p:blipFill>
          <a:blip r:embed="rId3">
            <a:alphaModFix/>
          </a:blip>
          <a:stretch>
            <a:fillRect/>
          </a:stretch>
        </p:blipFill>
        <p:spPr>
          <a:xfrm>
            <a:off x="1534537" y="1017725"/>
            <a:ext cx="6074926" cy="3856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Increasing number of buckets gives better results</a:t>
            </a:r>
            <a:endParaRPr/>
          </a:p>
        </p:txBody>
      </p:sp>
      <p:pic>
        <p:nvPicPr>
          <p:cNvPr id="97" name="Google Shape;97;p20"/>
          <p:cNvPicPr preferRelativeResize="0"/>
          <p:nvPr/>
        </p:nvPicPr>
        <p:blipFill>
          <a:blip r:embed="rId3">
            <a:alphaModFix/>
          </a:blip>
          <a:stretch>
            <a:fillRect/>
          </a:stretch>
        </p:blipFill>
        <p:spPr>
          <a:xfrm>
            <a:off x="1430175" y="1017725"/>
            <a:ext cx="5857300" cy="382097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stats across batch size and number of buckets</a:t>
            </a:r>
            <a:endParaRPr/>
          </a:p>
        </p:txBody>
      </p:sp>
      <p:pic>
        <p:nvPicPr>
          <p:cNvPr id="103" name="Google Shape;103;p21"/>
          <p:cNvPicPr preferRelativeResize="0"/>
          <p:nvPr/>
        </p:nvPicPr>
        <p:blipFill>
          <a:blip r:embed="rId3">
            <a:alphaModFix/>
          </a:blip>
          <a:stretch>
            <a:fillRect/>
          </a:stretch>
        </p:blipFill>
        <p:spPr>
          <a:xfrm>
            <a:off x="1424551" y="1091850"/>
            <a:ext cx="5877852" cy="3699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