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b37fd3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4b37fd3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train_cases  =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test_cases   = 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79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050">
                <a:solidFill>
                  <a:srgbClr val="DCDCD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b37fd3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4b37fd3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4b37fd3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4b37fd3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b37fd3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b37fd3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b37fd37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4b37fd37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b37fd3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b37fd3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b37fd3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b37fd3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2591b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c2591b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b37fd3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4b37fd3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4c2591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4c2591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0c56c3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50c56c3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u46YYX8M8TxEw4Mh0BbPaqGw-4OhZwHM?usp=sharing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u46YYX8M8TxEw4Mh0BbPaqGw-4OhZwHM?usp=sharing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rEGKa0t73RIK48XzN14pb4Ctn6uif_n-?usp=sharin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rEGKa0t73RIK48XzN14pb4Ctn6uif_n-?usp=sharing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P3CVJ2oRvlWSwYCqStr5YduHyEGiMkNj?usp=sharing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u46YYX8M8TxEw4Mh0BbPaqGw-4OhZwHM?usp=shar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P3CVJ2oRvlWSwYCqStr5YduHyEGiMkNj?usp=sharing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lab.research.google.com/drive/1P3CVJ2oRvlWSwYCqStr5YduHyEGiMkNj?usp=sharing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P3CVJ2oRvlWSwYCqStr5YduHyEGiMkNj?usp=sharing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33575" y="14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Description </a:t>
            </a:r>
            <a:r>
              <a:rPr lang="en" sz="1800">
                <a:solidFill>
                  <a:schemeClr val="dk2"/>
                </a:solidFill>
              </a:rPr>
              <a:t>(M</a:t>
            </a:r>
            <a:r>
              <a:rPr lang="en" sz="1800">
                <a:solidFill>
                  <a:schemeClr val="dk2"/>
                </a:solidFill>
              </a:rPr>
              <a:t>odel developed by Nathan in previous quarter)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51575" y="793675"/>
            <a:ext cx="4597800" cy="12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AlexNet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Dataset: ImageNet (1.2M images in 1K classes) — not histopathology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51575" y="1572800"/>
            <a:ext cx="4741200" cy="24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train only very last layer </a:t>
            </a:r>
            <a:r>
              <a:rPr lang="en" sz="800">
                <a:solidFill>
                  <a:schemeClr val="dk2"/>
                </a:solidFill>
              </a:rPr>
              <a:t>(ChatGPT code interpretation) </a:t>
            </a:r>
            <a:endParaRPr sz="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Frozen layers: 5 convolutional, 3 max-pool, 2 dropout, and first two dense </a:t>
            </a:r>
            <a:r>
              <a:rPr lang="en" sz="800">
                <a:solidFill>
                  <a:schemeClr val="dk2"/>
                </a:solidFill>
              </a:rPr>
              <a:t>(ChatGPT code interpretation)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Train only final dense layer (8196 trainable params) -&gt; Trains in &lt; 5 mins on T4 GPU</a:t>
            </a:r>
            <a:r>
              <a:rPr lang="en" sz="800">
                <a:solidFill>
                  <a:schemeClr val="dk2"/>
                </a:solidFill>
              </a:rPr>
              <a:t>(ChatGPT code interpretation)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3800" y="3309950"/>
            <a:ext cx="57696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Trained only on existing patches that Krish identified as high-quality 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true_train = [1,2,3,9,53,55,78,85,89]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53 only has 4 images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true_test = [12,60,77,79,90,92 ]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vs. Middle n% of Images </a:t>
            </a:r>
            <a:r>
              <a:rPr lang="en" u="sng">
                <a:solidFill>
                  <a:schemeClr val="hlink"/>
                </a:solidFill>
                <a:hlinkClick r:id="rId3"/>
              </a:rPr>
              <a:t>(colab)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17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if n = 60, then we only use images in 20th to 80th percentile within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- 30% of data lost — is that ok? </a:t>
            </a:r>
            <a:endParaRPr/>
          </a:p>
        </p:txBody>
      </p:sp>
      <p:pic>
        <p:nvPicPr>
          <p:cNvPr id="125" name="Google Shape;125;p22" title="Screen Shot 2025-05-05 at 12.43.5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176" y="927025"/>
            <a:ext cx="6833600" cy="42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 sample size of ideal images that are already patched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poor performance for some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 single correct prediction for case 60 </a:t>
            </a:r>
            <a:endParaRPr/>
          </a:p>
        </p:txBody>
      </p:sp>
      <p:pic>
        <p:nvPicPr>
          <p:cNvPr id="132" name="Google Shape;132;p23" title="Screen Shot 2025-05-05 at 1.21.54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50" y="2454433"/>
            <a:ext cx="9143999" cy="211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Which image sizes should be included?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Using width (# pixels) as proxy for image size </a:t>
            </a:r>
            <a:r>
              <a:rPr lang="en" sz="2220" u="sng">
                <a:solidFill>
                  <a:schemeClr val="hlink"/>
                </a:solidFill>
                <a:hlinkClick r:id="rId3"/>
              </a:rPr>
              <a:t>(colab)</a:t>
            </a:r>
            <a:endParaRPr sz="22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8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images have width = height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width != height, width very close to height (+/- 1 or +/- 2 </a:t>
            </a:r>
            <a:r>
              <a:rPr lang="en"/>
              <a:t>pixels)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Mean image size is 148 pixels </a:t>
            </a:r>
            <a:endParaRPr/>
          </a:p>
        </p:txBody>
      </p:sp>
      <p:pic>
        <p:nvPicPr>
          <p:cNvPr id="69" name="Google Shape;69;p15" title="Screen Shot 2025-05-04 at 6.08.4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8600" y="1278700"/>
            <a:ext cx="5268301" cy="181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5225" y="16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Finding </a:t>
            </a:r>
            <a:r>
              <a:rPr lang="en" sz="222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(colab)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29325" y="734000"/>
            <a:ext cx="45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Patches for true label = 0 are significantly larger than patches for true label = 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sample size is small (trend may change with larger sample size)</a:t>
            </a:r>
            <a:endParaRPr/>
          </a:p>
        </p:txBody>
      </p:sp>
      <p:pic>
        <p:nvPicPr>
          <p:cNvPr id="76" name="Google Shape;76;p16" title="Screen Shot 2025-05-04 at 6.09.44 PM.png"/>
          <p:cNvPicPr preferRelativeResize="0"/>
          <p:nvPr/>
        </p:nvPicPr>
        <p:blipFill rotWithShape="1">
          <a:blip r:embed="rId4">
            <a:alphaModFix/>
          </a:blip>
          <a:srcRect b="0" l="0" r="46158" t="0"/>
          <a:stretch/>
        </p:blipFill>
        <p:spPr>
          <a:xfrm>
            <a:off x="323925" y="2867312"/>
            <a:ext cx="4146800" cy="18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creen Shot 2025-05-04 at 6.13.08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7650" y="-102964"/>
            <a:ext cx="3513676" cy="263723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572000" y="936800"/>
            <a:ext cx="2958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 =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6" title="Screen Shot 2025-05-04 at 6.13.5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0325" y="2471625"/>
            <a:ext cx="3513675" cy="26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33650" y="3654450"/>
            <a:ext cx="2958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 = 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65200" y="12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Which images are too small? </a:t>
            </a:r>
            <a:r>
              <a:rPr lang="en" u="sng">
                <a:solidFill>
                  <a:schemeClr val="hlink"/>
                </a:solidFill>
                <a:hlinkClick r:id="rId3"/>
              </a:rPr>
              <a:t>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38650" y="1031950"/>
            <a:ext cx="2034600" cy="3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Model was trained/evaluated only on images with a width &gt; minimum allowed width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- 60 pixel minimum width is best threshold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7" title="Screen Shot 2025-05-05 at 12.44.3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750" y="842650"/>
            <a:ext cx="7029248" cy="431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33750" y="131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 or Bad Images? </a:t>
            </a:r>
            <a:r>
              <a:rPr lang="en" u="sng">
                <a:solidFill>
                  <a:schemeClr val="hlink"/>
                </a:solidFill>
                <a:hlinkClick r:id="rId3"/>
              </a:rPr>
              <a:t>(colab)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07025" y="703700"/>
            <a:ext cx="33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Smallest 10% of images (63-33 class imbalance)</a:t>
            </a:r>
            <a:endParaRPr/>
          </a:p>
        </p:txBody>
      </p:sp>
      <p:pic>
        <p:nvPicPr>
          <p:cNvPr id="94" name="Google Shape;94;p18" title="Screen Shot 2025-05-05 at 12.55.09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75" y="1594150"/>
            <a:ext cx="3076800" cy="7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41150" y="755425"/>
            <a:ext cx="410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10th to 20th percentile of images (63-34 class imbalance)</a:t>
            </a:r>
            <a:endParaRPr/>
          </a:p>
        </p:txBody>
      </p:sp>
      <p:pic>
        <p:nvPicPr>
          <p:cNvPr id="96" name="Google Shape;96;p18" title="Screen Shot 2025-05-05 at 12.58.32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300" y="1527764"/>
            <a:ext cx="3317700" cy="8865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62025" y="3042025"/>
            <a:ext cx="34848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Class imbalance matters, but the smallest images are simply too small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35500" y="292625"/>
            <a:ext cx="89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2) With fixed lower bound, what should upper bound be? </a:t>
            </a:r>
            <a:r>
              <a:rPr lang="en" sz="232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(colab)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168450" y="1165500"/>
            <a:ext cx="21507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Set image size lower bound = 60 pixels and adjusted upper size bound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Poor performance in large samples could be due to extreme class imbalance or bad patches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Screen Shot 2025-05-05 at 12.45.07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150" y="1108964"/>
            <a:ext cx="6896351" cy="384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By Quartile 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19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595959"/>
                </a:solidFill>
              </a:rPr>
              <a:t>- Q4 worst due to bad class imbalance (157 benign vs. 25 high-grade) or due to worse patches?</a:t>
            </a:r>
            <a:endParaRPr sz="2000">
              <a:solidFill>
                <a:srgbClr val="595959"/>
              </a:solidFill>
            </a:endParaRPr>
          </a:p>
        </p:txBody>
      </p:sp>
      <p:pic>
        <p:nvPicPr>
          <p:cNvPr id="111" name="Google Shape;111;p20" title="Screen Shot 2025-05-05 at 12.44.1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675" y="1017725"/>
            <a:ext cx="6655323" cy="408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3350" y="18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by Absolute Image Size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(colab)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03350" y="1017725"/>
            <a:ext cx="21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Extremely severe class imbalance for large images</a:t>
            </a:r>
            <a:endParaRPr/>
          </a:p>
        </p:txBody>
      </p:sp>
      <p:pic>
        <p:nvPicPr>
          <p:cNvPr id="118" name="Google Shape;118;p21" title="Screen Shot 2025-05-05 at 1.35.3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9625" y="1017725"/>
            <a:ext cx="6704373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