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4A_20493980.xml" ContentType="application/vnd.ms-powerpoint.comments+xml"/>
  <Override PartName="/ppt/comments/modernComment_14D_9134DAA8.xml" ContentType="application/vnd.ms-powerpoint.comments+xml"/>
  <Override PartName="/ppt/comments/modernComment_14F_6C19D0B.xml" ContentType="application/vnd.ms-powerpoint.comments+xml"/>
  <Override PartName="/ppt/comments/modernComment_149_48DB224C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4B_5BAC9E38.xml" ContentType="application/vnd.ms-powerpoint.comments+xml"/>
  <Override PartName="/ppt/comments/modernComment_14C_568BE631.xml" ContentType="application/vnd.ms-powerpoint.comments+xml"/>
  <Override PartName="/ppt/notesSlides/notesSlide5.xml" ContentType="application/vnd.openxmlformats-officedocument.presentationml.notesSlide+xml"/>
  <Override PartName="/ppt/comments/modernComment_14E_2806A7B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336" r:id="rId6"/>
    <p:sldId id="330" r:id="rId7"/>
    <p:sldId id="333" r:id="rId8"/>
    <p:sldId id="335" r:id="rId9"/>
    <p:sldId id="329" r:id="rId10"/>
    <p:sldId id="337" r:id="rId11"/>
    <p:sldId id="331" r:id="rId12"/>
    <p:sldId id="332" r:id="rId13"/>
    <p:sldId id="338" r:id="rId14"/>
    <p:sldId id="334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5" roundtripDataSignature="AMtx7mhox3+tkhJMk4XQDJXvJJdapDWkq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F12E37-EBF2-7E4F-4E3D-35AAB1446C40}" name="Diego Alamillos" initials="DA" userId="S::dak8992@ads.northwestern.edu::23b2ec89-29fc-4645-a229-b799df9bfa5e" providerId="AD"/>
  <p188:author id="{05D00D49-442E-71BA-C83F-D6ED5876F044}" name="Andrew Jacob Metzger" initials="AJM" userId="S::ajm9851@ads.northwestern.edu::4e2e2a47-e9f9-47c3-b97e-b8e3be5282c7" providerId="AD"/>
  <p188:author id="{74763357-0703-40CB-FE69-C8CA70E5D3F2}" name="Elia Kobayashi" initials="EK" userId="S::tjk4190@ads.northwestern.edu::237c5d56-1f19-4c5f-8738-4492c2f746d9" providerId="AD"/>
  <p188:author id="{3067EA8C-A5EA-63ED-CDF4-70C39F33FC48}" name="Henry Liu" initials="HL" userId="S::mwn9593@ads.northwestern.edu::63fba1fc-28f1-4056-8fa8-759152501d7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3C1B"/>
    <a:srgbClr val="00345B"/>
    <a:srgbClr val="03202F"/>
    <a:srgbClr val="01B3A1"/>
    <a:srgbClr val="201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4140E-0EB9-49D6-AF6B-C12A45AA90C9}" v="43" dt="2025-05-20T01:41:23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32" autoAdjust="0"/>
    <p:restoredTop sz="94660"/>
  </p:normalViewPr>
  <p:slideViewPr>
    <p:cSldViewPr snapToGrid="0">
      <p:cViewPr>
        <p:scale>
          <a:sx n="90" d="100"/>
          <a:sy n="90" d="100"/>
        </p:scale>
        <p:origin x="11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Krishna" userId="1da9ca94-ee30-4294-af17-4bf1db79f351" providerId="ADAL" clId="{3194140E-0EB9-49D6-AF6B-C12A45AA90C9}"/>
    <pc:docChg chg="undo custSel addSld delSld modSld sldOrd">
      <pc:chgData name="Arvind Krishna" userId="1da9ca94-ee30-4294-af17-4bf1db79f351" providerId="ADAL" clId="{3194140E-0EB9-49D6-AF6B-C12A45AA90C9}" dt="2025-05-20T01:41:48.110" v="6699"/>
      <pc:docMkLst>
        <pc:docMk/>
      </pc:docMkLst>
      <pc:sldChg chg="addSp delSp modSp mod">
        <pc:chgData name="Arvind Krishna" userId="1da9ca94-ee30-4294-af17-4bf1db79f351" providerId="ADAL" clId="{3194140E-0EB9-49D6-AF6B-C12A45AA90C9}" dt="2025-05-19T20:56:03.263" v="4427" actId="478"/>
        <pc:sldMkLst>
          <pc:docMk/>
          <pc:sldMk cId="0" sldId="256"/>
        </pc:sldMkLst>
        <pc:spChg chg="add del mod">
          <ac:chgData name="Arvind Krishna" userId="1da9ca94-ee30-4294-af17-4bf1db79f351" providerId="ADAL" clId="{3194140E-0EB9-49D6-AF6B-C12A45AA90C9}" dt="2025-05-19T20:56:03.263" v="4427" actId="478"/>
          <ac:spMkLst>
            <pc:docMk/>
            <pc:sldMk cId="0" sldId="256"/>
            <ac:spMk id="3" creationId="{F7537F69-4E12-022F-850E-FC017EE95655}"/>
          </ac:spMkLst>
        </pc:spChg>
        <pc:spChg chg="mod">
          <ac:chgData name="Arvind Krishna" userId="1da9ca94-ee30-4294-af17-4bf1db79f351" providerId="ADAL" clId="{3194140E-0EB9-49D6-AF6B-C12A45AA90C9}" dt="2025-05-19T20:55:51.553" v="4425" actId="20577"/>
          <ac:spMkLst>
            <pc:docMk/>
            <pc:sldMk cId="0" sldId="256"/>
            <ac:spMk id="81" creationId="{00000000-0000-0000-0000-000000000000}"/>
          </ac:spMkLst>
        </pc:spChg>
        <pc:spChg chg="mod">
          <ac:chgData name="Arvind Krishna" userId="1da9ca94-ee30-4294-af17-4bf1db79f351" providerId="ADAL" clId="{3194140E-0EB9-49D6-AF6B-C12A45AA90C9}" dt="2025-05-19T20:55:48.707" v="4423" actId="5793"/>
          <ac:spMkLst>
            <pc:docMk/>
            <pc:sldMk cId="0" sldId="256"/>
            <ac:spMk id="82" creationId="{00000000-0000-0000-0000-000000000000}"/>
          </ac:spMkLst>
        </pc:spChg>
        <pc:spChg chg="del">
          <ac:chgData name="Arvind Krishna" userId="1da9ca94-ee30-4294-af17-4bf1db79f351" providerId="ADAL" clId="{3194140E-0EB9-49D6-AF6B-C12A45AA90C9}" dt="2025-05-19T20:55:58.991" v="4426" actId="478"/>
          <ac:spMkLst>
            <pc:docMk/>
            <pc:sldMk cId="0" sldId="256"/>
            <ac:spMk id="83" creationId="{00000000-0000-0000-0000-000000000000}"/>
          </ac:spMkLst>
        </pc:spChg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881040704" sldId="270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348535280" sldId="303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942458805" sldId="304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1930416342" sldId="305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681364544" sldId="306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3193277106" sldId="308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1758761957" sldId="309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933113670" sldId="310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96577271" sldId="311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331089816" sldId="312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655628484" sldId="313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4085489086" sldId="314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1541720362" sldId="315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032909844" sldId="319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643072574" sldId="320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405928975" sldId="321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3812926499" sldId="322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1951940090" sldId="323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3290734670" sldId="324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1308482834" sldId="325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3219200610" sldId="326"/>
        </pc:sldMkLst>
      </pc:sldChg>
      <pc:sldChg chg="del">
        <pc:chgData name="Arvind Krishna" userId="1da9ca94-ee30-4294-af17-4bf1db79f351" providerId="ADAL" clId="{3194140E-0EB9-49D6-AF6B-C12A45AA90C9}" dt="2025-05-20T01:40:46.205" v="6617" actId="47"/>
        <pc:sldMkLst>
          <pc:docMk/>
          <pc:sldMk cId="2105182124" sldId="327"/>
        </pc:sldMkLst>
      </pc:sldChg>
      <pc:sldChg chg="addSp delSp modSp add del mod">
        <pc:chgData name="Arvind Krishna" userId="1da9ca94-ee30-4294-af17-4bf1db79f351" providerId="ADAL" clId="{3194140E-0EB9-49D6-AF6B-C12A45AA90C9}" dt="2025-05-20T01:28:14.326" v="5594" actId="47"/>
        <pc:sldMkLst>
          <pc:docMk/>
          <pc:sldMk cId="2017380727" sldId="328"/>
        </pc:sldMkLst>
        <pc:spChg chg="del">
          <ac:chgData name="Arvind Krishna" userId="1da9ca94-ee30-4294-af17-4bf1db79f351" providerId="ADAL" clId="{3194140E-0EB9-49D6-AF6B-C12A45AA90C9}" dt="2025-05-19T00:42:02.895" v="1" actId="478"/>
          <ac:spMkLst>
            <pc:docMk/>
            <pc:sldMk cId="2017380727" sldId="328"/>
            <ac:spMk id="3" creationId="{9738C4E8-DC2E-070C-082F-7B344F0743D1}"/>
          </ac:spMkLst>
        </pc:spChg>
        <pc:spChg chg="mod">
          <ac:chgData name="Arvind Krishna" userId="1da9ca94-ee30-4294-af17-4bf1db79f351" providerId="ADAL" clId="{3194140E-0EB9-49D6-AF6B-C12A45AA90C9}" dt="2025-05-19T20:46:07.246" v="2760" actId="21"/>
          <ac:spMkLst>
            <pc:docMk/>
            <pc:sldMk cId="2017380727" sldId="328"/>
            <ac:spMk id="4" creationId="{512E4437-037C-9CF0-42FC-495EACBC4D8A}"/>
          </ac:spMkLst>
        </pc:spChg>
        <pc:spChg chg="add del">
          <ac:chgData name="Arvind Krishna" userId="1da9ca94-ee30-4294-af17-4bf1db79f351" providerId="ADAL" clId="{3194140E-0EB9-49D6-AF6B-C12A45AA90C9}" dt="2025-05-19T15:47:43.460" v="805" actId="478"/>
          <ac:spMkLst>
            <pc:docMk/>
            <pc:sldMk cId="2017380727" sldId="328"/>
            <ac:spMk id="7" creationId="{10303E8F-F6B7-5491-7BDD-F14034B4A337}"/>
          </ac:spMkLst>
        </pc:spChg>
        <pc:spChg chg="del">
          <ac:chgData name="Arvind Krishna" userId="1da9ca94-ee30-4294-af17-4bf1db79f351" providerId="ADAL" clId="{3194140E-0EB9-49D6-AF6B-C12A45AA90C9}" dt="2025-05-19T00:42:02.895" v="1" actId="478"/>
          <ac:spMkLst>
            <pc:docMk/>
            <pc:sldMk cId="2017380727" sldId="328"/>
            <ac:spMk id="13" creationId="{07A7E7CB-EE34-7934-16AE-38CB1B643B18}"/>
          </ac:spMkLst>
        </pc:spChg>
        <pc:spChg chg="del">
          <ac:chgData name="Arvind Krishna" userId="1da9ca94-ee30-4294-af17-4bf1db79f351" providerId="ADAL" clId="{3194140E-0EB9-49D6-AF6B-C12A45AA90C9}" dt="2025-05-19T00:42:11.861" v="3" actId="478"/>
          <ac:spMkLst>
            <pc:docMk/>
            <pc:sldMk cId="2017380727" sldId="328"/>
            <ac:spMk id="14" creationId="{04466BDE-3AF4-2BA8-D6A7-A6CF0E2A07F5}"/>
          </ac:spMkLst>
        </pc:spChg>
        <pc:spChg chg="del">
          <ac:chgData name="Arvind Krishna" userId="1da9ca94-ee30-4294-af17-4bf1db79f351" providerId="ADAL" clId="{3194140E-0EB9-49D6-AF6B-C12A45AA90C9}" dt="2025-05-19T00:42:02.895" v="1" actId="478"/>
          <ac:spMkLst>
            <pc:docMk/>
            <pc:sldMk cId="2017380727" sldId="328"/>
            <ac:spMk id="15" creationId="{3E9DC858-368A-F49E-84A0-590EC62C582D}"/>
          </ac:spMkLst>
        </pc:spChg>
        <pc:spChg chg="del">
          <ac:chgData name="Arvind Krishna" userId="1da9ca94-ee30-4294-af17-4bf1db79f351" providerId="ADAL" clId="{3194140E-0EB9-49D6-AF6B-C12A45AA90C9}" dt="2025-05-19T00:42:02.895" v="1" actId="478"/>
          <ac:spMkLst>
            <pc:docMk/>
            <pc:sldMk cId="2017380727" sldId="328"/>
            <ac:spMk id="18" creationId="{ADB97108-4428-89A7-1D3F-662716FD5F8B}"/>
          </ac:spMkLst>
        </pc:spChg>
        <pc:spChg chg="del">
          <ac:chgData name="Arvind Krishna" userId="1da9ca94-ee30-4294-af17-4bf1db79f351" providerId="ADAL" clId="{3194140E-0EB9-49D6-AF6B-C12A45AA90C9}" dt="2025-05-19T00:42:02.895" v="1" actId="478"/>
          <ac:spMkLst>
            <pc:docMk/>
            <pc:sldMk cId="2017380727" sldId="328"/>
            <ac:spMk id="19" creationId="{4078080C-45D1-9726-165F-F1994FA36F92}"/>
          </ac:spMkLst>
        </pc:spChg>
        <pc:spChg chg="del">
          <ac:chgData name="Arvind Krishna" userId="1da9ca94-ee30-4294-af17-4bf1db79f351" providerId="ADAL" clId="{3194140E-0EB9-49D6-AF6B-C12A45AA90C9}" dt="2025-05-19T00:42:02.895" v="1" actId="478"/>
          <ac:spMkLst>
            <pc:docMk/>
            <pc:sldMk cId="2017380727" sldId="328"/>
            <ac:spMk id="20" creationId="{FB481CF1-D9EE-AD2B-126D-1A8F7276618D}"/>
          </ac:spMkLst>
        </pc:spChg>
        <pc:picChg chg="del">
          <ac:chgData name="Arvind Krishna" userId="1da9ca94-ee30-4294-af17-4bf1db79f351" providerId="ADAL" clId="{3194140E-0EB9-49D6-AF6B-C12A45AA90C9}" dt="2025-05-19T00:42:02.895" v="1" actId="478"/>
          <ac:picMkLst>
            <pc:docMk/>
            <pc:sldMk cId="2017380727" sldId="328"/>
            <ac:picMk id="6" creationId="{21A8319A-A007-7DCD-7FBC-81604FC82A88}"/>
          </ac:picMkLst>
        </pc:picChg>
        <pc:picChg chg="del">
          <ac:chgData name="Arvind Krishna" userId="1da9ca94-ee30-4294-af17-4bf1db79f351" providerId="ADAL" clId="{3194140E-0EB9-49D6-AF6B-C12A45AA90C9}" dt="2025-05-19T00:42:02.895" v="1" actId="478"/>
          <ac:picMkLst>
            <pc:docMk/>
            <pc:sldMk cId="2017380727" sldId="328"/>
            <ac:picMk id="17" creationId="{BD092077-FDE5-EAA3-C881-980BC453F3F1}"/>
          </ac:picMkLst>
        </pc:picChg>
      </pc:sldChg>
      <pc:sldChg chg="addSp delSp modSp add mod ord">
        <pc:chgData name="Arvind Krishna" userId="1da9ca94-ee30-4294-af17-4bf1db79f351" providerId="ADAL" clId="{3194140E-0EB9-49D6-AF6B-C12A45AA90C9}" dt="2025-05-20T01:41:48.110" v="6699"/>
        <pc:sldMkLst>
          <pc:docMk/>
          <pc:sldMk cId="1222320716" sldId="329"/>
        </pc:sldMkLst>
        <pc:spChg chg="del">
          <ac:chgData name="Arvind Krishna" userId="1da9ca94-ee30-4294-af17-4bf1db79f351" providerId="ADAL" clId="{3194140E-0EB9-49D6-AF6B-C12A45AA90C9}" dt="2025-05-20T01:39:13.739" v="6522" actId="478"/>
          <ac:spMkLst>
            <pc:docMk/>
            <pc:sldMk cId="1222320716" sldId="329"/>
            <ac:spMk id="2" creationId="{B9731750-8A56-D9D0-37F7-0B78BA22B3D4}"/>
          </ac:spMkLst>
        </pc:spChg>
        <pc:spChg chg="mod">
          <ac:chgData name="Arvind Krishna" userId="1da9ca94-ee30-4294-af17-4bf1db79f351" providerId="ADAL" clId="{3194140E-0EB9-49D6-AF6B-C12A45AA90C9}" dt="2025-05-20T01:39:26.135" v="6594" actId="20577"/>
          <ac:spMkLst>
            <pc:docMk/>
            <pc:sldMk cId="1222320716" sldId="329"/>
            <ac:spMk id="4" creationId="{CBBD4C4E-F240-65C2-C59D-44C799086B12}"/>
          </ac:spMkLst>
        </pc:spChg>
        <pc:spChg chg="add mod">
          <ac:chgData name="Arvind Krishna" userId="1da9ca94-ee30-4294-af17-4bf1db79f351" providerId="ADAL" clId="{3194140E-0EB9-49D6-AF6B-C12A45AA90C9}" dt="2025-05-20T01:39:13.739" v="6522" actId="478"/>
          <ac:spMkLst>
            <pc:docMk/>
            <pc:sldMk cId="1222320716" sldId="329"/>
            <ac:spMk id="6" creationId="{441F1AE3-68C9-9309-826B-98AAE4C72547}"/>
          </ac:spMkLst>
        </pc:spChg>
        <pc:spChg chg="del">
          <ac:chgData name="Arvind Krishna" userId="1da9ca94-ee30-4294-af17-4bf1db79f351" providerId="ADAL" clId="{3194140E-0EB9-49D6-AF6B-C12A45AA90C9}" dt="2025-05-20T01:39:09.245" v="6521" actId="478"/>
          <ac:spMkLst>
            <pc:docMk/>
            <pc:sldMk cId="1222320716" sldId="329"/>
            <ac:spMk id="7" creationId="{38BE48F8-79FF-2636-6DF6-F14D33FFD019}"/>
          </ac:spMkLst>
        </pc:spChg>
      </pc:sldChg>
      <pc:sldChg chg="delSp modSp add mod modAnim">
        <pc:chgData name="Arvind Krishna" userId="1da9ca94-ee30-4294-af17-4bf1db79f351" providerId="ADAL" clId="{3194140E-0EB9-49D6-AF6B-C12A45AA90C9}" dt="2025-05-20T01:39:46.431" v="6600"/>
        <pc:sldMkLst>
          <pc:docMk/>
          <pc:sldMk cId="541669760" sldId="330"/>
        </pc:sldMkLst>
        <pc:spChg chg="mod">
          <ac:chgData name="Arvind Krishna" userId="1da9ca94-ee30-4294-af17-4bf1db79f351" providerId="ADAL" clId="{3194140E-0EB9-49D6-AF6B-C12A45AA90C9}" dt="2025-05-19T17:13:54.523" v="2614" actId="20577"/>
          <ac:spMkLst>
            <pc:docMk/>
            <pc:sldMk cId="541669760" sldId="330"/>
            <ac:spMk id="2" creationId="{A26798F1-41C9-FCF8-CED4-D14F7DD84026}"/>
          </ac:spMkLst>
        </pc:spChg>
        <pc:spChg chg="mod">
          <ac:chgData name="Arvind Krishna" userId="1da9ca94-ee30-4294-af17-4bf1db79f351" providerId="ADAL" clId="{3194140E-0EB9-49D6-AF6B-C12A45AA90C9}" dt="2025-05-20T00:55:16.830" v="5260" actId="20577"/>
          <ac:spMkLst>
            <pc:docMk/>
            <pc:sldMk cId="541669760" sldId="330"/>
            <ac:spMk id="4" creationId="{FF4CD681-A0A9-F8A2-9410-7871BA653D5A}"/>
          </ac:spMkLst>
        </pc:spChg>
        <pc:spChg chg="del">
          <ac:chgData name="Arvind Krishna" userId="1da9ca94-ee30-4294-af17-4bf1db79f351" providerId="ADAL" clId="{3194140E-0EB9-49D6-AF6B-C12A45AA90C9}" dt="2025-05-19T07:54:18.177" v="393" actId="478"/>
          <ac:spMkLst>
            <pc:docMk/>
            <pc:sldMk cId="541669760" sldId="330"/>
            <ac:spMk id="7" creationId="{41934206-79C5-3A54-7A91-26BF1D7B3FDC}"/>
          </ac:spMkLst>
        </pc:spChg>
      </pc:sldChg>
      <pc:sldChg chg="addSp delSp modSp add mod modAnim">
        <pc:chgData name="Arvind Krishna" userId="1da9ca94-ee30-4294-af17-4bf1db79f351" providerId="ADAL" clId="{3194140E-0EB9-49D6-AF6B-C12A45AA90C9}" dt="2025-05-20T01:40:33.764" v="6616"/>
        <pc:sldMkLst>
          <pc:docMk/>
          <pc:sldMk cId="1538039352" sldId="331"/>
        </pc:sldMkLst>
        <pc:spChg chg="mod">
          <ac:chgData name="Arvind Krishna" userId="1da9ca94-ee30-4294-af17-4bf1db79f351" providerId="ADAL" clId="{3194140E-0EB9-49D6-AF6B-C12A45AA90C9}" dt="2025-05-20T01:28:22.423" v="5600" actId="20577"/>
          <ac:spMkLst>
            <pc:docMk/>
            <pc:sldMk cId="1538039352" sldId="331"/>
            <ac:spMk id="2" creationId="{A6AAFA43-0957-EB80-96A1-A9B19411B339}"/>
          </ac:spMkLst>
        </pc:spChg>
        <pc:spChg chg="mod">
          <ac:chgData name="Arvind Krishna" userId="1da9ca94-ee30-4294-af17-4bf1db79f351" providerId="ADAL" clId="{3194140E-0EB9-49D6-AF6B-C12A45AA90C9}" dt="2025-05-20T01:32:18.071" v="5787" actId="20577"/>
          <ac:spMkLst>
            <pc:docMk/>
            <pc:sldMk cId="1538039352" sldId="331"/>
            <ac:spMk id="4" creationId="{E1F6E759-86E1-A61A-088C-579757332C98}"/>
          </ac:spMkLst>
        </pc:spChg>
        <pc:spChg chg="del">
          <ac:chgData name="Arvind Krishna" userId="1da9ca94-ee30-4294-af17-4bf1db79f351" providerId="ADAL" clId="{3194140E-0EB9-49D6-AF6B-C12A45AA90C9}" dt="2025-05-19T16:58:17.928" v="1485" actId="478"/>
          <ac:spMkLst>
            <pc:docMk/>
            <pc:sldMk cId="1538039352" sldId="331"/>
            <ac:spMk id="5" creationId="{3D0E4272-5897-1907-FD72-3BDB7ABBA033}"/>
          </ac:spMkLst>
        </pc:spChg>
        <pc:spChg chg="add del mod">
          <ac:chgData name="Arvind Krishna" userId="1da9ca94-ee30-4294-af17-4bf1db79f351" providerId="ADAL" clId="{3194140E-0EB9-49D6-AF6B-C12A45AA90C9}" dt="2025-05-19T16:58:23.440" v="1487" actId="478"/>
          <ac:spMkLst>
            <pc:docMk/>
            <pc:sldMk cId="1538039352" sldId="331"/>
            <ac:spMk id="6" creationId="{73B13692-EEB7-DC8F-6334-8967EBA31F57}"/>
          </ac:spMkLst>
        </pc:spChg>
      </pc:sldChg>
      <pc:sldChg chg="modSp add mod">
        <pc:chgData name="Arvind Krishna" userId="1da9ca94-ee30-4294-af17-4bf1db79f351" providerId="ADAL" clId="{3194140E-0EB9-49D6-AF6B-C12A45AA90C9}" dt="2025-05-20T01:31:11.497" v="5784" actId="20577"/>
        <pc:sldMkLst>
          <pc:docMk/>
          <pc:sldMk cId="1452009009" sldId="332"/>
        </pc:sldMkLst>
        <pc:spChg chg="mod">
          <ac:chgData name="Arvind Krishna" userId="1da9ca94-ee30-4294-af17-4bf1db79f351" providerId="ADAL" clId="{3194140E-0EB9-49D6-AF6B-C12A45AA90C9}" dt="2025-05-20T01:31:11.497" v="5784" actId="20577"/>
          <ac:spMkLst>
            <pc:docMk/>
            <pc:sldMk cId="1452009009" sldId="332"/>
            <ac:spMk id="4" creationId="{C3F1ED35-CE81-C655-FE7E-B01B5FCB926C}"/>
          </ac:spMkLst>
        </pc:spChg>
      </pc:sldChg>
      <pc:sldChg chg="modSp add mod">
        <pc:chgData name="Arvind Krishna" userId="1da9ca94-ee30-4294-af17-4bf1db79f351" providerId="ADAL" clId="{3194140E-0EB9-49D6-AF6B-C12A45AA90C9}" dt="2025-05-19T20:45:45.401" v="2759" actId="20577"/>
        <pc:sldMkLst>
          <pc:docMk/>
          <pc:sldMk cId="2436160168" sldId="333"/>
        </pc:sldMkLst>
        <pc:spChg chg="mod">
          <ac:chgData name="Arvind Krishna" userId="1da9ca94-ee30-4294-af17-4bf1db79f351" providerId="ADAL" clId="{3194140E-0EB9-49D6-AF6B-C12A45AA90C9}" dt="2025-05-19T20:45:45.401" v="2759" actId="20577"/>
          <ac:spMkLst>
            <pc:docMk/>
            <pc:sldMk cId="2436160168" sldId="333"/>
            <ac:spMk id="2" creationId="{9145689D-B862-49E1-013A-0CE11C02D46B}"/>
          </ac:spMkLst>
        </pc:spChg>
        <pc:spChg chg="mod">
          <ac:chgData name="Arvind Krishna" userId="1da9ca94-ee30-4294-af17-4bf1db79f351" providerId="ADAL" clId="{3194140E-0EB9-49D6-AF6B-C12A45AA90C9}" dt="2025-05-19T17:06:43.253" v="1790" actId="20577"/>
          <ac:spMkLst>
            <pc:docMk/>
            <pc:sldMk cId="2436160168" sldId="333"/>
            <ac:spMk id="4" creationId="{42C09825-13EF-87BB-7D8E-16F1670C2CAC}"/>
          </ac:spMkLst>
        </pc:spChg>
      </pc:sldChg>
      <pc:sldChg chg="addSp delSp modSp add mod">
        <pc:chgData name="Arvind Krishna" userId="1da9ca94-ee30-4294-af17-4bf1db79f351" providerId="ADAL" clId="{3194140E-0EB9-49D6-AF6B-C12A45AA90C9}" dt="2025-05-20T01:39:01.653" v="6520" actId="478"/>
        <pc:sldMkLst>
          <pc:docMk/>
          <pc:sldMk cId="671524799" sldId="334"/>
        </pc:sldMkLst>
        <pc:spChg chg="mod">
          <ac:chgData name="Arvind Krishna" userId="1da9ca94-ee30-4294-af17-4bf1db79f351" providerId="ADAL" clId="{3194140E-0EB9-49D6-AF6B-C12A45AA90C9}" dt="2025-05-20T01:38:21.638" v="6502" actId="20577"/>
          <ac:spMkLst>
            <pc:docMk/>
            <pc:sldMk cId="671524799" sldId="334"/>
            <ac:spMk id="2" creationId="{797534A7-D794-1DAA-808F-1A0B09B1415D}"/>
          </ac:spMkLst>
        </pc:spChg>
        <pc:spChg chg="mod">
          <ac:chgData name="Arvind Krishna" userId="1da9ca94-ee30-4294-af17-4bf1db79f351" providerId="ADAL" clId="{3194140E-0EB9-49D6-AF6B-C12A45AA90C9}" dt="2025-05-20T01:38:44.441" v="6518" actId="20577"/>
          <ac:spMkLst>
            <pc:docMk/>
            <pc:sldMk cId="671524799" sldId="334"/>
            <ac:spMk id="4" creationId="{6DFE2292-C4AB-34A6-9017-C6CDA11EBF9E}"/>
          </ac:spMkLst>
        </pc:spChg>
        <pc:spChg chg="del">
          <ac:chgData name="Arvind Krishna" userId="1da9ca94-ee30-4294-af17-4bf1db79f351" providerId="ADAL" clId="{3194140E-0EB9-49D6-AF6B-C12A45AA90C9}" dt="2025-05-20T01:38:57.770" v="6519" actId="478"/>
          <ac:spMkLst>
            <pc:docMk/>
            <pc:sldMk cId="671524799" sldId="334"/>
            <ac:spMk id="5" creationId="{5490C37F-3D68-6EBD-E2AD-3B4EAB905CD0}"/>
          </ac:spMkLst>
        </pc:spChg>
        <pc:spChg chg="add del mod">
          <ac:chgData name="Arvind Krishna" userId="1da9ca94-ee30-4294-af17-4bf1db79f351" providerId="ADAL" clId="{3194140E-0EB9-49D6-AF6B-C12A45AA90C9}" dt="2025-05-20T01:39:01.653" v="6520" actId="478"/>
          <ac:spMkLst>
            <pc:docMk/>
            <pc:sldMk cId="671524799" sldId="334"/>
            <ac:spMk id="6" creationId="{C6C559E3-6D60-4562-4C51-CA43793C04FB}"/>
          </ac:spMkLst>
        </pc:spChg>
        <pc:spChg chg="del">
          <ac:chgData name="Arvind Krishna" userId="1da9ca94-ee30-4294-af17-4bf1db79f351" providerId="ADAL" clId="{3194140E-0EB9-49D6-AF6B-C12A45AA90C9}" dt="2025-05-19T17:07:09.851" v="1792" actId="478"/>
          <ac:spMkLst>
            <pc:docMk/>
            <pc:sldMk cId="671524799" sldId="334"/>
            <ac:spMk id="7" creationId="{5827C961-7ED2-C97E-352A-11FD4A30E037}"/>
          </ac:spMkLst>
        </pc:spChg>
      </pc:sldChg>
      <pc:sldChg chg="modSp add mod modAnim">
        <pc:chgData name="Arvind Krishna" userId="1da9ca94-ee30-4294-af17-4bf1db79f351" providerId="ADAL" clId="{3194140E-0EB9-49D6-AF6B-C12A45AA90C9}" dt="2025-05-20T01:40:03.416" v="6604"/>
        <pc:sldMkLst>
          <pc:docMk/>
          <pc:sldMk cId="113351947" sldId="335"/>
        </pc:sldMkLst>
        <pc:spChg chg="mod">
          <ac:chgData name="Arvind Krishna" userId="1da9ca94-ee30-4294-af17-4bf1db79f351" providerId="ADAL" clId="{3194140E-0EB9-49D6-AF6B-C12A45AA90C9}" dt="2025-05-19T20:46:22.707" v="2791" actId="20577"/>
          <ac:spMkLst>
            <pc:docMk/>
            <pc:sldMk cId="113351947" sldId="335"/>
            <ac:spMk id="2" creationId="{2E778E36-AE58-3C05-99FD-60668DC38019}"/>
          </ac:spMkLst>
        </pc:spChg>
        <pc:spChg chg="mod">
          <ac:chgData name="Arvind Krishna" userId="1da9ca94-ee30-4294-af17-4bf1db79f351" providerId="ADAL" clId="{3194140E-0EB9-49D6-AF6B-C12A45AA90C9}" dt="2025-05-20T01:28:00.903" v="5593" actId="14100"/>
          <ac:spMkLst>
            <pc:docMk/>
            <pc:sldMk cId="113351947" sldId="335"/>
            <ac:spMk id="4" creationId="{9398A411-E50B-3BDD-CFFF-10F766110A04}"/>
          </ac:spMkLst>
        </pc:spChg>
      </pc:sldChg>
      <pc:sldChg chg="add del">
        <pc:chgData name="Arvind Krishna" userId="1da9ca94-ee30-4294-af17-4bf1db79f351" providerId="ADAL" clId="{3194140E-0EB9-49D6-AF6B-C12A45AA90C9}" dt="2025-05-19T20:55:20.171" v="4377"/>
        <pc:sldMkLst>
          <pc:docMk/>
          <pc:sldMk cId="2220723438" sldId="336"/>
        </pc:sldMkLst>
      </pc:sldChg>
      <pc:sldChg chg="modSp add mod">
        <pc:chgData name="Arvind Krishna" userId="1da9ca94-ee30-4294-af17-4bf1db79f351" providerId="ADAL" clId="{3194140E-0EB9-49D6-AF6B-C12A45AA90C9}" dt="2025-05-19T20:56:18.732" v="4440" actId="20577"/>
        <pc:sldMkLst>
          <pc:docMk/>
          <pc:sldMk cId="2795255163" sldId="336"/>
        </pc:sldMkLst>
        <pc:spChg chg="mod">
          <ac:chgData name="Arvind Krishna" userId="1da9ca94-ee30-4294-af17-4bf1db79f351" providerId="ADAL" clId="{3194140E-0EB9-49D6-AF6B-C12A45AA90C9}" dt="2025-05-19T20:55:33.099" v="4399" actId="20577"/>
          <ac:spMkLst>
            <pc:docMk/>
            <pc:sldMk cId="2795255163" sldId="336"/>
            <ac:spMk id="81" creationId="{8DD88C46-4130-339C-C3C5-3094CB19AE18}"/>
          </ac:spMkLst>
        </pc:spChg>
        <pc:spChg chg="mod">
          <ac:chgData name="Arvind Krishna" userId="1da9ca94-ee30-4294-af17-4bf1db79f351" providerId="ADAL" clId="{3194140E-0EB9-49D6-AF6B-C12A45AA90C9}" dt="2025-05-19T20:55:30.950" v="4397" actId="20577"/>
          <ac:spMkLst>
            <pc:docMk/>
            <pc:sldMk cId="2795255163" sldId="336"/>
            <ac:spMk id="82" creationId="{623E5C0A-D83D-72C4-938E-5AE3AF2DF629}"/>
          </ac:spMkLst>
        </pc:spChg>
        <pc:spChg chg="mod">
          <ac:chgData name="Arvind Krishna" userId="1da9ca94-ee30-4294-af17-4bf1db79f351" providerId="ADAL" clId="{3194140E-0EB9-49D6-AF6B-C12A45AA90C9}" dt="2025-05-19T20:56:18.732" v="4440" actId="20577"/>
          <ac:spMkLst>
            <pc:docMk/>
            <pc:sldMk cId="2795255163" sldId="336"/>
            <ac:spMk id="83" creationId="{D954BF2D-CC66-7E38-DA2D-3A5E3B6DC78A}"/>
          </ac:spMkLst>
        </pc:spChg>
      </pc:sldChg>
      <pc:sldChg chg="modSp add mod">
        <pc:chgData name="Arvind Krishna" userId="1da9ca94-ee30-4294-af17-4bf1db79f351" providerId="ADAL" clId="{3194140E-0EB9-49D6-AF6B-C12A45AA90C9}" dt="2025-05-20T01:41:20.623" v="6652" actId="20577"/>
        <pc:sldMkLst>
          <pc:docMk/>
          <pc:sldMk cId="2585301751" sldId="337"/>
        </pc:sldMkLst>
        <pc:spChg chg="mod">
          <ac:chgData name="Arvind Krishna" userId="1da9ca94-ee30-4294-af17-4bf1db79f351" providerId="ADAL" clId="{3194140E-0EB9-49D6-AF6B-C12A45AA90C9}" dt="2025-05-20T01:41:03.783" v="6629" actId="20577"/>
          <ac:spMkLst>
            <pc:docMk/>
            <pc:sldMk cId="2585301751" sldId="337"/>
            <ac:spMk id="82" creationId="{6BE91AA3-ABA1-81E6-9243-3C2112224ADE}"/>
          </ac:spMkLst>
        </pc:spChg>
        <pc:spChg chg="mod">
          <ac:chgData name="Arvind Krishna" userId="1da9ca94-ee30-4294-af17-4bf1db79f351" providerId="ADAL" clId="{3194140E-0EB9-49D6-AF6B-C12A45AA90C9}" dt="2025-05-20T01:41:20.623" v="6652" actId="20577"/>
          <ac:spMkLst>
            <pc:docMk/>
            <pc:sldMk cId="2585301751" sldId="337"/>
            <ac:spMk id="83" creationId="{F501E68F-5898-66CA-AC87-A9946CF34FB9}"/>
          </ac:spMkLst>
        </pc:spChg>
      </pc:sldChg>
      <pc:sldChg chg="modSp add mod">
        <pc:chgData name="Arvind Krishna" userId="1da9ca94-ee30-4294-af17-4bf1db79f351" providerId="ADAL" clId="{3194140E-0EB9-49D6-AF6B-C12A45AA90C9}" dt="2025-05-20T01:41:38.926" v="6697" actId="20577"/>
        <pc:sldMkLst>
          <pc:docMk/>
          <pc:sldMk cId="1717473502" sldId="338"/>
        </pc:sldMkLst>
        <pc:spChg chg="mod">
          <ac:chgData name="Arvind Krishna" userId="1da9ca94-ee30-4294-af17-4bf1db79f351" providerId="ADAL" clId="{3194140E-0EB9-49D6-AF6B-C12A45AA90C9}" dt="2025-05-20T01:41:36.459" v="6693" actId="20577"/>
          <ac:spMkLst>
            <pc:docMk/>
            <pc:sldMk cId="1717473502" sldId="338"/>
            <ac:spMk id="82" creationId="{07E1E20E-032B-F2F7-02EC-0B7AB1B1FD96}"/>
          </ac:spMkLst>
        </pc:spChg>
        <pc:spChg chg="mod">
          <ac:chgData name="Arvind Krishna" userId="1da9ca94-ee30-4294-af17-4bf1db79f351" providerId="ADAL" clId="{3194140E-0EB9-49D6-AF6B-C12A45AA90C9}" dt="2025-05-20T01:41:38.926" v="6697" actId="20577"/>
          <ac:spMkLst>
            <pc:docMk/>
            <pc:sldMk cId="1717473502" sldId="338"/>
            <ac:spMk id="83" creationId="{0DF35F60-149D-D29B-0B6D-F8D2B523A844}"/>
          </ac:spMkLst>
        </pc:spChg>
      </pc:sldChg>
    </pc:docChg>
  </pc:docChgLst>
</pc:chgInfo>
</file>

<file path=ppt/comments/modernComment_149_48DB22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14D366-5CF3-4D81-957C-9A448A9269C5}" authorId="{05D00D49-442E-71BA-C83F-D6ED5876F044}" status="resolved" created="2025-04-30T18:10:39.1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7380727" sldId="328"/>
      <ac:spMk id="14" creationId="{04466BDE-3AF4-2BA8-D6A7-A6CF0E2A07F5}"/>
      <ac:txMk cp="0" len="85">
        <ac:context len="509" hash="350228331"/>
      </ac:txMk>
    </ac:txMkLst>
    <p188:txBody>
      <a:bodyPr/>
      <a:lstStyle/>
      <a:p>
        <a:r>
          <a:rPr lang="en-US"/>
          <a:t>Make Formula</a:t>
        </a:r>
      </a:p>
    </p188:txBody>
  </p188:cm>
</p188:cmLst>
</file>

<file path=ppt/comments/modernComment_14A_204939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DAB68E-E348-4316-ABFD-F746DDFA90A2}" authorId="{05D00D49-442E-71BA-C83F-D6ED5876F044}" status="resolved" created="2025-04-30T18:10:39.1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7380727" sldId="328"/>
      <ac:spMk id="14" creationId="{04466BDE-3AF4-2BA8-D6A7-A6CF0E2A07F5}"/>
      <ac:txMk cp="0" len="85">
        <ac:context len="509" hash="350228331"/>
      </ac:txMk>
    </ac:txMkLst>
    <p188:txBody>
      <a:bodyPr/>
      <a:lstStyle/>
      <a:p>
        <a:r>
          <a:rPr lang="en-US"/>
          <a:t>Make Formula</a:t>
        </a:r>
      </a:p>
    </p188:txBody>
  </p188:cm>
</p188:cmLst>
</file>

<file path=ppt/comments/modernComment_14B_5BAC9E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4B8F0C-1BC6-40BB-93D7-635E99534929}" authorId="{05D00D49-442E-71BA-C83F-D6ED5876F044}" status="resolved" created="2025-04-30T18:10:39.1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7380727" sldId="328"/>
      <ac:spMk id="14" creationId="{04466BDE-3AF4-2BA8-D6A7-A6CF0E2A07F5}"/>
      <ac:txMk cp="0" len="85">
        <ac:context len="509" hash="350228331"/>
      </ac:txMk>
    </ac:txMkLst>
    <p188:txBody>
      <a:bodyPr/>
      <a:lstStyle/>
      <a:p>
        <a:r>
          <a:rPr lang="en-US"/>
          <a:t>Make Formula</a:t>
        </a:r>
      </a:p>
    </p188:txBody>
  </p188:cm>
</p188:cmLst>
</file>

<file path=ppt/comments/modernComment_14C_568BE6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D5ECC5-1C0B-4146-88D7-B7AC21BBC8C3}" authorId="{05D00D49-442E-71BA-C83F-D6ED5876F044}" status="resolved" created="2025-04-30T18:10:39.1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7380727" sldId="328"/>
      <ac:spMk id="14" creationId="{04466BDE-3AF4-2BA8-D6A7-A6CF0E2A07F5}"/>
      <ac:txMk cp="0" len="85">
        <ac:context len="509" hash="350228331"/>
      </ac:txMk>
    </ac:txMkLst>
    <p188:txBody>
      <a:bodyPr/>
      <a:lstStyle/>
      <a:p>
        <a:r>
          <a:rPr lang="en-US"/>
          <a:t>Make Formula</a:t>
        </a:r>
      </a:p>
    </p188:txBody>
  </p188:cm>
</p188:cmLst>
</file>

<file path=ppt/comments/modernComment_14D_9134DA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2C7D40-4491-4B5D-A690-BC1B5D71F750}" authorId="{05D00D49-442E-71BA-C83F-D6ED5876F044}" status="resolved" created="2025-04-30T18:10:39.1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7380727" sldId="328"/>
      <ac:spMk id="14" creationId="{04466BDE-3AF4-2BA8-D6A7-A6CF0E2A07F5}"/>
      <ac:txMk cp="0" len="85">
        <ac:context len="509" hash="350228331"/>
      </ac:txMk>
    </ac:txMkLst>
    <p188:txBody>
      <a:bodyPr/>
      <a:lstStyle/>
      <a:p>
        <a:r>
          <a:rPr lang="en-US"/>
          <a:t>Make Formula</a:t>
        </a:r>
      </a:p>
    </p188:txBody>
  </p188:cm>
</p188:cmLst>
</file>

<file path=ppt/comments/modernComment_14E_2806A7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98B18F-8226-4851-83E0-259DCB2AD420}" authorId="{05D00D49-442E-71BA-C83F-D6ED5876F044}" status="resolved" created="2025-04-30T18:10:39.1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7380727" sldId="328"/>
      <ac:spMk id="14" creationId="{04466BDE-3AF4-2BA8-D6A7-A6CF0E2A07F5}"/>
      <ac:txMk cp="0" len="85">
        <ac:context len="509" hash="350228331"/>
      </ac:txMk>
    </ac:txMkLst>
    <p188:txBody>
      <a:bodyPr/>
      <a:lstStyle/>
      <a:p>
        <a:r>
          <a:rPr lang="en-US"/>
          <a:t>Make Formula</a:t>
        </a:r>
      </a:p>
    </p188:txBody>
  </p188:cm>
</p188:cmLst>
</file>

<file path=ppt/comments/modernComment_14F_6C19D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47B090-8F05-4DFF-A662-20380F595B94}" authorId="{05D00D49-442E-71BA-C83F-D6ED5876F044}" status="resolved" created="2025-04-30T18:10:39.1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17380727" sldId="328"/>
      <ac:spMk id="14" creationId="{04466BDE-3AF4-2BA8-D6A7-A6CF0E2A07F5}"/>
      <ac:txMk cp="0" len="85">
        <ac:context len="509" hash="350228331"/>
      </ac:txMk>
    </ac:txMkLst>
    <p188:txBody>
      <a:bodyPr/>
      <a:lstStyle/>
      <a:p>
        <a:r>
          <a:rPr lang="en-US"/>
          <a:t>Make Formula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A3688356-6C0C-E97D-1CD5-BAC47A14B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>
            <a:extLst>
              <a:ext uri="{FF2B5EF4-FFF2-40B4-BE49-F238E27FC236}">
                <a16:creationId xmlns:a16="http://schemas.microsoft.com/office/drawing/2014/main" id="{02459B93-8660-1F54-3BE3-08AADE3B2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>
            <a:extLst>
              <a:ext uri="{FF2B5EF4-FFF2-40B4-BE49-F238E27FC236}">
                <a16:creationId xmlns:a16="http://schemas.microsoft.com/office/drawing/2014/main" id="{6C769DEB-C6C8-CE99-2BB8-681B85899E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01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4C524E9B-9D72-55FA-A4D7-41FE3C50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>
            <a:extLst>
              <a:ext uri="{FF2B5EF4-FFF2-40B4-BE49-F238E27FC236}">
                <a16:creationId xmlns:a16="http://schemas.microsoft.com/office/drawing/2014/main" id="{C115B4B1-5F99-E2E3-2209-E40D9A136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>
            <a:extLst>
              <a:ext uri="{FF2B5EF4-FFF2-40B4-BE49-F238E27FC236}">
                <a16:creationId xmlns:a16="http://schemas.microsoft.com/office/drawing/2014/main" id="{36008887-8E5B-005C-7F91-AC5AD4BD30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26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024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810FDA2C-724D-E786-1630-AB70E474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>
            <a:extLst>
              <a:ext uri="{FF2B5EF4-FFF2-40B4-BE49-F238E27FC236}">
                <a16:creationId xmlns:a16="http://schemas.microsoft.com/office/drawing/2014/main" id="{88001973-498C-32B0-87D1-2A291691E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>
            <a:extLst>
              <a:ext uri="{FF2B5EF4-FFF2-40B4-BE49-F238E27FC236}">
                <a16:creationId xmlns:a16="http://schemas.microsoft.com/office/drawing/2014/main" id="{43D297FB-E6C1-DF53-02D0-1CD8A0942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19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E4D1C74F-237B-76E6-55F2-2E14AADC3CD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469850" y="3187331"/>
            <a:ext cx="6731050" cy="3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 b="1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469850" y="2681592"/>
            <a:ext cx="7835950" cy="4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50"/>
              <a:buNone/>
              <a:defRPr sz="2850" b="1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3"/>
          </p:nvPr>
        </p:nvSpPr>
        <p:spPr>
          <a:xfrm>
            <a:off x="469850" y="5600709"/>
            <a:ext cx="5988100" cy="46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8BA786-F647-D2F7-C65F-AC55A1759DE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BB8C9-AAE5-24B7-8482-2041050C7D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07" y="260486"/>
            <a:ext cx="622593" cy="6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77C0A7-ACDC-7933-ED35-06D86004E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98" y="226466"/>
            <a:ext cx="2717240" cy="69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 not remove" hidden="1">
            <a:extLst>
              <a:ext uri="{FF2B5EF4-FFF2-40B4-BE49-F238E27FC236}">
                <a16:creationId xmlns:a16="http://schemas.microsoft.com/office/drawing/2014/main" id="{345DC113-1FFC-2A5C-60FC-A513FDB3222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46020"/>
            <a:ext cx="8229600" cy="21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08849"/>
            <a:ext cx="8229600" cy="487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57200" y="622083"/>
            <a:ext cx="8229600" cy="54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t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6" name="Google Shape;26;p7"/>
          <p:cNvCxnSpPr/>
          <p:nvPr/>
        </p:nvCxnSpPr>
        <p:spPr>
          <a:xfrm>
            <a:off x="457200" y="594319"/>
            <a:ext cx="82296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023860" y="6336180"/>
            <a:ext cx="662940" cy="23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3A383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3"/>
          </p:nvPr>
        </p:nvSpPr>
        <p:spPr>
          <a:xfrm>
            <a:off x="457200" y="6275294"/>
            <a:ext cx="8229600" cy="38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/>
          <p:nvPr/>
        </p:nvSpPr>
        <p:spPr>
          <a:xfrm>
            <a:off x="3474349" y="6546568"/>
            <a:ext cx="2195302" cy="20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rgbClr val="3A38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1" name="Google Shape;31;p7"/>
          <p:cNvCxnSpPr>
            <a:cxnSpLocks/>
          </p:cNvCxnSpPr>
          <p:nvPr/>
        </p:nvCxnSpPr>
        <p:spPr>
          <a:xfrm>
            <a:off x="457200" y="6257363"/>
            <a:ext cx="822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1F1A67-71E4-5CC9-BF48-4589842C0D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80" y="201665"/>
            <a:ext cx="315520" cy="31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5B6FB8A-69A3-68B4-3404-8A99DD1E3B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68" y="201202"/>
            <a:ext cx="1377053" cy="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C35EA4"/>
          </p15:clr>
        </p15:guide>
        <p15:guide id="2" orient="horz" pos="744">
          <p15:clr>
            <a:srgbClr val="FBAE40"/>
          </p15:clr>
        </p15:guide>
        <p15:guide id="3" orient="horz" pos="168">
          <p15:clr>
            <a:srgbClr val="FBAE40"/>
          </p15:clr>
        </p15:guide>
        <p15:guide id="4" orient="horz" pos="42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57200" y="228202"/>
            <a:ext cx="8229600" cy="45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3028950" y="6441281"/>
            <a:ext cx="30861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9306732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dt" idx="10"/>
          </p:nvPr>
        </p:nvSpPr>
        <p:spPr>
          <a:xfrm>
            <a:off x="457200" y="6496207"/>
            <a:ext cx="21687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3028950" y="6441281"/>
            <a:ext cx="30861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9306732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457200" y="6496207"/>
            <a:ext cx="21687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ftr" idx="11"/>
          </p:nvPr>
        </p:nvSpPr>
        <p:spPr>
          <a:xfrm>
            <a:off x="3028950" y="6441281"/>
            <a:ext cx="30861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9306732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3200"/>
              <a:buChar char="▪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57200" y="6496207"/>
            <a:ext cx="21687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6441281"/>
            <a:ext cx="30861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9306732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57200" y="6496207"/>
            <a:ext cx="21687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028950" y="6441281"/>
            <a:ext cx="30861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9306732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57200" y="228202"/>
            <a:ext cx="8229600" cy="45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 rot="5400000">
            <a:off x="1913731" y="-313531"/>
            <a:ext cx="5316538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457200" y="6496207"/>
            <a:ext cx="21687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028950" y="6441281"/>
            <a:ext cx="30861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9306732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457200" y="6496207"/>
            <a:ext cx="216876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028950" y="6441281"/>
            <a:ext cx="30861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9306732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28202"/>
            <a:ext cx="8229600" cy="45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45700" rIns="91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eorgia"/>
              <a:buNone/>
              <a:defRPr sz="25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31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rgbClr val="17161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7772400" y="6547520"/>
            <a:ext cx="9144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98251-01D4-EDED-1217-4F9166D4E961}"/>
              </a:ext>
            </a:extLst>
          </p:cNvPr>
          <p:cNvSpPr/>
          <p:nvPr userDrawn="1"/>
        </p:nvSpPr>
        <p:spPr>
          <a:xfrm>
            <a:off x="-2002047" y="3561439"/>
            <a:ext cx="1884680" cy="1216152"/>
          </a:xfrm>
          <a:prstGeom prst="rect">
            <a:avLst/>
          </a:prstGeom>
          <a:solidFill>
            <a:srgbClr val="0034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Hex Code: #00345b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56053-3C54-D992-FE6F-8EEF7BF6B502}"/>
              </a:ext>
            </a:extLst>
          </p:cNvPr>
          <p:cNvSpPr/>
          <p:nvPr userDrawn="1"/>
        </p:nvSpPr>
        <p:spPr>
          <a:xfrm>
            <a:off x="-2002047" y="2100646"/>
            <a:ext cx="1884680" cy="1216152"/>
          </a:xfrm>
          <a:prstGeom prst="rect">
            <a:avLst/>
          </a:prstGeom>
          <a:solidFill>
            <a:srgbClr val="F73C1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Hex Code: #f73c1b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1">
          <p15:clr>
            <a:srgbClr val="C35EA4"/>
          </p15:clr>
        </p15:guide>
        <p15:guide id="2" pos="288">
          <p15:clr>
            <a:srgbClr val="547EBF"/>
          </p15:clr>
        </p15:guide>
        <p15:guide id="3" pos="5472">
          <p15:clr>
            <a:srgbClr val="547EBF"/>
          </p15:clr>
        </p15:guide>
        <p15:guide id="4" pos="2880">
          <p15:clr>
            <a:srgbClr val="F26B43"/>
          </p15:clr>
        </p15:guide>
        <p15:guide id="5" orient="horz" pos="432">
          <p15:clr>
            <a:srgbClr val="C35EA4"/>
          </p15:clr>
        </p15:guide>
        <p15:guide id="6" orient="horz" pos="720">
          <p15:clr>
            <a:srgbClr val="C35EA4"/>
          </p15:clr>
        </p15:guide>
        <p15:guide id="7" orient="horz" pos="144">
          <p15:clr>
            <a:srgbClr val="547EBF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E_2806A7BF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A_2049398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D_9134DAA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F_6C19D0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9_48DB224C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B_5BAC9E3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C_568BE63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body" idx="1"/>
          </p:nvPr>
        </p:nvSpPr>
        <p:spPr>
          <a:xfrm>
            <a:off x="469850" y="3187331"/>
            <a:ext cx="6731050" cy="3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600" dirty="0" err="1"/>
              <a:t>Presentation</a:t>
            </a:r>
            <a:r>
              <a:rPr lang="es-ES" sz="1600" dirty="0"/>
              <a:t> #4</a:t>
            </a:r>
            <a:endParaRPr sz="1600" dirty="0"/>
          </a:p>
        </p:txBody>
      </p:sp>
      <p:sp>
        <p:nvSpPr>
          <p:cNvPr id="82" name="Google Shape;82;p1"/>
          <p:cNvSpPr txBox="1">
            <a:spLocks noGrp="1"/>
          </p:cNvSpPr>
          <p:nvPr>
            <p:ph type="body" idx="2"/>
          </p:nvPr>
        </p:nvSpPr>
        <p:spPr>
          <a:xfrm>
            <a:off x="469850" y="2681592"/>
            <a:ext cx="8216950" cy="4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None/>
            </a:pPr>
            <a:r>
              <a:rPr lang="es-ES" dirty="0"/>
              <a:t>Legal Aid Chicago (STAT390 Project)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F6C3C70B-CAE6-825F-449D-9BF5F83C9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>
            <a:extLst>
              <a:ext uri="{FF2B5EF4-FFF2-40B4-BE49-F238E27FC236}">
                <a16:creationId xmlns:a16="http://schemas.microsoft.com/office/drawing/2014/main" id="{899A75B9-3339-6CEA-2AE7-6ACD2B9A24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9850" y="3187331"/>
            <a:ext cx="6731050" cy="3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600" dirty="0" err="1"/>
              <a:t>Presentation</a:t>
            </a:r>
            <a:r>
              <a:rPr lang="es-ES" sz="1600" dirty="0"/>
              <a:t> #4</a:t>
            </a:r>
            <a:endParaRPr sz="1600" dirty="0"/>
          </a:p>
        </p:txBody>
      </p:sp>
      <p:sp>
        <p:nvSpPr>
          <p:cNvPr id="82" name="Google Shape;82;p1">
            <a:extLst>
              <a:ext uri="{FF2B5EF4-FFF2-40B4-BE49-F238E27FC236}">
                <a16:creationId xmlns:a16="http://schemas.microsoft.com/office/drawing/2014/main" id="{07E1E20E-032B-F2F7-02EC-0B7AB1B1FD9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850" y="2681592"/>
            <a:ext cx="8216950" cy="4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None/>
            </a:pPr>
            <a:r>
              <a:rPr lang="es-ES" dirty="0"/>
              <a:t>Data </a:t>
            </a:r>
            <a:r>
              <a:rPr lang="es-ES" dirty="0" err="1"/>
              <a:t>understanding</a:t>
            </a:r>
            <a:r>
              <a:rPr lang="es-ES" dirty="0"/>
              <a:t> and </a:t>
            </a:r>
            <a:r>
              <a:rPr lang="es-ES" dirty="0" err="1"/>
              <a:t>integrity</a:t>
            </a:r>
            <a:endParaRPr dirty="0"/>
          </a:p>
        </p:txBody>
      </p:sp>
      <p:sp>
        <p:nvSpPr>
          <p:cNvPr id="83" name="Google Shape;83;p1">
            <a:extLst>
              <a:ext uri="{FF2B5EF4-FFF2-40B4-BE49-F238E27FC236}">
                <a16:creationId xmlns:a16="http://schemas.microsoft.com/office/drawing/2014/main" id="{0DF35F60-149D-D29B-0B6D-F8D2B523A84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9850" y="5600709"/>
            <a:ext cx="5852891" cy="46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dirty="0"/>
              <a:t>Maia</a:t>
            </a:r>
          </a:p>
        </p:txBody>
      </p:sp>
    </p:spTree>
    <p:extLst>
      <p:ext uri="{BB962C8B-B14F-4D97-AF65-F5344CB8AC3E}">
        <p14:creationId xmlns:p14="http://schemas.microsoft.com/office/powerpoint/2010/main" val="171747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2453-0672-E522-3BF9-3DDF647B2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4A7-D794-1DAA-808F-1A0B09B1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checks – Maia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E2292-C4AB-34A6-9017-C6CDA11EBF9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028483"/>
            <a:ext cx="8229600" cy="5450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 internal call that is coming from outside (PSTN vendor should be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CallTower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Direction should be ORIGINATING) of Legal Aid? – should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Inbound calls in All Calls data = all calls in CAR?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transfers to individual categories in All Calls data = Calls to those categories in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internal transfers vs direct calls? – communicate to Cynthia ASAP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calls of zero duration in CAR? There are some in All Calls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other popular numbers are there, besides special intake lines, and main number, and farmworker number?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calls have 1 leg?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number of Front desk transfers in CAR match with the number of transfer to the number ending 8300 in All Calls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identify a Successful call in All Calls or CAR data – voicemail left / talked to a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call – abandoned – can we identify in CAR or All Calls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success / failure – </a:t>
            </a:r>
            <a:r>
              <a:rPr lang="en-US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closedQueue</a:t>
            </a: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we identify these in All Calls or CAR Data?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45285CC-FB8D-8500-9FF2-585068638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47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2A00C84A-A160-BBDD-A753-3908D776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>
            <a:extLst>
              <a:ext uri="{FF2B5EF4-FFF2-40B4-BE49-F238E27FC236}">
                <a16:creationId xmlns:a16="http://schemas.microsoft.com/office/drawing/2014/main" id="{8DD88C46-4130-339C-C3C5-3094CB19AE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9850" y="3187331"/>
            <a:ext cx="6731050" cy="3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600" dirty="0" err="1"/>
              <a:t>Presentation</a:t>
            </a:r>
            <a:r>
              <a:rPr lang="es-ES" sz="1600" dirty="0"/>
              <a:t> #4</a:t>
            </a:r>
            <a:endParaRPr sz="1600" dirty="0"/>
          </a:p>
        </p:txBody>
      </p:sp>
      <p:sp>
        <p:nvSpPr>
          <p:cNvPr id="82" name="Google Shape;82;p1">
            <a:extLst>
              <a:ext uri="{FF2B5EF4-FFF2-40B4-BE49-F238E27FC236}">
                <a16:creationId xmlns:a16="http://schemas.microsoft.com/office/drawing/2014/main" id="{623E5C0A-D83D-72C4-938E-5AE3AF2DF62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850" y="2681592"/>
            <a:ext cx="8216950" cy="4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None/>
            </a:pPr>
            <a:r>
              <a:rPr lang="es-ES" dirty="0" err="1"/>
              <a:t>Menu</a:t>
            </a:r>
            <a:r>
              <a:rPr lang="es-ES" dirty="0"/>
              <a:t> </a:t>
            </a:r>
            <a:r>
              <a:rPr lang="es-ES" dirty="0" err="1"/>
              <a:t>redesign</a:t>
            </a:r>
            <a:endParaRPr dirty="0"/>
          </a:p>
        </p:txBody>
      </p:sp>
      <p:sp>
        <p:nvSpPr>
          <p:cNvPr id="83" name="Google Shape;83;p1">
            <a:extLst>
              <a:ext uri="{FF2B5EF4-FFF2-40B4-BE49-F238E27FC236}">
                <a16:creationId xmlns:a16="http://schemas.microsoft.com/office/drawing/2014/main" id="{D954BF2D-CC66-7E38-DA2D-3A5E3B6DC78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9850" y="5600709"/>
            <a:ext cx="5852891" cy="46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dirty="0"/>
              <a:t>Fai, Alex, Andrew Metzger &amp; Daniel Gold</a:t>
            </a:r>
          </a:p>
        </p:txBody>
      </p:sp>
    </p:spTree>
    <p:extLst>
      <p:ext uri="{BB962C8B-B14F-4D97-AF65-F5344CB8AC3E}">
        <p14:creationId xmlns:p14="http://schemas.microsoft.com/office/powerpoint/2010/main" val="27952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9C42A-2273-4C9A-4215-C868E028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98F1-41C9-FCF8-CED4-D14F7DD8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D681-A0A9-F8A2-9410-7871BA653D5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5733" y="991001"/>
            <a:ext cx="8229600" cy="46484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LegalAid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to serve more potential clients.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phone system has inefficiencies, which creates an opportunity to redesign the menu in order for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LegalAid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able to answer more callers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new menu design, which will help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LegalAid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reach out to more clients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&lt;Time saved via 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number of options to choose in a submenu (estimate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verbiage time)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number of submenus the caller has to navigate to reach their destination (sum of time taken to </a:t>
            </a:r>
          </a:p>
          <a:p>
            <a:pPr lvl="1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the verbiage of all those submenus)&gt;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&lt;Number of potential callers / calls impacted&gt;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&lt;Number of nodes reduced / branches trimmed in the phone call menu&gt;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&lt;How many more calls </a:t>
            </a:r>
            <a:r>
              <a:rPr lang="en-US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LegalAid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able to serve if they implement our recommendations? – May be answered by getting an estimate of the updated  abandonment rate&gt;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F1AC7-C58E-313B-CC6B-AE0120E4A98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6275294"/>
            <a:ext cx="8011886" cy="385482"/>
          </a:xfrm>
        </p:spPr>
        <p:txBody>
          <a:bodyPr/>
          <a:lstStyle/>
          <a:p>
            <a:r>
              <a:rPr lang="en-US"/>
              <a:t>Sources: CAR Data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677BD8-26C1-9372-6846-6562CDD670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D874-16E7-105F-4159-0C9C9BFC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689D-B862-49E1-013A-0CE11C02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for each proposed menu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09825-13EF-87BB-7D8E-16F1670C2CA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028482"/>
            <a:ext cx="8229600" cy="46484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Redesigned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 benefit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A5B35-DEA9-9F13-06DB-3F27E14EDF7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6275294"/>
            <a:ext cx="8011886" cy="385482"/>
          </a:xfrm>
        </p:spPr>
        <p:txBody>
          <a:bodyPr/>
          <a:lstStyle/>
          <a:p>
            <a:r>
              <a:rPr lang="en-US"/>
              <a:t>Sources: CAR Data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454B7F-C19E-EF91-502E-DE8C4FC74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601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AE194-9E24-B8BA-4FB3-5F0033DE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8E36-AE58-3C05-99FD-60668DC3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menu redesign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8A411-E50B-3BDD-CFFF-10F766110A0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028482"/>
            <a:ext cx="8229600" cy="5016718"/>
          </a:xfrm>
        </p:spPr>
        <p:txBody>
          <a:bodyPr/>
          <a:lstStyle/>
          <a:p>
            <a:pPr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initial suggestions—feel free to build on these or explore additional ideas:</a:t>
            </a:r>
          </a:p>
          <a:p>
            <a:pPr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LegalMenu2 &amp; Main Menu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menus currently contain many options. I think callers may be re-listening to the verbiage about twice on average (to be checked – the current numbers are wrong). Check &amp; consider redesigning these menus to streamline navigation and reduce the time callers listening to the verbiage.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Pre-Legal Seniors Menu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Daniel’s suggestion, consider reversing the order of questions—first identify the legal issue, then verify the caller’s age. Daniel can elaborate on it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Redundancy in Long Call Journeys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certain sub-menus appear frequently in long and redundant call paths, consider moving those sub-menus earlier in the menu structure. Less commonly used sub-menus can be positioned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Through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calling the main number (312-341-1070) yourself to experience the menu firsthand and brainstorm improvements. For example, the requirement to press 8 and then re-confirm that the call is about a legal issue in the Main Menu may be an unnecessary step as callers are already prompted about legal issue in option 3.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FE03D-2354-1215-1407-1DEA26E025B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6275294"/>
            <a:ext cx="8011886" cy="385482"/>
          </a:xfrm>
        </p:spPr>
        <p:txBody>
          <a:bodyPr/>
          <a:lstStyle/>
          <a:p>
            <a:r>
              <a:rPr lang="en-US"/>
              <a:t>Sources: CAR Data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80774A5-9035-2E74-E38F-2BB052E684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43B80-6DE7-FD0A-8A68-B1EE9C510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D4C4E-F240-65C2-C59D-44C799086B1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028483"/>
            <a:ext cx="8229600" cy="5450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animation to present text. Do not present all text at once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8E53D-784E-4330-4EB8-C6FC0E33C9C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" y="6275294"/>
            <a:ext cx="8011886" cy="385482"/>
          </a:xfrm>
        </p:spPr>
        <p:txBody>
          <a:bodyPr/>
          <a:lstStyle/>
          <a:p>
            <a:r>
              <a:rPr lang="en-US"/>
              <a:t>Sources: CAR Data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C288C96-8BCA-BD96-58FA-353260EEA4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1F1AE3-68C9-9309-826B-98AAE4C7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07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3D1ACBAD-168C-1B89-231D-F0B618FB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>
            <a:extLst>
              <a:ext uri="{FF2B5EF4-FFF2-40B4-BE49-F238E27FC236}">
                <a16:creationId xmlns:a16="http://schemas.microsoft.com/office/drawing/2014/main" id="{7A21916F-2B0A-64D5-FE75-D240BAAAF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9850" y="3187331"/>
            <a:ext cx="6731050" cy="353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s-ES" sz="1600" dirty="0" err="1"/>
              <a:t>Presentation</a:t>
            </a:r>
            <a:r>
              <a:rPr lang="es-ES" sz="1600" dirty="0"/>
              <a:t> #4</a:t>
            </a:r>
            <a:endParaRPr sz="1600" dirty="0"/>
          </a:p>
        </p:txBody>
      </p:sp>
      <p:sp>
        <p:nvSpPr>
          <p:cNvPr id="82" name="Google Shape;82;p1">
            <a:extLst>
              <a:ext uri="{FF2B5EF4-FFF2-40B4-BE49-F238E27FC236}">
                <a16:creationId xmlns:a16="http://schemas.microsoft.com/office/drawing/2014/main" id="{6BE91AA3-ABA1-81E6-9243-3C2112224A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9850" y="2681592"/>
            <a:ext cx="8216950" cy="4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None/>
            </a:pPr>
            <a:r>
              <a:rPr lang="es-ES" dirty="0" err="1"/>
              <a:t>Dashboard</a:t>
            </a:r>
            <a:endParaRPr dirty="0"/>
          </a:p>
        </p:txBody>
      </p:sp>
      <p:sp>
        <p:nvSpPr>
          <p:cNvPr id="83" name="Google Shape;83;p1">
            <a:extLst>
              <a:ext uri="{FF2B5EF4-FFF2-40B4-BE49-F238E27FC236}">
                <a16:creationId xmlns:a16="http://schemas.microsoft.com/office/drawing/2014/main" id="{F501E68F-5898-66CA-AC87-A9946CF34FB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9850" y="5600709"/>
            <a:ext cx="5852891" cy="46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s-ES" dirty="0"/>
              <a:t>Sarah, Sadie, Mia, Lila</a:t>
            </a:r>
          </a:p>
        </p:txBody>
      </p:sp>
    </p:spTree>
    <p:extLst>
      <p:ext uri="{BB962C8B-B14F-4D97-AF65-F5344CB8AC3E}">
        <p14:creationId xmlns:p14="http://schemas.microsoft.com/office/powerpoint/2010/main" val="258530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49309-5E39-FA9E-0E8C-E5FE63B54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FA43-0957-EB80-96A1-A9B19411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tab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6E759-86E1-A61A-088C-579757332C9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028483"/>
            <a:ext cx="8229600" cy="5450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trends (x-axis will be time)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are people calling? 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callers / calls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of day / days of week / month of year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Abandonment rate / live rate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vs unsuccessful calls vs closed queue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(should be able to simultaneously apply multiple filters)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– farmworker menu number / main number / special intake lines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Submenus accessed – benefits, housing, etc.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– with date, weekend / weekdays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vs internal transfer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callers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vs unsuccessful calls vs closed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8AD2941-4D13-8212-F566-2232416351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93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3A55-3802-E8C3-2D7F-BF5B6551C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CDC-B7F5-848C-0201-89B94CF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1ED35-CE81-C655-FE7E-B01B5FCB926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028483"/>
            <a:ext cx="8229600" cy="545006"/>
          </a:xfrm>
        </p:spPr>
        <p:txBody>
          <a:bodyPr/>
          <a:lstStyle/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(no axis will be time)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calls / callers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duration distribution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Abandonment rate.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rate, closed queue calls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 of submenus accessed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(length of a call)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view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– farmworker menu number / main number / special intake lines 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Submenus accessed – benefits, housing, etc.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vs unsuccessful calls vs closed queue</a:t>
            </a: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outside of business hours vs during hours</a:t>
            </a:r>
          </a:p>
          <a:p>
            <a:pPr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(should be able to simultaneously apply multiple filters)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– farmworker menu number / main number / special intake lines 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Submenus accessed – benefits, housing, etc.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– with date, weekend / weekdays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vs internal transfer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callers</a:t>
            </a:r>
          </a:p>
          <a:p>
            <a:pPr marL="1657350" lvl="2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vs unsuccessful calls vs closed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285750"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4920256-8528-8F01-EE17-493514332E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90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JN_IMG_Master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fe3c6cf-1e93-460d-a8ad-cd72f9f7b48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E9FB77BB93CA43ACAD229C170736E2" ma:contentTypeVersion="7" ma:contentTypeDescription="Create a new document." ma:contentTypeScope="" ma:versionID="2c8c56ed8b10301ed7f0f9c5c2645422">
  <xsd:schema xmlns:xsd="http://www.w3.org/2001/XMLSchema" xmlns:xs="http://www.w3.org/2001/XMLSchema" xmlns:p="http://schemas.microsoft.com/office/2006/metadata/properties" xmlns:ns3="afe3c6cf-1e93-460d-a8ad-cd72f9f7b48d" xmlns:ns4="9c36bbe6-71df-4614-b292-274c2b5caa74" targetNamespace="http://schemas.microsoft.com/office/2006/metadata/properties" ma:root="true" ma:fieldsID="9e038af235844ce68599767024b11bcd" ns3:_="" ns4:_="">
    <xsd:import namespace="afe3c6cf-1e93-460d-a8ad-cd72f9f7b48d"/>
    <xsd:import namespace="9c36bbe6-71df-4614-b292-274c2b5caa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3c6cf-1e93-460d-a8ad-cd72f9f7b4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36bbe6-71df-4614-b292-274c2b5ca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A9F094-2CA1-4614-8134-CEC404DCC8EC}">
  <ds:schemaRefs>
    <ds:schemaRef ds:uri="9c36bbe6-71df-4614-b292-274c2b5caa74"/>
    <ds:schemaRef ds:uri="afe3c6cf-1e93-460d-a8ad-cd72f9f7b48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1F5C017-FC3E-4457-8AE0-6028AF1C12E3}">
  <ds:schemaRefs>
    <ds:schemaRef ds:uri="9c36bbe6-71df-4614-b292-274c2b5caa74"/>
    <ds:schemaRef ds:uri="afe3c6cf-1e93-460d-a8ad-cd72f9f7b4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80BFE2A-23A2-4D68-8514-6E80797D5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On-screen Show (4:3)</PresentationFormat>
  <Paragraphs>160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Noto Sans Symbols</vt:lpstr>
      <vt:lpstr>Times New Roman</vt:lpstr>
      <vt:lpstr>Trebuchet MS</vt:lpstr>
      <vt:lpstr>JN_IMG_Master</vt:lpstr>
      <vt:lpstr>PowerPoint Presentation</vt:lpstr>
      <vt:lpstr>PowerPoint Presentation</vt:lpstr>
      <vt:lpstr>Executive summary</vt:lpstr>
      <vt:lpstr>Executive summary for each proposed menu</vt:lpstr>
      <vt:lpstr>Tips for menu redesign</vt:lpstr>
      <vt:lpstr>PowerPoint Presentation</vt:lpstr>
      <vt:lpstr>PowerPoint Presentation</vt:lpstr>
      <vt:lpstr>Dashboard tab 1</vt:lpstr>
      <vt:lpstr>Dashboard</vt:lpstr>
      <vt:lpstr>PowerPoint Presentation</vt:lpstr>
      <vt:lpstr>EDA checks – Maia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Edward Nixon</dc:creator>
  <cp:lastModifiedBy>Arvind Krishna</cp:lastModifiedBy>
  <cp:revision>2</cp:revision>
  <dcterms:created xsi:type="dcterms:W3CDTF">2023-01-16T23:34:09Z</dcterms:created>
  <dcterms:modified xsi:type="dcterms:W3CDTF">2025-05-20T01:41:56Z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0x010100E7E9FB77BB93CA43ACAD229C170736E2</vt:lpwstr>
  </property>
</Properties>
</file>