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98" d="100"/>
          <a:sy n="98" d="100"/>
        </p:scale>
        <p:origin x="55"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F0E9-040D-E649-3872-50570FB205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5D939C-749F-B0CF-CA24-B83F7C11CC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8E1BCF-2F65-8DB0-A58D-1FF0D6FDBE57}"/>
              </a:ext>
            </a:extLst>
          </p:cNvPr>
          <p:cNvSpPr>
            <a:spLocks noGrp="1"/>
          </p:cNvSpPr>
          <p:nvPr>
            <p:ph type="dt" sz="half" idx="10"/>
          </p:nvPr>
        </p:nvSpPr>
        <p:spPr/>
        <p:txBody>
          <a:bodyPr/>
          <a:lstStyle/>
          <a:p>
            <a:fld id="{D55D0D00-1F86-4D60-B938-D4E8553FD960}" type="datetimeFigureOut">
              <a:rPr lang="en-US" smtClean="0"/>
              <a:t>1/30/2025</a:t>
            </a:fld>
            <a:endParaRPr lang="en-US"/>
          </a:p>
        </p:txBody>
      </p:sp>
      <p:sp>
        <p:nvSpPr>
          <p:cNvPr id="5" name="Footer Placeholder 4">
            <a:extLst>
              <a:ext uri="{FF2B5EF4-FFF2-40B4-BE49-F238E27FC236}">
                <a16:creationId xmlns:a16="http://schemas.microsoft.com/office/drawing/2014/main" id="{76CE0678-4D3A-C8DF-E93F-CD21129FFF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F638D1-091A-F6C2-2E62-3D508CE09456}"/>
              </a:ext>
            </a:extLst>
          </p:cNvPr>
          <p:cNvSpPr>
            <a:spLocks noGrp="1"/>
          </p:cNvSpPr>
          <p:nvPr>
            <p:ph type="sldNum" sz="quarter" idx="12"/>
          </p:nvPr>
        </p:nvSpPr>
        <p:spPr/>
        <p:txBody>
          <a:bodyPr/>
          <a:lstStyle/>
          <a:p>
            <a:fld id="{BFFBD3A2-B999-4B3E-8867-430F21145241}" type="slidenum">
              <a:rPr lang="en-US" smtClean="0"/>
              <a:t>‹#›</a:t>
            </a:fld>
            <a:endParaRPr lang="en-US"/>
          </a:p>
        </p:txBody>
      </p:sp>
    </p:spTree>
    <p:extLst>
      <p:ext uri="{BB962C8B-B14F-4D97-AF65-F5344CB8AC3E}">
        <p14:creationId xmlns:p14="http://schemas.microsoft.com/office/powerpoint/2010/main" val="348538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19853-AE53-CD60-908D-1784D50A62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35DD51-1B64-6A27-46EF-06B1A86708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0BDE32-3641-3F9C-71A8-634263E4FC70}"/>
              </a:ext>
            </a:extLst>
          </p:cNvPr>
          <p:cNvSpPr>
            <a:spLocks noGrp="1"/>
          </p:cNvSpPr>
          <p:nvPr>
            <p:ph type="dt" sz="half" idx="10"/>
          </p:nvPr>
        </p:nvSpPr>
        <p:spPr/>
        <p:txBody>
          <a:bodyPr/>
          <a:lstStyle/>
          <a:p>
            <a:fld id="{D55D0D00-1F86-4D60-B938-D4E8553FD960}" type="datetimeFigureOut">
              <a:rPr lang="en-US" smtClean="0"/>
              <a:t>1/30/2025</a:t>
            </a:fld>
            <a:endParaRPr lang="en-US"/>
          </a:p>
        </p:txBody>
      </p:sp>
      <p:sp>
        <p:nvSpPr>
          <p:cNvPr id="5" name="Footer Placeholder 4">
            <a:extLst>
              <a:ext uri="{FF2B5EF4-FFF2-40B4-BE49-F238E27FC236}">
                <a16:creationId xmlns:a16="http://schemas.microsoft.com/office/drawing/2014/main" id="{103D174A-C4C7-DFC0-9FDE-E00789450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5F48F9-229D-4BAA-3445-66628F4A46D0}"/>
              </a:ext>
            </a:extLst>
          </p:cNvPr>
          <p:cNvSpPr>
            <a:spLocks noGrp="1"/>
          </p:cNvSpPr>
          <p:nvPr>
            <p:ph type="sldNum" sz="quarter" idx="12"/>
          </p:nvPr>
        </p:nvSpPr>
        <p:spPr/>
        <p:txBody>
          <a:bodyPr/>
          <a:lstStyle/>
          <a:p>
            <a:fld id="{BFFBD3A2-B999-4B3E-8867-430F21145241}" type="slidenum">
              <a:rPr lang="en-US" smtClean="0"/>
              <a:t>‹#›</a:t>
            </a:fld>
            <a:endParaRPr lang="en-US"/>
          </a:p>
        </p:txBody>
      </p:sp>
    </p:spTree>
    <p:extLst>
      <p:ext uri="{BB962C8B-B14F-4D97-AF65-F5344CB8AC3E}">
        <p14:creationId xmlns:p14="http://schemas.microsoft.com/office/powerpoint/2010/main" val="121785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56A431-C6E1-0527-07A1-AAAF88E60E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84F8DD-5D74-8A42-2ABD-C9BCCE0EC2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AD666B-3FF4-D3A1-0D68-F521AEB82E25}"/>
              </a:ext>
            </a:extLst>
          </p:cNvPr>
          <p:cNvSpPr>
            <a:spLocks noGrp="1"/>
          </p:cNvSpPr>
          <p:nvPr>
            <p:ph type="dt" sz="half" idx="10"/>
          </p:nvPr>
        </p:nvSpPr>
        <p:spPr/>
        <p:txBody>
          <a:bodyPr/>
          <a:lstStyle/>
          <a:p>
            <a:fld id="{D55D0D00-1F86-4D60-B938-D4E8553FD960}" type="datetimeFigureOut">
              <a:rPr lang="en-US" smtClean="0"/>
              <a:t>1/30/2025</a:t>
            </a:fld>
            <a:endParaRPr lang="en-US"/>
          </a:p>
        </p:txBody>
      </p:sp>
      <p:sp>
        <p:nvSpPr>
          <p:cNvPr id="5" name="Footer Placeholder 4">
            <a:extLst>
              <a:ext uri="{FF2B5EF4-FFF2-40B4-BE49-F238E27FC236}">
                <a16:creationId xmlns:a16="http://schemas.microsoft.com/office/drawing/2014/main" id="{802A1095-A920-269F-9573-041A877EE2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9032E-F0C0-B3AC-0F88-20796459CCAE}"/>
              </a:ext>
            </a:extLst>
          </p:cNvPr>
          <p:cNvSpPr>
            <a:spLocks noGrp="1"/>
          </p:cNvSpPr>
          <p:nvPr>
            <p:ph type="sldNum" sz="quarter" idx="12"/>
          </p:nvPr>
        </p:nvSpPr>
        <p:spPr/>
        <p:txBody>
          <a:bodyPr/>
          <a:lstStyle/>
          <a:p>
            <a:fld id="{BFFBD3A2-B999-4B3E-8867-430F21145241}" type="slidenum">
              <a:rPr lang="en-US" smtClean="0"/>
              <a:t>‹#›</a:t>
            </a:fld>
            <a:endParaRPr lang="en-US"/>
          </a:p>
        </p:txBody>
      </p:sp>
    </p:spTree>
    <p:extLst>
      <p:ext uri="{BB962C8B-B14F-4D97-AF65-F5344CB8AC3E}">
        <p14:creationId xmlns:p14="http://schemas.microsoft.com/office/powerpoint/2010/main" val="1022670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ED6F7-F20E-29FD-35D6-8FE1748F2B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AB8E0D-8A42-FC09-D67F-3A5DBE67F0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26A1B4-BAD5-EF5B-C172-648BA77E03CD}"/>
              </a:ext>
            </a:extLst>
          </p:cNvPr>
          <p:cNvSpPr>
            <a:spLocks noGrp="1"/>
          </p:cNvSpPr>
          <p:nvPr>
            <p:ph type="dt" sz="half" idx="10"/>
          </p:nvPr>
        </p:nvSpPr>
        <p:spPr/>
        <p:txBody>
          <a:bodyPr/>
          <a:lstStyle/>
          <a:p>
            <a:fld id="{D55D0D00-1F86-4D60-B938-D4E8553FD960}" type="datetimeFigureOut">
              <a:rPr lang="en-US" smtClean="0"/>
              <a:t>1/30/2025</a:t>
            </a:fld>
            <a:endParaRPr lang="en-US"/>
          </a:p>
        </p:txBody>
      </p:sp>
      <p:sp>
        <p:nvSpPr>
          <p:cNvPr id="5" name="Footer Placeholder 4">
            <a:extLst>
              <a:ext uri="{FF2B5EF4-FFF2-40B4-BE49-F238E27FC236}">
                <a16:creationId xmlns:a16="http://schemas.microsoft.com/office/drawing/2014/main" id="{147B3C00-B048-3ADA-4F83-DBB4037DB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0B6058-0B25-EA0D-C66B-82FB70D86D77}"/>
              </a:ext>
            </a:extLst>
          </p:cNvPr>
          <p:cNvSpPr>
            <a:spLocks noGrp="1"/>
          </p:cNvSpPr>
          <p:nvPr>
            <p:ph type="sldNum" sz="quarter" idx="12"/>
          </p:nvPr>
        </p:nvSpPr>
        <p:spPr/>
        <p:txBody>
          <a:bodyPr/>
          <a:lstStyle/>
          <a:p>
            <a:fld id="{BFFBD3A2-B999-4B3E-8867-430F21145241}" type="slidenum">
              <a:rPr lang="en-US" smtClean="0"/>
              <a:t>‹#›</a:t>
            </a:fld>
            <a:endParaRPr lang="en-US"/>
          </a:p>
        </p:txBody>
      </p:sp>
    </p:spTree>
    <p:extLst>
      <p:ext uri="{BB962C8B-B14F-4D97-AF65-F5344CB8AC3E}">
        <p14:creationId xmlns:p14="http://schemas.microsoft.com/office/powerpoint/2010/main" val="3137967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4A98C-ECB1-6F59-751D-A59145B834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CEFD97-FF99-2928-6E84-F66CAAECDB0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86A406-BC4B-AEA0-8B4F-C2DC6E33766F}"/>
              </a:ext>
            </a:extLst>
          </p:cNvPr>
          <p:cNvSpPr>
            <a:spLocks noGrp="1"/>
          </p:cNvSpPr>
          <p:nvPr>
            <p:ph type="dt" sz="half" idx="10"/>
          </p:nvPr>
        </p:nvSpPr>
        <p:spPr/>
        <p:txBody>
          <a:bodyPr/>
          <a:lstStyle/>
          <a:p>
            <a:fld id="{D55D0D00-1F86-4D60-B938-D4E8553FD960}" type="datetimeFigureOut">
              <a:rPr lang="en-US" smtClean="0"/>
              <a:t>1/30/2025</a:t>
            </a:fld>
            <a:endParaRPr lang="en-US"/>
          </a:p>
        </p:txBody>
      </p:sp>
      <p:sp>
        <p:nvSpPr>
          <p:cNvPr id="5" name="Footer Placeholder 4">
            <a:extLst>
              <a:ext uri="{FF2B5EF4-FFF2-40B4-BE49-F238E27FC236}">
                <a16:creationId xmlns:a16="http://schemas.microsoft.com/office/drawing/2014/main" id="{A55D24CA-C225-0B2E-FDF5-F380799B5F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1073B-D35D-A52F-ED94-20E288B1A85E}"/>
              </a:ext>
            </a:extLst>
          </p:cNvPr>
          <p:cNvSpPr>
            <a:spLocks noGrp="1"/>
          </p:cNvSpPr>
          <p:nvPr>
            <p:ph type="sldNum" sz="quarter" idx="12"/>
          </p:nvPr>
        </p:nvSpPr>
        <p:spPr/>
        <p:txBody>
          <a:bodyPr/>
          <a:lstStyle/>
          <a:p>
            <a:fld id="{BFFBD3A2-B999-4B3E-8867-430F21145241}" type="slidenum">
              <a:rPr lang="en-US" smtClean="0"/>
              <a:t>‹#›</a:t>
            </a:fld>
            <a:endParaRPr lang="en-US"/>
          </a:p>
        </p:txBody>
      </p:sp>
    </p:spTree>
    <p:extLst>
      <p:ext uri="{BB962C8B-B14F-4D97-AF65-F5344CB8AC3E}">
        <p14:creationId xmlns:p14="http://schemas.microsoft.com/office/powerpoint/2010/main" val="3464672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7E57A-A867-7021-58D6-AE742C196B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EDD082-11CF-8D2F-C420-B55E0E4221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001864-1553-4FA8-B34D-E19EBD0B4F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2956B3-81E3-A183-15BA-9636DC0C938C}"/>
              </a:ext>
            </a:extLst>
          </p:cNvPr>
          <p:cNvSpPr>
            <a:spLocks noGrp="1"/>
          </p:cNvSpPr>
          <p:nvPr>
            <p:ph type="dt" sz="half" idx="10"/>
          </p:nvPr>
        </p:nvSpPr>
        <p:spPr/>
        <p:txBody>
          <a:bodyPr/>
          <a:lstStyle/>
          <a:p>
            <a:fld id="{D55D0D00-1F86-4D60-B938-D4E8553FD960}" type="datetimeFigureOut">
              <a:rPr lang="en-US" smtClean="0"/>
              <a:t>1/30/2025</a:t>
            </a:fld>
            <a:endParaRPr lang="en-US"/>
          </a:p>
        </p:txBody>
      </p:sp>
      <p:sp>
        <p:nvSpPr>
          <p:cNvPr id="6" name="Footer Placeholder 5">
            <a:extLst>
              <a:ext uri="{FF2B5EF4-FFF2-40B4-BE49-F238E27FC236}">
                <a16:creationId xmlns:a16="http://schemas.microsoft.com/office/drawing/2014/main" id="{E6058BEB-B51B-CC4F-B2B1-7BF8C857B9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40E4EF-4AB9-11D3-7EBB-C2139CE88F3F}"/>
              </a:ext>
            </a:extLst>
          </p:cNvPr>
          <p:cNvSpPr>
            <a:spLocks noGrp="1"/>
          </p:cNvSpPr>
          <p:nvPr>
            <p:ph type="sldNum" sz="quarter" idx="12"/>
          </p:nvPr>
        </p:nvSpPr>
        <p:spPr/>
        <p:txBody>
          <a:bodyPr/>
          <a:lstStyle/>
          <a:p>
            <a:fld id="{BFFBD3A2-B999-4B3E-8867-430F21145241}" type="slidenum">
              <a:rPr lang="en-US" smtClean="0"/>
              <a:t>‹#›</a:t>
            </a:fld>
            <a:endParaRPr lang="en-US"/>
          </a:p>
        </p:txBody>
      </p:sp>
    </p:spTree>
    <p:extLst>
      <p:ext uri="{BB962C8B-B14F-4D97-AF65-F5344CB8AC3E}">
        <p14:creationId xmlns:p14="http://schemas.microsoft.com/office/powerpoint/2010/main" val="1317389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1D6FC-7C4A-62D7-D891-8935580B3B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512F54-95C7-AAF4-9770-160F451E30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5FFDE4-2815-2172-77D2-E9E3D8AFEB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D8F36B-2C9A-AA85-59DC-1675DAFE1F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6BEA9-5465-D20B-1559-B2FA79B6FB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696E1D-2023-D26D-BB1E-9812668520CD}"/>
              </a:ext>
            </a:extLst>
          </p:cNvPr>
          <p:cNvSpPr>
            <a:spLocks noGrp="1"/>
          </p:cNvSpPr>
          <p:nvPr>
            <p:ph type="dt" sz="half" idx="10"/>
          </p:nvPr>
        </p:nvSpPr>
        <p:spPr/>
        <p:txBody>
          <a:bodyPr/>
          <a:lstStyle/>
          <a:p>
            <a:fld id="{D55D0D00-1F86-4D60-B938-D4E8553FD960}" type="datetimeFigureOut">
              <a:rPr lang="en-US" smtClean="0"/>
              <a:t>1/30/2025</a:t>
            </a:fld>
            <a:endParaRPr lang="en-US"/>
          </a:p>
        </p:txBody>
      </p:sp>
      <p:sp>
        <p:nvSpPr>
          <p:cNvPr id="8" name="Footer Placeholder 7">
            <a:extLst>
              <a:ext uri="{FF2B5EF4-FFF2-40B4-BE49-F238E27FC236}">
                <a16:creationId xmlns:a16="http://schemas.microsoft.com/office/drawing/2014/main" id="{617C255D-B7C8-450C-48BF-6520E4CAB3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A0B174-7722-4955-3A33-C51C840DD5B2}"/>
              </a:ext>
            </a:extLst>
          </p:cNvPr>
          <p:cNvSpPr>
            <a:spLocks noGrp="1"/>
          </p:cNvSpPr>
          <p:nvPr>
            <p:ph type="sldNum" sz="quarter" idx="12"/>
          </p:nvPr>
        </p:nvSpPr>
        <p:spPr/>
        <p:txBody>
          <a:bodyPr/>
          <a:lstStyle/>
          <a:p>
            <a:fld id="{BFFBD3A2-B999-4B3E-8867-430F21145241}" type="slidenum">
              <a:rPr lang="en-US" smtClean="0"/>
              <a:t>‹#›</a:t>
            </a:fld>
            <a:endParaRPr lang="en-US"/>
          </a:p>
        </p:txBody>
      </p:sp>
    </p:spTree>
    <p:extLst>
      <p:ext uri="{BB962C8B-B14F-4D97-AF65-F5344CB8AC3E}">
        <p14:creationId xmlns:p14="http://schemas.microsoft.com/office/powerpoint/2010/main" val="4270094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C38C4-EDB0-B750-6086-DFA8776A5F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D9AAE5-B8B8-C0B1-41C1-2C8CD32BC2B8}"/>
              </a:ext>
            </a:extLst>
          </p:cNvPr>
          <p:cNvSpPr>
            <a:spLocks noGrp="1"/>
          </p:cNvSpPr>
          <p:nvPr>
            <p:ph type="dt" sz="half" idx="10"/>
          </p:nvPr>
        </p:nvSpPr>
        <p:spPr/>
        <p:txBody>
          <a:bodyPr/>
          <a:lstStyle/>
          <a:p>
            <a:fld id="{D55D0D00-1F86-4D60-B938-D4E8553FD960}" type="datetimeFigureOut">
              <a:rPr lang="en-US" smtClean="0"/>
              <a:t>1/30/2025</a:t>
            </a:fld>
            <a:endParaRPr lang="en-US"/>
          </a:p>
        </p:txBody>
      </p:sp>
      <p:sp>
        <p:nvSpPr>
          <p:cNvPr id="4" name="Footer Placeholder 3">
            <a:extLst>
              <a:ext uri="{FF2B5EF4-FFF2-40B4-BE49-F238E27FC236}">
                <a16:creationId xmlns:a16="http://schemas.microsoft.com/office/drawing/2014/main" id="{92DD761B-0D29-8569-7DCB-C71CBB6457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32FFE5-1BDB-7227-CDA0-BCAA404776E4}"/>
              </a:ext>
            </a:extLst>
          </p:cNvPr>
          <p:cNvSpPr>
            <a:spLocks noGrp="1"/>
          </p:cNvSpPr>
          <p:nvPr>
            <p:ph type="sldNum" sz="quarter" idx="12"/>
          </p:nvPr>
        </p:nvSpPr>
        <p:spPr/>
        <p:txBody>
          <a:bodyPr/>
          <a:lstStyle/>
          <a:p>
            <a:fld id="{BFFBD3A2-B999-4B3E-8867-430F21145241}" type="slidenum">
              <a:rPr lang="en-US" smtClean="0"/>
              <a:t>‹#›</a:t>
            </a:fld>
            <a:endParaRPr lang="en-US"/>
          </a:p>
        </p:txBody>
      </p:sp>
    </p:spTree>
    <p:extLst>
      <p:ext uri="{BB962C8B-B14F-4D97-AF65-F5344CB8AC3E}">
        <p14:creationId xmlns:p14="http://schemas.microsoft.com/office/powerpoint/2010/main" val="68143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7CBF66-2501-21F0-DEB0-5F13FABDEEA4}"/>
              </a:ext>
            </a:extLst>
          </p:cNvPr>
          <p:cNvSpPr>
            <a:spLocks noGrp="1"/>
          </p:cNvSpPr>
          <p:nvPr>
            <p:ph type="dt" sz="half" idx="10"/>
          </p:nvPr>
        </p:nvSpPr>
        <p:spPr/>
        <p:txBody>
          <a:bodyPr/>
          <a:lstStyle/>
          <a:p>
            <a:fld id="{D55D0D00-1F86-4D60-B938-D4E8553FD960}" type="datetimeFigureOut">
              <a:rPr lang="en-US" smtClean="0"/>
              <a:t>1/30/2025</a:t>
            </a:fld>
            <a:endParaRPr lang="en-US"/>
          </a:p>
        </p:txBody>
      </p:sp>
      <p:sp>
        <p:nvSpPr>
          <p:cNvPr id="3" name="Footer Placeholder 2">
            <a:extLst>
              <a:ext uri="{FF2B5EF4-FFF2-40B4-BE49-F238E27FC236}">
                <a16:creationId xmlns:a16="http://schemas.microsoft.com/office/drawing/2014/main" id="{B643B03B-5377-54B0-85E2-C5962E59CC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5094FA-BB79-FF4B-0605-0CEBF5A55156}"/>
              </a:ext>
            </a:extLst>
          </p:cNvPr>
          <p:cNvSpPr>
            <a:spLocks noGrp="1"/>
          </p:cNvSpPr>
          <p:nvPr>
            <p:ph type="sldNum" sz="quarter" idx="12"/>
          </p:nvPr>
        </p:nvSpPr>
        <p:spPr/>
        <p:txBody>
          <a:bodyPr/>
          <a:lstStyle/>
          <a:p>
            <a:fld id="{BFFBD3A2-B999-4B3E-8867-430F21145241}" type="slidenum">
              <a:rPr lang="en-US" smtClean="0"/>
              <a:t>‹#›</a:t>
            </a:fld>
            <a:endParaRPr lang="en-US"/>
          </a:p>
        </p:txBody>
      </p:sp>
    </p:spTree>
    <p:extLst>
      <p:ext uri="{BB962C8B-B14F-4D97-AF65-F5344CB8AC3E}">
        <p14:creationId xmlns:p14="http://schemas.microsoft.com/office/powerpoint/2010/main" val="71495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10ED0-6974-93F4-961F-2CABBD47FC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FD9840-096B-78B3-1988-81A1956F4E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EEFCB0-D87E-7653-DCAF-77E8331F67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D3EA45-E197-FDB0-703E-26744BCA1FD6}"/>
              </a:ext>
            </a:extLst>
          </p:cNvPr>
          <p:cNvSpPr>
            <a:spLocks noGrp="1"/>
          </p:cNvSpPr>
          <p:nvPr>
            <p:ph type="dt" sz="half" idx="10"/>
          </p:nvPr>
        </p:nvSpPr>
        <p:spPr/>
        <p:txBody>
          <a:bodyPr/>
          <a:lstStyle/>
          <a:p>
            <a:fld id="{D55D0D00-1F86-4D60-B938-D4E8553FD960}" type="datetimeFigureOut">
              <a:rPr lang="en-US" smtClean="0"/>
              <a:t>1/30/2025</a:t>
            </a:fld>
            <a:endParaRPr lang="en-US"/>
          </a:p>
        </p:txBody>
      </p:sp>
      <p:sp>
        <p:nvSpPr>
          <p:cNvPr id="6" name="Footer Placeholder 5">
            <a:extLst>
              <a:ext uri="{FF2B5EF4-FFF2-40B4-BE49-F238E27FC236}">
                <a16:creationId xmlns:a16="http://schemas.microsoft.com/office/drawing/2014/main" id="{6F4E93AB-3A17-4B38-29F4-8F390DAC30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5A6A04-119F-FB59-A3DD-DFA078EA55A6}"/>
              </a:ext>
            </a:extLst>
          </p:cNvPr>
          <p:cNvSpPr>
            <a:spLocks noGrp="1"/>
          </p:cNvSpPr>
          <p:nvPr>
            <p:ph type="sldNum" sz="quarter" idx="12"/>
          </p:nvPr>
        </p:nvSpPr>
        <p:spPr/>
        <p:txBody>
          <a:bodyPr/>
          <a:lstStyle/>
          <a:p>
            <a:fld id="{BFFBD3A2-B999-4B3E-8867-430F21145241}" type="slidenum">
              <a:rPr lang="en-US" smtClean="0"/>
              <a:t>‹#›</a:t>
            </a:fld>
            <a:endParaRPr lang="en-US"/>
          </a:p>
        </p:txBody>
      </p:sp>
    </p:spTree>
    <p:extLst>
      <p:ext uri="{BB962C8B-B14F-4D97-AF65-F5344CB8AC3E}">
        <p14:creationId xmlns:p14="http://schemas.microsoft.com/office/powerpoint/2010/main" val="488279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BA345-5525-A09C-2379-EC20398E59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DD7737-2761-8989-E0C4-8E6E3B3477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D97D9E-2021-6E2F-D7DC-DD00D4FE7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53D4C6-DDA8-CDA1-DC73-EB2C53B6DC2B}"/>
              </a:ext>
            </a:extLst>
          </p:cNvPr>
          <p:cNvSpPr>
            <a:spLocks noGrp="1"/>
          </p:cNvSpPr>
          <p:nvPr>
            <p:ph type="dt" sz="half" idx="10"/>
          </p:nvPr>
        </p:nvSpPr>
        <p:spPr/>
        <p:txBody>
          <a:bodyPr/>
          <a:lstStyle/>
          <a:p>
            <a:fld id="{D55D0D00-1F86-4D60-B938-D4E8553FD960}" type="datetimeFigureOut">
              <a:rPr lang="en-US" smtClean="0"/>
              <a:t>1/30/2025</a:t>
            </a:fld>
            <a:endParaRPr lang="en-US"/>
          </a:p>
        </p:txBody>
      </p:sp>
      <p:sp>
        <p:nvSpPr>
          <p:cNvPr id="6" name="Footer Placeholder 5">
            <a:extLst>
              <a:ext uri="{FF2B5EF4-FFF2-40B4-BE49-F238E27FC236}">
                <a16:creationId xmlns:a16="http://schemas.microsoft.com/office/drawing/2014/main" id="{39FD1E55-C07C-9311-E6AD-27835A2C2B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DA6039-3880-8455-6DA4-E7777C0BD0C4}"/>
              </a:ext>
            </a:extLst>
          </p:cNvPr>
          <p:cNvSpPr>
            <a:spLocks noGrp="1"/>
          </p:cNvSpPr>
          <p:nvPr>
            <p:ph type="sldNum" sz="quarter" idx="12"/>
          </p:nvPr>
        </p:nvSpPr>
        <p:spPr/>
        <p:txBody>
          <a:bodyPr/>
          <a:lstStyle/>
          <a:p>
            <a:fld id="{BFFBD3A2-B999-4B3E-8867-430F21145241}" type="slidenum">
              <a:rPr lang="en-US" smtClean="0"/>
              <a:t>‹#›</a:t>
            </a:fld>
            <a:endParaRPr lang="en-US"/>
          </a:p>
        </p:txBody>
      </p:sp>
    </p:spTree>
    <p:extLst>
      <p:ext uri="{BB962C8B-B14F-4D97-AF65-F5344CB8AC3E}">
        <p14:creationId xmlns:p14="http://schemas.microsoft.com/office/powerpoint/2010/main" val="3149831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CB5C8-F2F4-2740-45FA-CC9F162FFF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118CD7-E0F7-B523-B53F-7F9E2E63E0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2770BB-CFD0-F3C5-DAF7-22221844AC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55D0D00-1F86-4D60-B938-D4E8553FD960}" type="datetimeFigureOut">
              <a:rPr lang="en-US" smtClean="0"/>
              <a:t>1/30/2025</a:t>
            </a:fld>
            <a:endParaRPr lang="en-US"/>
          </a:p>
        </p:txBody>
      </p:sp>
      <p:sp>
        <p:nvSpPr>
          <p:cNvPr id="5" name="Footer Placeholder 4">
            <a:extLst>
              <a:ext uri="{FF2B5EF4-FFF2-40B4-BE49-F238E27FC236}">
                <a16:creationId xmlns:a16="http://schemas.microsoft.com/office/drawing/2014/main" id="{5D0301A4-6304-B081-8A86-7EBDC2EEBA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DA02CA4-4C25-4444-9E8B-170DF62992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FFBD3A2-B999-4B3E-8867-430F21145241}" type="slidenum">
              <a:rPr lang="en-US" smtClean="0"/>
              <a:t>‹#›</a:t>
            </a:fld>
            <a:endParaRPr lang="en-US"/>
          </a:p>
        </p:txBody>
      </p:sp>
    </p:spTree>
    <p:extLst>
      <p:ext uri="{BB962C8B-B14F-4D97-AF65-F5344CB8AC3E}">
        <p14:creationId xmlns:p14="http://schemas.microsoft.com/office/powerpoint/2010/main" val="897073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E9D44-FF15-270A-7D19-57C4EEBB9875}"/>
              </a:ext>
            </a:extLst>
          </p:cNvPr>
          <p:cNvSpPr>
            <a:spLocks noGrp="1"/>
          </p:cNvSpPr>
          <p:nvPr>
            <p:ph type="ctrTitle"/>
          </p:nvPr>
        </p:nvSpPr>
        <p:spPr/>
        <p:txBody>
          <a:bodyPr/>
          <a:lstStyle/>
          <a:p>
            <a:r>
              <a:rPr lang="en-US" dirty="0"/>
              <a:t>Questions to stakeholders</a:t>
            </a:r>
          </a:p>
        </p:txBody>
      </p:sp>
      <p:sp>
        <p:nvSpPr>
          <p:cNvPr id="3" name="Subtitle 2">
            <a:extLst>
              <a:ext uri="{FF2B5EF4-FFF2-40B4-BE49-F238E27FC236}">
                <a16:creationId xmlns:a16="http://schemas.microsoft.com/office/drawing/2014/main" id="{CA478B57-D528-D6A5-A1E7-B8EF68B62310}"/>
              </a:ext>
            </a:extLst>
          </p:cNvPr>
          <p:cNvSpPr>
            <a:spLocks noGrp="1"/>
          </p:cNvSpPr>
          <p:nvPr>
            <p:ph type="subTitle" idx="1"/>
          </p:nvPr>
        </p:nvSpPr>
        <p:spPr/>
        <p:txBody>
          <a:bodyPr/>
          <a:lstStyle/>
          <a:p>
            <a:r>
              <a:rPr lang="en-US" dirty="0"/>
              <a:t>To be asked in the first Stakeholder meeting</a:t>
            </a:r>
          </a:p>
        </p:txBody>
      </p:sp>
    </p:spTree>
    <p:extLst>
      <p:ext uri="{BB962C8B-B14F-4D97-AF65-F5344CB8AC3E}">
        <p14:creationId xmlns:p14="http://schemas.microsoft.com/office/powerpoint/2010/main" val="3951166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C8777-5903-9912-8AE5-98326EE21CC4}"/>
              </a:ext>
            </a:extLst>
          </p:cNvPr>
          <p:cNvSpPr>
            <a:spLocks noGrp="1"/>
          </p:cNvSpPr>
          <p:nvPr>
            <p:ph type="title"/>
          </p:nvPr>
        </p:nvSpPr>
        <p:spPr/>
        <p:txBody>
          <a:bodyPr/>
          <a:lstStyle/>
          <a:p>
            <a:r>
              <a:rPr lang="en-US" dirty="0"/>
              <a:t>Questions on patching</a:t>
            </a:r>
          </a:p>
        </p:txBody>
      </p:sp>
      <p:sp>
        <p:nvSpPr>
          <p:cNvPr id="3" name="Content Placeholder 2">
            <a:extLst>
              <a:ext uri="{FF2B5EF4-FFF2-40B4-BE49-F238E27FC236}">
                <a16:creationId xmlns:a16="http://schemas.microsoft.com/office/drawing/2014/main" id="{5273971C-1023-3608-3660-18850ED6F2FD}"/>
              </a:ext>
            </a:extLst>
          </p:cNvPr>
          <p:cNvSpPr>
            <a:spLocks noGrp="1"/>
          </p:cNvSpPr>
          <p:nvPr>
            <p:ph idx="1"/>
          </p:nvPr>
        </p:nvSpPr>
        <p:spPr/>
        <p:txBody>
          <a:bodyPr>
            <a:normAutofit/>
          </a:bodyPr>
          <a:lstStyle/>
          <a:p>
            <a:r>
              <a:rPr lang="en-US" dirty="0"/>
              <a:t>Medical aspect questions</a:t>
            </a:r>
          </a:p>
          <a:p>
            <a:pPr lvl="1"/>
            <a:r>
              <a:rPr lang="en-US" dirty="0"/>
              <a:t>Why would the ML model needs a patch that includes the entire width of the epithelium, as the ML model may learn patterns to classify the patch without being informed of the location of the melanocytes? Was the entire width necessary for the doctors, but may not be necessary for the ML model? Brown vs purple melanocytes </a:t>
            </a:r>
            <a:r>
              <a:rPr lang="en-US"/>
              <a:t>in paper.</a:t>
            </a:r>
            <a:endParaRPr lang="en-US" dirty="0"/>
          </a:p>
          <a:p>
            <a:r>
              <a:rPr lang="en-US" dirty="0"/>
              <a:t>ML questions</a:t>
            </a:r>
          </a:p>
          <a:p>
            <a:pPr lvl="1"/>
            <a:r>
              <a:rPr lang="en-US" dirty="0"/>
              <a:t>If two opposite corners of the patch are outside the epithelium, will it be an acceptable patch? This will lead to width of the epithelium being along the diagonal of the patch - will our model be able to identify that?</a:t>
            </a:r>
          </a:p>
          <a:p>
            <a:pPr marL="914400" lvl="2" indent="0">
              <a:buNone/>
            </a:pPr>
            <a:endParaRPr lang="en-US" dirty="0"/>
          </a:p>
        </p:txBody>
      </p:sp>
    </p:spTree>
    <p:extLst>
      <p:ext uri="{BB962C8B-B14F-4D97-AF65-F5344CB8AC3E}">
        <p14:creationId xmlns:p14="http://schemas.microsoft.com/office/powerpoint/2010/main" val="590481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162</TotalTime>
  <Words>127</Words>
  <Application>Microsoft Office PowerPoint</Application>
  <PresentationFormat>Widescreen</PresentationFormat>
  <Paragraphs>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Aptos</vt:lpstr>
      <vt:lpstr>Aptos Display</vt:lpstr>
      <vt:lpstr>Arial</vt:lpstr>
      <vt:lpstr>Office Theme</vt:lpstr>
      <vt:lpstr>Questions to stakeholders</vt:lpstr>
      <vt:lpstr>Questions on patching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Arvind Krishna</dc:creator>
  <cp:lastModifiedBy>Arvind Krishna</cp:lastModifiedBy>
  <cp:revision>4</cp:revision>
  <dcterms:created xsi:type="dcterms:W3CDTF">2025-01-27T19:39:24Z</dcterms:created>
  <dcterms:modified xsi:type="dcterms:W3CDTF">2025-01-31T02:42:26Z</dcterms:modified>
</cp:coreProperties>
</file>