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529B-AEB8-7C8D-BE9D-A4B0814C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A35BD-578E-BFD9-C065-3D8D4D12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A11C-E419-44CA-B855-655ACD7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9729-67AC-F138-85C7-32F1366D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ACCF-8B0C-7DA8-DFDF-CBB88407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4D11-4D4F-100A-615D-6DCCDCDF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9A35-ED3E-DBC7-D5DD-ACEDB737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730F-5208-C28B-06A8-A88EAA41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8544-5F4B-D6C2-AAF4-713BCFAC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7F42-9E46-290C-ACEF-DACCEB2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3F88D-32ED-4678-717E-23A4DCD05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1DADF-4CD7-C133-FE71-9009B1B0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408D-3C2E-A68E-9774-6AF30DDC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146C-DFEE-364B-9A4B-8952B461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7A0C-3C7E-1DD4-BB44-BBD542FA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A35B-4D60-5DC9-1CC1-5A5EA14F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D9C9-3402-EEFB-9888-7F2096B6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72E6-5150-93E2-D3A8-900A3D8C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CE5A-A40F-9B21-3588-6FEA96EE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2AFA-EAEF-738A-4FD9-16EF62BC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7D7D-5CE4-663E-623D-6EF7CB94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FA73-CE0A-AE3D-4D21-6C916762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E571-C701-5BC8-D45D-8BCF8F75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68F2-92E6-254F-A4AC-E9B1218E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3CCA-2648-22DA-FA5D-19310B8C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6A46-61A2-067F-E30A-DD81BC65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3634-64E9-13D6-8811-D8E8E6F3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D503B-2D70-808E-592A-6B55215C8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E9EF-9676-5E6F-4A08-1601AE1E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59ACC-1784-9664-702C-01138A5A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3254-0486-D2A5-0E31-3F45D40B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EC7C-FB0B-4307-76A5-1D9648A7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9F4FC-8FC0-AF51-17E5-DC6E2086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D236-92A9-0B84-5E1C-4728BFA6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7489C-6401-21C8-70D4-ADD264603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F0924-A999-4BA6-5D38-29C6D743D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EAF48-000C-8037-F33E-7475730A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0BCF4-A4FC-7275-51BE-39894EC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DFD35-BF84-6E4F-F80E-06E0C4E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AB3A-E45C-38C8-991B-FEC3AC8E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2C242-2BB2-D91D-CED7-F1E842C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0A599-3585-427C-766D-1A4EF9F6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CB57-B394-105C-DA82-AC857F7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9839D-42C3-3136-D4FE-74845C2C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C7FB-B655-2B13-0C0A-ED6F507D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6D6F-E2A0-07AB-0A52-27F7B624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6521-AD1D-B533-0260-8E5370BF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903D-F73C-4939-D815-667E25CE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A4AF4-C640-8484-21EC-C9BB9291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077D-FFA3-0616-0385-BB5F1E66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66852-FDCF-25EA-530B-D8332F35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7CEA-3B6F-7462-C1C4-35B2C843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0C7-F3C9-D76F-BC72-954A8872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C5500-E52A-33C1-8EE7-BDDA0B31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7E19-A13A-5BF9-8409-6F9139DC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3AB43-4654-EFC1-8361-DF3AACA1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4783-F01E-BE49-C5B4-C4C200BB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D9B7-C562-241A-3D86-A0F7965E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39B65-9FEB-0FE8-6F80-E0E2642F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8626-86DB-AE8F-A0F4-5EDCAF30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4545-7A16-817E-B4C7-E061128BA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95AE3-A469-431A-989D-9980D1D7EF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FA0B-A770-4795-3671-EB77A6A0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60C0-5FC4-1E18-5D5B-0B96DDAC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7442F-7452-4820-B103-81C246DE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docs.google.com/spreadsheets/d/1PbV0faD_WGmLEbrY93mQF5ofhO98hy-TQmh41uGPCxc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1F16-B749-4D1B-722A-0C6904E07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773A-1D29-9468-E123-0741DD8A1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be added to the website</a:t>
            </a:r>
          </a:p>
        </p:txBody>
      </p:sp>
    </p:spTree>
    <p:extLst>
      <p:ext uri="{BB962C8B-B14F-4D97-AF65-F5344CB8AC3E}">
        <p14:creationId xmlns:p14="http://schemas.microsoft.com/office/powerpoint/2010/main" val="253907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D8F9-CB58-097B-7235-25C650CD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C9E8-E704-9BD0-2A48-D0EEF372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slice status for each of the 107 cases: </a:t>
            </a:r>
            <a:r>
              <a:rPr lang="en-US" dirty="0">
                <a:hlinkClick r:id="rId2"/>
              </a:rPr>
              <a:t>https://docs.google.com/spreadsheets/d/1PbV0faD_WGmLEbrY93mQF5ofhO98hy-TQmh41uGPCxc/edit?usp=sharing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Eli (&amp; Kenny’s) patching code (slightly different from Alyssa’s code): </a:t>
            </a:r>
          </a:p>
          <a:p>
            <a:r>
              <a:rPr lang="en-US" dirty="0"/>
              <a:t>Check out kenny_code9.py in the above </a:t>
            </a:r>
            <a:r>
              <a:rPr lang="en-US"/>
              <a:t>zipped folder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5F7898-9EC9-CF79-C7E1-8FED2663B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08900"/>
              </p:ext>
            </p:extLst>
          </p:nvPr>
        </p:nvGraphicFramePr>
        <p:xfrm>
          <a:off x="2504710" y="4100918"/>
          <a:ext cx="381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381000" imgH="522079" progId="Package">
                  <p:embed/>
                </p:oleObj>
              </mc:Choice>
              <mc:Fallback>
                <p:oleObj name="Packager Shell Object" showAsIcon="1" r:id="rId3" imgW="381000" imgH="52207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4710" y="4100918"/>
                        <a:ext cx="38100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7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Package</vt:lpstr>
      <vt:lpstr>Important links</vt:lpstr>
      <vt:lpstr>Important 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Krishna</dc:creator>
  <cp:lastModifiedBy>Arvind Krishna</cp:lastModifiedBy>
  <cp:revision>4</cp:revision>
  <dcterms:created xsi:type="dcterms:W3CDTF">2025-01-27T19:14:32Z</dcterms:created>
  <dcterms:modified xsi:type="dcterms:W3CDTF">2025-01-29T01:46:35Z</dcterms:modified>
</cp:coreProperties>
</file>