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90" d="100"/>
          <a:sy n="90" d="100"/>
        </p:scale>
        <p:origin x="358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CBF7-8D5A-AEC4-1D8B-92B81E664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CB698-510F-07E3-D702-795B80081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6432-161A-0BFF-612F-57953EA6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EC1A0-4E99-62FC-4C43-2C78868BF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7138-4894-5B9D-9DC7-A271E3D0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8419-1B5F-D8D3-F319-8A9185C7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9BE99-AB80-086B-FA0E-919090C94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B303D-4B15-9075-B75E-1A881ACF3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9F03-CFF1-6DF5-2355-025AAC4C5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CF51B-BAD6-FD4C-339F-ABD0E180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19CC56-18BB-9C2B-25DA-4AFEA4399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4828-C050-3A72-A315-45E7655A2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730A-FB69-59A1-3955-EFC274F2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0803D-7D2F-9DDB-776C-4818467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EDFB-47FA-E66F-EA49-0420AA87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CB18-BA25-5227-0E4B-CC4EEA0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833E-CB7F-6C07-72DC-AB8276A2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DF7B0-D2EC-EA7F-0008-C41F7FAF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C775-BCD7-79DF-79A0-4D47E6FC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0C973-974A-3372-5BFB-C687F9A3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93B7-D8BD-68B5-2F00-1F0026B9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5A139-A591-9ADB-FB91-E827009CA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4567-5785-6ED8-D063-250619E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B89C-6D8C-B096-2A9A-D63B0C84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3DDE6-3D64-160B-2AF2-6C47922E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77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E759-89A6-D735-0DC1-7719EAB4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66C1-83C1-EC6D-6B9B-341967DFA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2F409-241B-F425-CE0F-4F0A2B92B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0BD9E-53A1-722E-B724-DF9D0AEC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39F84-1B99-4969-B548-6905037D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0D0FA-B8F1-A6B7-A681-BB5A7B32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0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92DB-5A00-5C16-7E0E-501EB578E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D198F-C59F-4FDF-599A-16850858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EC1A2-4CE4-2098-9EBB-5DB4332FD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9F8BF-C6D1-2A1B-439A-5ABD37A98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96DC9-BA74-3C59-BF62-2FB5D1417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2A574-60FB-023D-D791-A43E65C2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DB2DF-487D-AFAE-AB0D-E506592F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A4C07-188B-3F34-ECD0-D4EC4E34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1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99F0-45C7-C22C-6ADE-4E6935B3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27B98-BC3A-1620-25FC-E730D83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CDC9-99A4-695D-2A89-24CF12E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D1586-D961-1CE3-8512-89DBF7F4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9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01FDE-144C-7A74-A47C-5576A06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809E9-31D8-5C72-3BC9-D890A6E0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EAFF-CEC2-EFE4-9F8F-449CFA8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64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2306-1680-5E79-55C4-5B0CB096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7662-9F55-5AB1-A487-2FEEF38D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74E2C-FC74-9EC4-33D5-2847DCA6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F5553-D8F1-B725-0D84-476CFAAB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9457-3787-E949-A834-032E3E82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738D-6312-767F-931D-564583E2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6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386F-7A2C-26E3-7727-E2BF2D98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1593F-B079-F9A1-6BE2-2F32524B5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08F29-8003-01A4-5AB3-6AEF5BD3F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17A8C-B74C-2244-F659-32968556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CFCE-9C94-AA96-1083-78C369D2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85282-2F42-BE44-0EAC-6A7882CB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1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AEF979-66CA-8C99-0B13-A8051E68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4DA6-DAFC-030A-3296-FFAE34272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F58CB-6179-159A-D2AA-75B4D09CE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836E-F9BF-48E5-8955-B11283FBF0CE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9CBB-0502-F8FD-358F-8480569B2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BA803-7F8A-6CA1-1211-F15C99087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93ECA-7BE6-428E-B363-90BDC8B34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192F-99ED-2985-C544-742BDD93A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69DC5-E072-31DD-DE8E-7E13D0EFD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73F-5227-7BF1-FB5E-23EEEADC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2D20-C555-F6FA-61C4-15CDB699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must be updated after every presentation – there must be a code if you have coded</a:t>
            </a:r>
          </a:p>
          <a:p>
            <a:r>
              <a:rPr lang="en-US" dirty="0"/>
              <a:t>Slides must contain reference to code</a:t>
            </a:r>
          </a:p>
          <a:p>
            <a:r>
              <a:rPr lang="en-US" dirty="0"/>
              <a:t>The main folder must contain the team’s contributions – whose code should be seen first – is there any order, is there any relation between the codes</a:t>
            </a:r>
          </a:p>
          <a:p>
            <a:r>
              <a:rPr lang="en-US" dirty="0"/>
              <a:t>Unnecessary files must be deleted – “Put  your contributions….”</a:t>
            </a:r>
          </a:p>
          <a:p>
            <a:r>
              <a:rPr lang="en-US" dirty="0"/>
              <a:t>Bullet points explaining the algorithm</a:t>
            </a:r>
          </a:p>
          <a:p>
            <a:r>
              <a:rPr lang="en-US" dirty="0"/>
              <a:t>Text before code chunks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7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using processed data to begin with?</a:t>
            </a:r>
          </a:p>
          <a:p>
            <a:r>
              <a:rPr lang="en-US" dirty="0"/>
              <a:t>Why for loop over contours when there is only one external contour – at multiple places</a:t>
            </a:r>
          </a:p>
          <a:p>
            <a:r>
              <a:rPr lang="en-US" dirty="0"/>
              <a:t>Patch size</a:t>
            </a:r>
          </a:p>
          <a:p>
            <a:pPr lvl="1"/>
            <a:r>
              <a:rPr lang="en-US" dirty="0"/>
              <a:t>Keep it constant</a:t>
            </a:r>
          </a:p>
          <a:p>
            <a:pPr lvl="1"/>
            <a:r>
              <a:rPr lang="en-US" dirty="0"/>
              <a:t>Increasing pixel by pixel will be slow</a:t>
            </a:r>
          </a:p>
          <a:p>
            <a:pPr lvl="1"/>
            <a:r>
              <a:rPr lang="en-US" dirty="0"/>
              <a:t>Badly sized squares? We don’t know – keep no limits</a:t>
            </a:r>
          </a:p>
          <a:p>
            <a:r>
              <a:rPr lang="en-US" dirty="0"/>
              <a:t>Step size based on edge length to avoid too many squares</a:t>
            </a:r>
          </a:p>
          <a:p>
            <a:r>
              <a:rPr lang="en-US" dirty="0" err="1"/>
              <a:t>remove_overlapping_squares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why checking for overlap against all squares?</a:t>
            </a:r>
          </a:p>
          <a:p>
            <a:pPr lvl="1"/>
            <a:r>
              <a:rPr lang="en-US" dirty="0"/>
              <a:t>Even if you have removed square, you will check its overlap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pass may also not be needed</a:t>
            </a:r>
          </a:p>
          <a:p>
            <a:r>
              <a:rPr lang="en-US" dirty="0"/>
              <a:t>Calculate epithelium width perpendicular to the tangent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Image not in folder</a:t>
            </a:r>
          </a:p>
          <a:p>
            <a:r>
              <a:rPr lang="en-US" dirty="0"/>
              <a:t>Corner definition not working – calculate the local width (thinkers)</a:t>
            </a:r>
          </a:p>
        </p:txBody>
      </p:sp>
    </p:spTree>
    <p:extLst>
      <p:ext uri="{BB962C8B-B14F-4D97-AF65-F5344CB8AC3E}">
        <p14:creationId xmlns:p14="http://schemas.microsoft.com/office/powerpoint/2010/main" val="307299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Patchy epithelium – no such thing – taking incorrectly epithelium detected data</a:t>
            </a:r>
          </a:p>
        </p:txBody>
      </p:sp>
    </p:spTree>
    <p:extLst>
      <p:ext uri="{BB962C8B-B14F-4D97-AF65-F5344CB8AC3E}">
        <p14:creationId xmlns:p14="http://schemas.microsoft.com/office/powerpoint/2010/main" val="356040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Hannah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fail case and success case code - explain</a:t>
            </a:r>
          </a:p>
        </p:txBody>
      </p:sp>
    </p:spTree>
    <p:extLst>
      <p:ext uri="{BB962C8B-B14F-4D97-AF65-F5344CB8AC3E}">
        <p14:creationId xmlns:p14="http://schemas.microsoft.com/office/powerpoint/2010/main" val="139841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D99D-F7EA-BC2F-0F68-06BCC3C6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EA1A-F882-F4A6-7D94-17DFD8E21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0166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213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Organization</vt:lpstr>
      <vt:lpstr>Ryan</vt:lpstr>
      <vt:lpstr>Ryan</vt:lpstr>
      <vt:lpstr>Sharon</vt:lpstr>
      <vt:lpstr>Sari</vt:lpstr>
      <vt:lpstr>Hannah</vt:lpstr>
      <vt:lpstr>Nathan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 Krishna</dc:creator>
  <cp:lastModifiedBy>Arvind Krishna</cp:lastModifiedBy>
  <cp:revision>15</cp:revision>
  <dcterms:created xsi:type="dcterms:W3CDTF">2025-02-07T02:53:48Z</dcterms:created>
  <dcterms:modified xsi:type="dcterms:W3CDTF">2025-02-07T08:59:29Z</dcterms:modified>
</cp:coreProperties>
</file>