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98" d="100"/>
          <a:sy n="98" d="100"/>
        </p:scale>
        <p:origin x="55"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F0E9-040D-E649-3872-50570FB205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25D939C-749F-B0CF-CA24-B83F7C11CC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8E1BCF-2F65-8DB0-A58D-1FF0D6FDBE57}"/>
              </a:ext>
            </a:extLst>
          </p:cNvPr>
          <p:cNvSpPr>
            <a:spLocks noGrp="1"/>
          </p:cNvSpPr>
          <p:nvPr>
            <p:ph type="dt" sz="half" idx="10"/>
          </p:nvPr>
        </p:nvSpPr>
        <p:spPr/>
        <p:txBody>
          <a:bodyPr/>
          <a:lstStyle/>
          <a:p>
            <a:fld id="{D55D0D00-1F86-4D60-B938-D4E8553FD960}" type="datetimeFigureOut">
              <a:rPr lang="en-US" smtClean="0"/>
              <a:t>1/27/2025</a:t>
            </a:fld>
            <a:endParaRPr lang="en-US"/>
          </a:p>
        </p:txBody>
      </p:sp>
      <p:sp>
        <p:nvSpPr>
          <p:cNvPr id="5" name="Footer Placeholder 4">
            <a:extLst>
              <a:ext uri="{FF2B5EF4-FFF2-40B4-BE49-F238E27FC236}">
                <a16:creationId xmlns:a16="http://schemas.microsoft.com/office/drawing/2014/main" id="{76CE0678-4D3A-C8DF-E93F-CD21129FFF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F638D1-091A-F6C2-2E62-3D508CE09456}"/>
              </a:ext>
            </a:extLst>
          </p:cNvPr>
          <p:cNvSpPr>
            <a:spLocks noGrp="1"/>
          </p:cNvSpPr>
          <p:nvPr>
            <p:ph type="sldNum" sz="quarter" idx="12"/>
          </p:nvPr>
        </p:nvSpPr>
        <p:spPr/>
        <p:txBody>
          <a:bodyPr/>
          <a:lstStyle/>
          <a:p>
            <a:fld id="{BFFBD3A2-B999-4B3E-8867-430F21145241}" type="slidenum">
              <a:rPr lang="en-US" smtClean="0"/>
              <a:t>‹#›</a:t>
            </a:fld>
            <a:endParaRPr lang="en-US"/>
          </a:p>
        </p:txBody>
      </p:sp>
    </p:spTree>
    <p:extLst>
      <p:ext uri="{BB962C8B-B14F-4D97-AF65-F5344CB8AC3E}">
        <p14:creationId xmlns:p14="http://schemas.microsoft.com/office/powerpoint/2010/main" val="348538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19853-AE53-CD60-908D-1784D50A62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C35DD51-1B64-6A27-46EF-06B1A86708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0BDE32-3641-3F9C-71A8-634263E4FC70}"/>
              </a:ext>
            </a:extLst>
          </p:cNvPr>
          <p:cNvSpPr>
            <a:spLocks noGrp="1"/>
          </p:cNvSpPr>
          <p:nvPr>
            <p:ph type="dt" sz="half" idx="10"/>
          </p:nvPr>
        </p:nvSpPr>
        <p:spPr/>
        <p:txBody>
          <a:bodyPr/>
          <a:lstStyle/>
          <a:p>
            <a:fld id="{D55D0D00-1F86-4D60-B938-D4E8553FD960}" type="datetimeFigureOut">
              <a:rPr lang="en-US" smtClean="0"/>
              <a:t>1/27/2025</a:t>
            </a:fld>
            <a:endParaRPr lang="en-US"/>
          </a:p>
        </p:txBody>
      </p:sp>
      <p:sp>
        <p:nvSpPr>
          <p:cNvPr id="5" name="Footer Placeholder 4">
            <a:extLst>
              <a:ext uri="{FF2B5EF4-FFF2-40B4-BE49-F238E27FC236}">
                <a16:creationId xmlns:a16="http://schemas.microsoft.com/office/drawing/2014/main" id="{103D174A-C4C7-DFC0-9FDE-E00789450D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5F48F9-229D-4BAA-3445-66628F4A46D0}"/>
              </a:ext>
            </a:extLst>
          </p:cNvPr>
          <p:cNvSpPr>
            <a:spLocks noGrp="1"/>
          </p:cNvSpPr>
          <p:nvPr>
            <p:ph type="sldNum" sz="quarter" idx="12"/>
          </p:nvPr>
        </p:nvSpPr>
        <p:spPr/>
        <p:txBody>
          <a:bodyPr/>
          <a:lstStyle/>
          <a:p>
            <a:fld id="{BFFBD3A2-B999-4B3E-8867-430F21145241}" type="slidenum">
              <a:rPr lang="en-US" smtClean="0"/>
              <a:t>‹#›</a:t>
            </a:fld>
            <a:endParaRPr lang="en-US"/>
          </a:p>
        </p:txBody>
      </p:sp>
    </p:spTree>
    <p:extLst>
      <p:ext uri="{BB962C8B-B14F-4D97-AF65-F5344CB8AC3E}">
        <p14:creationId xmlns:p14="http://schemas.microsoft.com/office/powerpoint/2010/main" val="121785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56A431-C6E1-0527-07A1-AAAF88E60E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D84F8DD-5D74-8A42-2ABD-C9BCCE0EC2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AD666B-3FF4-D3A1-0D68-F521AEB82E25}"/>
              </a:ext>
            </a:extLst>
          </p:cNvPr>
          <p:cNvSpPr>
            <a:spLocks noGrp="1"/>
          </p:cNvSpPr>
          <p:nvPr>
            <p:ph type="dt" sz="half" idx="10"/>
          </p:nvPr>
        </p:nvSpPr>
        <p:spPr/>
        <p:txBody>
          <a:bodyPr/>
          <a:lstStyle/>
          <a:p>
            <a:fld id="{D55D0D00-1F86-4D60-B938-D4E8553FD960}" type="datetimeFigureOut">
              <a:rPr lang="en-US" smtClean="0"/>
              <a:t>1/27/2025</a:t>
            </a:fld>
            <a:endParaRPr lang="en-US"/>
          </a:p>
        </p:txBody>
      </p:sp>
      <p:sp>
        <p:nvSpPr>
          <p:cNvPr id="5" name="Footer Placeholder 4">
            <a:extLst>
              <a:ext uri="{FF2B5EF4-FFF2-40B4-BE49-F238E27FC236}">
                <a16:creationId xmlns:a16="http://schemas.microsoft.com/office/drawing/2014/main" id="{802A1095-A920-269F-9573-041A877EE2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E9032E-F0C0-B3AC-0F88-20796459CCAE}"/>
              </a:ext>
            </a:extLst>
          </p:cNvPr>
          <p:cNvSpPr>
            <a:spLocks noGrp="1"/>
          </p:cNvSpPr>
          <p:nvPr>
            <p:ph type="sldNum" sz="quarter" idx="12"/>
          </p:nvPr>
        </p:nvSpPr>
        <p:spPr/>
        <p:txBody>
          <a:bodyPr/>
          <a:lstStyle/>
          <a:p>
            <a:fld id="{BFFBD3A2-B999-4B3E-8867-430F21145241}" type="slidenum">
              <a:rPr lang="en-US" smtClean="0"/>
              <a:t>‹#›</a:t>
            </a:fld>
            <a:endParaRPr lang="en-US"/>
          </a:p>
        </p:txBody>
      </p:sp>
    </p:spTree>
    <p:extLst>
      <p:ext uri="{BB962C8B-B14F-4D97-AF65-F5344CB8AC3E}">
        <p14:creationId xmlns:p14="http://schemas.microsoft.com/office/powerpoint/2010/main" val="1022670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ED6F7-F20E-29FD-35D6-8FE1748F2B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AB8E0D-8A42-FC09-D67F-3A5DBE67F0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26A1B4-BAD5-EF5B-C172-648BA77E03CD}"/>
              </a:ext>
            </a:extLst>
          </p:cNvPr>
          <p:cNvSpPr>
            <a:spLocks noGrp="1"/>
          </p:cNvSpPr>
          <p:nvPr>
            <p:ph type="dt" sz="half" idx="10"/>
          </p:nvPr>
        </p:nvSpPr>
        <p:spPr/>
        <p:txBody>
          <a:bodyPr/>
          <a:lstStyle/>
          <a:p>
            <a:fld id="{D55D0D00-1F86-4D60-B938-D4E8553FD960}" type="datetimeFigureOut">
              <a:rPr lang="en-US" smtClean="0"/>
              <a:t>1/27/2025</a:t>
            </a:fld>
            <a:endParaRPr lang="en-US"/>
          </a:p>
        </p:txBody>
      </p:sp>
      <p:sp>
        <p:nvSpPr>
          <p:cNvPr id="5" name="Footer Placeholder 4">
            <a:extLst>
              <a:ext uri="{FF2B5EF4-FFF2-40B4-BE49-F238E27FC236}">
                <a16:creationId xmlns:a16="http://schemas.microsoft.com/office/drawing/2014/main" id="{147B3C00-B048-3ADA-4F83-DBB4037DB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0B6058-0B25-EA0D-C66B-82FB70D86D77}"/>
              </a:ext>
            </a:extLst>
          </p:cNvPr>
          <p:cNvSpPr>
            <a:spLocks noGrp="1"/>
          </p:cNvSpPr>
          <p:nvPr>
            <p:ph type="sldNum" sz="quarter" idx="12"/>
          </p:nvPr>
        </p:nvSpPr>
        <p:spPr/>
        <p:txBody>
          <a:bodyPr/>
          <a:lstStyle/>
          <a:p>
            <a:fld id="{BFFBD3A2-B999-4B3E-8867-430F21145241}" type="slidenum">
              <a:rPr lang="en-US" smtClean="0"/>
              <a:t>‹#›</a:t>
            </a:fld>
            <a:endParaRPr lang="en-US"/>
          </a:p>
        </p:txBody>
      </p:sp>
    </p:spTree>
    <p:extLst>
      <p:ext uri="{BB962C8B-B14F-4D97-AF65-F5344CB8AC3E}">
        <p14:creationId xmlns:p14="http://schemas.microsoft.com/office/powerpoint/2010/main" val="3137967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4A98C-ECB1-6F59-751D-A59145B834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CEFD97-FF99-2928-6E84-F66CAAECDB0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86A406-BC4B-AEA0-8B4F-C2DC6E33766F}"/>
              </a:ext>
            </a:extLst>
          </p:cNvPr>
          <p:cNvSpPr>
            <a:spLocks noGrp="1"/>
          </p:cNvSpPr>
          <p:nvPr>
            <p:ph type="dt" sz="half" idx="10"/>
          </p:nvPr>
        </p:nvSpPr>
        <p:spPr/>
        <p:txBody>
          <a:bodyPr/>
          <a:lstStyle/>
          <a:p>
            <a:fld id="{D55D0D00-1F86-4D60-B938-D4E8553FD960}" type="datetimeFigureOut">
              <a:rPr lang="en-US" smtClean="0"/>
              <a:t>1/27/2025</a:t>
            </a:fld>
            <a:endParaRPr lang="en-US"/>
          </a:p>
        </p:txBody>
      </p:sp>
      <p:sp>
        <p:nvSpPr>
          <p:cNvPr id="5" name="Footer Placeholder 4">
            <a:extLst>
              <a:ext uri="{FF2B5EF4-FFF2-40B4-BE49-F238E27FC236}">
                <a16:creationId xmlns:a16="http://schemas.microsoft.com/office/drawing/2014/main" id="{A55D24CA-C225-0B2E-FDF5-F380799B5F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D1073B-D35D-A52F-ED94-20E288B1A85E}"/>
              </a:ext>
            </a:extLst>
          </p:cNvPr>
          <p:cNvSpPr>
            <a:spLocks noGrp="1"/>
          </p:cNvSpPr>
          <p:nvPr>
            <p:ph type="sldNum" sz="quarter" idx="12"/>
          </p:nvPr>
        </p:nvSpPr>
        <p:spPr/>
        <p:txBody>
          <a:bodyPr/>
          <a:lstStyle/>
          <a:p>
            <a:fld id="{BFFBD3A2-B999-4B3E-8867-430F21145241}" type="slidenum">
              <a:rPr lang="en-US" smtClean="0"/>
              <a:t>‹#›</a:t>
            </a:fld>
            <a:endParaRPr lang="en-US"/>
          </a:p>
        </p:txBody>
      </p:sp>
    </p:spTree>
    <p:extLst>
      <p:ext uri="{BB962C8B-B14F-4D97-AF65-F5344CB8AC3E}">
        <p14:creationId xmlns:p14="http://schemas.microsoft.com/office/powerpoint/2010/main" val="3464672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7E57A-A867-7021-58D6-AE742C196B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EDD082-11CF-8D2F-C420-B55E0E4221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001864-1553-4FA8-B34D-E19EBD0B4F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42956B3-81E3-A183-15BA-9636DC0C938C}"/>
              </a:ext>
            </a:extLst>
          </p:cNvPr>
          <p:cNvSpPr>
            <a:spLocks noGrp="1"/>
          </p:cNvSpPr>
          <p:nvPr>
            <p:ph type="dt" sz="half" idx="10"/>
          </p:nvPr>
        </p:nvSpPr>
        <p:spPr/>
        <p:txBody>
          <a:bodyPr/>
          <a:lstStyle/>
          <a:p>
            <a:fld id="{D55D0D00-1F86-4D60-B938-D4E8553FD960}" type="datetimeFigureOut">
              <a:rPr lang="en-US" smtClean="0"/>
              <a:t>1/27/2025</a:t>
            </a:fld>
            <a:endParaRPr lang="en-US"/>
          </a:p>
        </p:txBody>
      </p:sp>
      <p:sp>
        <p:nvSpPr>
          <p:cNvPr id="6" name="Footer Placeholder 5">
            <a:extLst>
              <a:ext uri="{FF2B5EF4-FFF2-40B4-BE49-F238E27FC236}">
                <a16:creationId xmlns:a16="http://schemas.microsoft.com/office/drawing/2014/main" id="{E6058BEB-B51B-CC4F-B2B1-7BF8C857B9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40E4EF-4AB9-11D3-7EBB-C2139CE88F3F}"/>
              </a:ext>
            </a:extLst>
          </p:cNvPr>
          <p:cNvSpPr>
            <a:spLocks noGrp="1"/>
          </p:cNvSpPr>
          <p:nvPr>
            <p:ph type="sldNum" sz="quarter" idx="12"/>
          </p:nvPr>
        </p:nvSpPr>
        <p:spPr/>
        <p:txBody>
          <a:bodyPr/>
          <a:lstStyle/>
          <a:p>
            <a:fld id="{BFFBD3A2-B999-4B3E-8867-430F21145241}" type="slidenum">
              <a:rPr lang="en-US" smtClean="0"/>
              <a:t>‹#›</a:t>
            </a:fld>
            <a:endParaRPr lang="en-US"/>
          </a:p>
        </p:txBody>
      </p:sp>
    </p:spTree>
    <p:extLst>
      <p:ext uri="{BB962C8B-B14F-4D97-AF65-F5344CB8AC3E}">
        <p14:creationId xmlns:p14="http://schemas.microsoft.com/office/powerpoint/2010/main" val="1317389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1D6FC-7C4A-62D7-D891-8935580B3B4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512F54-95C7-AAF4-9770-160F451E30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5FFDE4-2815-2172-77D2-E9E3D8AFEB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D8F36B-2C9A-AA85-59DC-1675DAFE1F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46BEA9-5465-D20B-1559-B2FA79B6FB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696E1D-2023-D26D-BB1E-9812668520CD}"/>
              </a:ext>
            </a:extLst>
          </p:cNvPr>
          <p:cNvSpPr>
            <a:spLocks noGrp="1"/>
          </p:cNvSpPr>
          <p:nvPr>
            <p:ph type="dt" sz="half" idx="10"/>
          </p:nvPr>
        </p:nvSpPr>
        <p:spPr/>
        <p:txBody>
          <a:bodyPr/>
          <a:lstStyle/>
          <a:p>
            <a:fld id="{D55D0D00-1F86-4D60-B938-D4E8553FD960}" type="datetimeFigureOut">
              <a:rPr lang="en-US" smtClean="0"/>
              <a:t>1/27/2025</a:t>
            </a:fld>
            <a:endParaRPr lang="en-US"/>
          </a:p>
        </p:txBody>
      </p:sp>
      <p:sp>
        <p:nvSpPr>
          <p:cNvPr id="8" name="Footer Placeholder 7">
            <a:extLst>
              <a:ext uri="{FF2B5EF4-FFF2-40B4-BE49-F238E27FC236}">
                <a16:creationId xmlns:a16="http://schemas.microsoft.com/office/drawing/2014/main" id="{617C255D-B7C8-450C-48BF-6520E4CAB3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A0B174-7722-4955-3A33-C51C840DD5B2}"/>
              </a:ext>
            </a:extLst>
          </p:cNvPr>
          <p:cNvSpPr>
            <a:spLocks noGrp="1"/>
          </p:cNvSpPr>
          <p:nvPr>
            <p:ph type="sldNum" sz="quarter" idx="12"/>
          </p:nvPr>
        </p:nvSpPr>
        <p:spPr/>
        <p:txBody>
          <a:bodyPr/>
          <a:lstStyle/>
          <a:p>
            <a:fld id="{BFFBD3A2-B999-4B3E-8867-430F21145241}" type="slidenum">
              <a:rPr lang="en-US" smtClean="0"/>
              <a:t>‹#›</a:t>
            </a:fld>
            <a:endParaRPr lang="en-US"/>
          </a:p>
        </p:txBody>
      </p:sp>
    </p:spTree>
    <p:extLst>
      <p:ext uri="{BB962C8B-B14F-4D97-AF65-F5344CB8AC3E}">
        <p14:creationId xmlns:p14="http://schemas.microsoft.com/office/powerpoint/2010/main" val="4270094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C38C4-EDB0-B750-6086-DFA8776A5FF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D9AAE5-B8B8-C0B1-41C1-2C8CD32BC2B8}"/>
              </a:ext>
            </a:extLst>
          </p:cNvPr>
          <p:cNvSpPr>
            <a:spLocks noGrp="1"/>
          </p:cNvSpPr>
          <p:nvPr>
            <p:ph type="dt" sz="half" idx="10"/>
          </p:nvPr>
        </p:nvSpPr>
        <p:spPr/>
        <p:txBody>
          <a:bodyPr/>
          <a:lstStyle/>
          <a:p>
            <a:fld id="{D55D0D00-1F86-4D60-B938-D4E8553FD960}" type="datetimeFigureOut">
              <a:rPr lang="en-US" smtClean="0"/>
              <a:t>1/27/2025</a:t>
            </a:fld>
            <a:endParaRPr lang="en-US"/>
          </a:p>
        </p:txBody>
      </p:sp>
      <p:sp>
        <p:nvSpPr>
          <p:cNvPr id="4" name="Footer Placeholder 3">
            <a:extLst>
              <a:ext uri="{FF2B5EF4-FFF2-40B4-BE49-F238E27FC236}">
                <a16:creationId xmlns:a16="http://schemas.microsoft.com/office/drawing/2014/main" id="{92DD761B-0D29-8569-7DCB-C71CBB6457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32FFE5-1BDB-7227-CDA0-BCAA404776E4}"/>
              </a:ext>
            </a:extLst>
          </p:cNvPr>
          <p:cNvSpPr>
            <a:spLocks noGrp="1"/>
          </p:cNvSpPr>
          <p:nvPr>
            <p:ph type="sldNum" sz="quarter" idx="12"/>
          </p:nvPr>
        </p:nvSpPr>
        <p:spPr/>
        <p:txBody>
          <a:bodyPr/>
          <a:lstStyle/>
          <a:p>
            <a:fld id="{BFFBD3A2-B999-4B3E-8867-430F21145241}" type="slidenum">
              <a:rPr lang="en-US" smtClean="0"/>
              <a:t>‹#›</a:t>
            </a:fld>
            <a:endParaRPr lang="en-US"/>
          </a:p>
        </p:txBody>
      </p:sp>
    </p:spTree>
    <p:extLst>
      <p:ext uri="{BB962C8B-B14F-4D97-AF65-F5344CB8AC3E}">
        <p14:creationId xmlns:p14="http://schemas.microsoft.com/office/powerpoint/2010/main" val="681438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7CBF66-2501-21F0-DEB0-5F13FABDEEA4}"/>
              </a:ext>
            </a:extLst>
          </p:cNvPr>
          <p:cNvSpPr>
            <a:spLocks noGrp="1"/>
          </p:cNvSpPr>
          <p:nvPr>
            <p:ph type="dt" sz="half" idx="10"/>
          </p:nvPr>
        </p:nvSpPr>
        <p:spPr/>
        <p:txBody>
          <a:bodyPr/>
          <a:lstStyle/>
          <a:p>
            <a:fld id="{D55D0D00-1F86-4D60-B938-D4E8553FD960}" type="datetimeFigureOut">
              <a:rPr lang="en-US" smtClean="0"/>
              <a:t>1/27/2025</a:t>
            </a:fld>
            <a:endParaRPr lang="en-US"/>
          </a:p>
        </p:txBody>
      </p:sp>
      <p:sp>
        <p:nvSpPr>
          <p:cNvPr id="3" name="Footer Placeholder 2">
            <a:extLst>
              <a:ext uri="{FF2B5EF4-FFF2-40B4-BE49-F238E27FC236}">
                <a16:creationId xmlns:a16="http://schemas.microsoft.com/office/drawing/2014/main" id="{B643B03B-5377-54B0-85E2-C5962E59CC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5094FA-BB79-FF4B-0605-0CEBF5A55156}"/>
              </a:ext>
            </a:extLst>
          </p:cNvPr>
          <p:cNvSpPr>
            <a:spLocks noGrp="1"/>
          </p:cNvSpPr>
          <p:nvPr>
            <p:ph type="sldNum" sz="quarter" idx="12"/>
          </p:nvPr>
        </p:nvSpPr>
        <p:spPr/>
        <p:txBody>
          <a:bodyPr/>
          <a:lstStyle/>
          <a:p>
            <a:fld id="{BFFBD3A2-B999-4B3E-8867-430F21145241}" type="slidenum">
              <a:rPr lang="en-US" smtClean="0"/>
              <a:t>‹#›</a:t>
            </a:fld>
            <a:endParaRPr lang="en-US"/>
          </a:p>
        </p:txBody>
      </p:sp>
    </p:spTree>
    <p:extLst>
      <p:ext uri="{BB962C8B-B14F-4D97-AF65-F5344CB8AC3E}">
        <p14:creationId xmlns:p14="http://schemas.microsoft.com/office/powerpoint/2010/main" val="714957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10ED0-6974-93F4-961F-2CABBD47FC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AFD9840-096B-78B3-1988-81A1956F4E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EEFCB0-D87E-7653-DCAF-77E8331F67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D3EA45-E197-FDB0-703E-26744BCA1FD6}"/>
              </a:ext>
            </a:extLst>
          </p:cNvPr>
          <p:cNvSpPr>
            <a:spLocks noGrp="1"/>
          </p:cNvSpPr>
          <p:nvPr>
            <p:ph type="dt" sz="half" idx="10"/>
          </p:nvPr>
        </p:nvSpPr>
        <p:spPr/>
        <p:txBody>
          <a:bodyPr/>
          <a:lstStyle/>
          <a:p>
            <a:fld id="{D55D0D00-1F86-4D60-B938-D4E8553FD960}" type="datetimeFigureOut">
              <a:rPr lang="en-US" smtClean="0"/>
              <a:t>1/27/2025</a:t>
            </a:fld>
            <a:endParaRPr lang="en-US"/>
          </a:p>
        </p:txBody>
      </p:sp>
      <p:sp>
        <p:nvSpPr>
          <p:cNvPr id="6" name="Footer Placeholder 5">
            <a:extLst>
              <a:ext uri="{FF2B5EF4-FFF2-40B4-BE49-F238E27FC236}">
                <a16:creationId xmlns:a16="http://schemas.microsoft.com/office/drawing/2014/main" id="{6F4E93AB-3A17-4B38-29F4-8F390DAC30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5A6A04-119F-FB59-A3DD-DFA078EA55A6}"/>
              </a:ext>
            </a:extLst>
          </p:cNvPr>
          <p:cNvSpPr>
            <a:spLocks noGrp="1"/>
          </p:cNvSpPr>
          <p:nvPr>
            <p:ph type="sldNum" sz="quarter" idx="12"/>
          </p:nvPr>
        </p:nvSpPr>
        <p:spPr/>
        <p:txBody>
          <a:bodyPr/>
          <a:lstStyle/>
          <a:p>
            <a:fld id="{BFFBD3A2-B999-4B3E-8867-430F21145241}" type="slidenum">
              <a:rPr lang="en-US" smtClean="0"/>
              <a:t>‹#›</a:t>
            </a:fld>
            <a:endParaRPr lang="en-US"/>
          </a:p>
        </p:txBody>
      </p:sp>
    </p:spTree>
    <p:extLst>
      <p:ext uri="{BB962C8B-B14F-4D97-AF65-F5344CB8AC3E}">
        <p14:creationId xmlns:p14="http://schemas.microsoft.com/office/powerpoint/2010/main" val="488279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BA345-5525-A09C-2379-EC20398E59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FDD7737-2761-8989-E0C4-8E6E3B3477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D97D9E-2021-6E2F-D7DC-DD00D4FE7C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53D4C6-DDA8-CDA1-DC73-EB2C53B6DC2B}"/>
              </a:ext>
            </a:extLst>
          </p:cNvPr>
          <p:cNvSpPr>
            <a:spLocks noGrp="1"/>
          </p:cNvSpPr>
          <p:nvPr>
            <p:ph type="dt" sz="half" idx="10"/>
          </p:nvPr>
        </p:nvSpPr>
        <p:spPr/>
        <p:txBody>
          <a:bodyPr/>
          <a:lstStyle/>
          <a:p>
            <a:fld id="{D55D0D00-1F86-4D60-B938-D4E8553FD960}" type="datetimeFigureOut">
              <a:rPr lang="en-US" smtClean="0"/>
              <a:t>1/27/2025</a:t>
            </a:fld>
            <a:endParaRPr lang="en-US"/>
          </a:p>
        </p:txBody>
      </p:sp>
      <p:sp>
        <p:nvSpPr>
          <p:cNvPr id="6" name="Footer Placeholder 5">
            <a:extLst>
              <a:ext uri="{FF2B5EF4-FFF2-40B4-BE49-F238E27FC236}">
                <a16:creationId xmlns:a16="http://schemas.microsoft.com/office/drawing/2014/main" id="{39FD1E55-C07C-9311-E6AD-27835A2C2B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DA6039-3880-8455-6DA4-E7777C0BD0C4}"/>
              </a:ext>
            </a:extLst>
          </p:cNvPr>
          <p:cNvSpPr>
            <a:spLocks noGrp="1"/>
          </p:cNvSpPr>
          <p:nvPr>
            <p:ph type="sldNum" sz="quarter" idx="12"/>
          </p:nvPr>
        </p:nvSpPr>
        <p:spPr/>
        <p:txBody>
          <a:bodyPr/>
          <a:lstStyle/>
          <a:p>
            <a:fld id="{BFFBD3A2-B999-4B3E-8867-430F21145241}" type="slidenum">
              <a:rPr lang="en-US" smtClean="0"/>
              <a:t>‹#›</a:t>
            </a:fld>
            <a:endParaRPr lang="en-US"/>
          </a:p>
        </p:txBody>
      </p:sp>
    </p:spTree>
    <p:extLst>
      <p:ext uri="{BB962C8B-B14F-4D97-AF65-F5344CB8AC3E}">
        <p14:creationId xmlns:p14="http://schemas.microsoft.com/office/powerpoint/2010/main" val="3149831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9CB5C8-F2F4-2740-45FA-CC9F162FFF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118CD7-E0F7-B523-B53F-7F9E2E63E0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2770BB-CFD0-F3C5-DAF7-22221844AC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55D0D00-1F86-4D60-B938-D4E8553FD960}" type="datetimeFigureOut">
              <a:rPr lang="en-US" smtClean="0"/>
              <a:t>1/27/2025</a:t>
            </a:fld>
            <a:endParaRPr lang="en-US"/>
          </a:p>
        </p:txBody>
      </p:sp>
      <p:sp>
        <p:nvSpPr>
          <p:cNvPr id="5" name="Footer Placeholder 4">
            <a:extLst>
              <a:ext uri="{FF2B5EF4-FFF2-40B4-BE49-F238E27FC236}">
                <a16:creationId xmlns:a16="http://schemas.microsoft.com/office/drawing/2014/main" id="{5D0301A4-6304-B081-8A86-7EBDC2EEBA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DA02CA4-4C25-4444-9E8B-170DF62992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FFBD3A2-B999-4B3E-8867-430F21145241}" type="slidenum">
              <a:rPr lang="en-US" smtClean="0"/>
              <a:t>‹#›</a:t>
            </a:fld>
            <a:endParaRPr lang="en-US"/>
          </a:p>
        </p:txBody>
      </p:sp>
    </p:spTree>
    <p:extLst>
      <p:ext uri="{BB962C8B-B14F-4D97-AF65-F5344CB8AC3E}">
        <p14:creationId xmlns:p14="http://schemas.microsoft.com/office/powerpoint/2010/main" val="897073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E9D44-FF15-270A-7D19-57C4EEBB9875}"/>
              </a:ext>
            </a:extLst>
          </p:cNvPr>
          <p:cNvSpPr>
            <a:spLocks noGrp="1"/>
          </p:cNvSpPr>
          <p:nvPr>
            <p:ph type="ctrTitle"/>
          </p:nvPr>
        </p:nvSpPr>
        <p:spPr/>
        <p:txBody>
          <a:bodyPr/>
          <a:lstStyle/>
          <a:p>
            <a:r>
              <a:rPr lang="en-US" dirty="0"/>
              <a:t>Questions to stakeholders</a:t>
            </a:r>
          </a:p>
        </p:txBody>
      </p:sp>
      <p:sp>
        <p:nvSpPr>
          <p:cNvPr id="3" name="Subtitle 2">
            <a:extLst>
              <a:ext uri="{FF2B5EF4-FFF2-40B4-BE49-F238E27FC236}">
                <a16:creationId xmlns:a16="http://schemas.microsoft.com/office/drawing/2014/main" id="{CA478B57-D528-D6A5-A1E7-B8EF68B62310}"/>
              </a:ext>
            </a:extLst>
          </p:cNvPr>
          <p:cNvSpPr>
            <a:spLocks noGrp="1"/>
          </p:cNvSpPr>
          <p:nvPr>
            <p:ph type="subTitle" idx="1"/>
          </p:nvPr>
        </p:nvSpPr>
        <p:spPr/>
        <p:txBody>
          <a:bodyPr/>
          <a:lstStyle/>
          <a:p>
            <a:r>
              <a:rPr lang="en-US" dirty="0"/>
              <a:t>To be asked in the first Stakeholder meeting</a:t>
            </a:r>
          </a:p>
        </p:txBody>
      </p:sp>
    </p:spTree>
    <p:extLst>
      <p:ext uri="{BB962C8B-B14F-4D97-AF65-F5344CB8AC3E}">
        <p14:creationId xmlns:p14="http://schemas.microsoft.com/office/powerpoint/2010/main" val="3951166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C8777-5903-9912-8AE5-98326EE21CC4}"/>
              </a:ext>
            </a:extLst>
          </p:cNvPr>
          <p:cNvSpPr>
            <a:spLocks noGrp="1"/>
          </p:cNvSpPr>
          <p:nvPr>
            <p:ph type="title"/>
          </p:nvPr>
        </p:nvSpPr>
        <p:spPr/>
        <p:txBody>
          <a:bodyPr/>
          <a:lstStyle/>
          <a:p>
            <a:r>
              <a:rPr lang="en-US" dirty="0"/>
              <a:t>Questions on patching</a:t>
            </a:r>
          </a:p>
        </p:txBody>
      </p:sp>
      <p:sp>
        <p:nvSpPr>
          <p:cNvPr id="3" name="Content Placeholder 2">
            <a:extLst>
              <a:ext uri="{FF2B5EF4-FFF2-40B4-BE49-F238E27FC236}">
                <a16:creationId xmlns:a16="http://schemas.microsoft.com/office/drawing/2014/main" id="{5273971C-1023-3608-3660-18850ED6F2FD}"/>
              </a:ext>
            </a:extLst>
          </p:cNvPr>
          <p:cNvSpPr>
            <a:spLocks noGrp="1"/>
          </p:cNvSpPr>
          <p:nvPr>
            <p:ph idx="1"/>
          </p:nvPr>
        </p:nvSpPr>
        <p:spPr/>
        <p:txBody>
          <a:bodyPr>
            <a:normAutofit/>
          </a:bodyPr>
          <a:lstStyle/>
          <a:p>
            <a:r>
              <a:rPr lang="en-US" dirty="0"/>
              <a:t>Medical aspect questions</a:t>
            </a:r>
          </a:p>
          <a:p>
            <a:pPr lvl="1"/>
            <a:r>
              <a:rPr lang="en-US" dirty="0"/>
              <a:t>Why would the ML model needs a patch that includes the entire width of the epithelium, as the ML model may learn patterns to classify the patch without being informed of the location of </a:t>
            </a:r>
            <a:r>
              <a:rPr lang="en-US"/>
              <a:t>the melanocytes? </a:t>
            </a:r>
            <a:endParaRPr lang="en-US" dirty="0"/>
          </a:p>
          <a:p>
            <a:endParaRPr lang="en-US" dirty="0"/>
          </a:p>
          <a:p>
            <a:r>
              <a:rPr lang="en-US" dirty="0"/>
              <a:t>ML questions</a:t>
            </a:r>
          </a:p>
          <a:p>
            <a:pPr lvl="1"/>
            <a:r>
              <a:rPr lang="en-US" dirty="0"/>
              <a:t>If two opposite corners of the patch are outside the epithelium, will it be an acceptable patch? This will lead to width of the epithelium being along the diagonal of the patch - will our model be able to identify that?</a:t>
            </a:r>
          </a:p>
          <a:p>
            <a:pPr marL="914400" lvl="2" indent="0">
              <a:buNone/>
            </a:pPr>
            <a:endParaRPr lang="en-US" dirty="0"/>
          </a:p>
        </p:txBody>
      </p:sp>
    </p:spTree>
    <p:extLst>
      <p:ext uri="{BB962C8B-B14F-4D97-AF65-F5344CB8AC3E}">
        <p14:creationId xmlns:p14="http://schemas.microsoft.com/office/powerpoint/2010/main" val="5904816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TotalTime>
  <Words>101</Words>
  <Application>Microsoft Office PowerPoint</Application>
  <PresentationFormat>Widescreen</PresentationFormat>
  <Paragraphs>8</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Aptos</vt:lpstr>
      <vt:lpstr>Aptos Display</vt:lpstr>
      <vt:lpstr>Arial</vt:lpstr>
      <vt:lpstr>Office Theme</vt:lpstr>
      <vt:lpstr>Questions to stakeholders</vt:lpstr>
      <vt:lpstr>Questions on patching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Arvind Krishna</dc:creator>
  <cp:lastModifiedBy>Arvind Krishna</cp:lastModifiedBy>
  <cp:revision>2</cp:revision>
  <dcterms:created xsi:type="dcterms:W3CDTF">2025-01-27T19:39:24Z</dcterms:created>
  <dcterms:modified xsi:type="dcterms:W3CDTF">2025-01-27T19:44:33Z</dcterms:modified>
</cp:coreProperties>
</file>