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39b0c414a42f0b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39b0c414a42f0b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39b0c414a42f0b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39b0c414a42f0b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f322e87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f322e8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a64e4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a64e4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cf322e8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cf322e8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cf322e8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cf322e8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f322e87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f322e87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cf322e87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cf322e87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cf322e87c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cf322e87c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cf322e87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cf322e87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More Test Cases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48594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help test out the code we need more PNGs that have the </a:t>
            </a:r>
            <a:r>
              <a:rPr lang="en"/>
              <a:t>epithelium annotated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Requires manually annotating the epithelium on Qupath and using a script to extract the annotations into a PNG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Cases are stored in a shared file so that anyone in the team can use it for their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sheet organizing the cases that have been annotated and put in the shared file was created to organize and keep track of which ones were done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01700"/>
            <a:ext cx="3736350" cy="2534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810" y="477413"/>
            <a:ext cx="3927728" cy="238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31175"/>
            <a:ext cx="3736353" cy="19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4571999" y="2860550"/>
            <a:ext cx="4327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Observations: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In some cases, it was hard to differentiate the epithelium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Cases when the epithelium is very small or non-existent making it hard to determine if it is part of the epithelium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epithelium width calculated by our algorithm different from the actual width of the epithelium?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epithelium width locally instead of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code more efficient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the epithelium width calculated by our algorithm different from the actual width of the epithelium?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our </a:t>
            </a:r>
            <a:r>
              <a:rPr lang="en"/>
              <a:t>epithelium</a:t>
            </a:r>
            <a:r>
              <a:rPr lang="en"/>
              <a:t> width calculation we were taking a slice of an entire column, which hits the epithelium twice and messing up our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no longer use the max width for an entire slice, but we look all the sections in each slice separately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Width Calculation - horizontal example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842" r="0" t="5015"/>
          <a:stretch/>
        </p:blipFill>
        <p:spPr>
          <a:xfrm>
            <a:off x="1515163" y="938700"/>
            <a:ext cx="6113676" cy="41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1405" r="1014" t="0"/>
          <a:stretch/>
        </p:blipFill>
        <p:spPr>
          <a:xfrm>
            <a:off x="311700" y="1172776"/>
            <a:ext cx="4303599" cy="18717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4848700" y="1218000"/>
            <a:ext cx="40575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Patch dimensions match the epithelium width well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patches cover less of the total epithelium because of this (previously ~86%)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lower patch area </a:t>
            </a:r>
            <a:r>
              <a:rPr lang="en" sz="1800">
                <a:solidFill>
                  <a:schemeClr val="dk2"/>
                </a:solidFill>
              </a:rPr>
              <a:t>outside</a:t>
            </a:r>
            <a:r>
              <a:rPr lang="en" sz="1800">
                <a:solidFill>
                  <a:schemeClr val="dk2"/>
                </a:solidFill>
              </a:rPr>
              <a:t> mask (previously ~40%)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Solution: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Multiply width by 1.1 and round up to nearest integer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44850"/>
            <a:ext cx="4303599" cy="1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Results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848700" y="1218000"/>
            <a:ext cx="40575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Metrics look good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Takes 1 second to run, which is longer than Alyssa’s code with the patch size iterations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Optimizing this code is a work in progress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This code still determines orientation globally, not locally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1100" r="1480" t="0"/>
          <a:stretch/>
        </p:blipFill>
        <p:spPr>
          <a:xfrm>
            <a:off x="311700" y="1160463"/>
            <a:ext cx="4303599" cy="187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74006"/>
            <a:ext cx="4303599" cy="111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local orientation? 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13" y="763925"/>
            <a:ext cx="5376175" cy="24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50" y="3222400"/>
            <a:ext cx="8406114" cy="15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84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local orientation 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3063650"/>
            <a:ext cx="4866050" cy="13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443400" y="1302050"/>
            <a:ext cx="34599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Metrics look marginally better than without (+ 3% mask covered and - 2% outside covered)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Almost x2 number of patches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+2% more overlap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7000"/>
            <a:ext cx="4989901" cy="2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2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Generalizes well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25" y="732725"/>
            <a:ext cx="2803850" cy="44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950" y="916300"/>
            <a:ext cx="55054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