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18" Type="http://schemas.openxmlformats.org/officeDocument/2006/relationships/image" Target="../media/image27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1.png"/><Relationship Id="rId17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18" Type="http://schemas.openxmlformats.org/officeDocument/2006/relationships/image" Target="../media/image28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1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2" y="153872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98123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Vehicle Type</a:t>
                      </a:r>
                      <a:endParaRPr lang="en-IN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 Booking Value</a:t>
                      </a:r>
                      <a:endParaRPr lang="en-IN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Success Booking Value</a:t>
                      </a:r>
                      <a:endParaRPr lang="en-IN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Avg. Distance Travelled</a:t>
                      </a:r>
                      <a:endParaRPr lang="en-IN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Total Distance Travelled</a:t>
                      </a:r>
                      <a:endParaRPr lang="en-IN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Prime Sedan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Prime SUV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kern="1200" dirty="0">
                          <a:solidFill>
                            <a:schemeClr val="dk1"/>
                          </a:solidFill>
                          <a:effectLst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kern="1200" dirty="0">
                          <a:solidFill>
                            <a:schemeClr val="dk1"/>
                          </a:solidFill>
                          <a:effectLst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Auto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Bike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IN" sz="1300" dirty="0"/>
                    </a:p>
                    <a:p>
                      <a:pPr algn="ctr"/>
                      <a:r>
                        <a:rPr lang="en-IN" sz="1300" dirty="0"/>
                        <a:t>E-Bike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221770"/>
            <a:ext cx="3072984" cy="1004223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95252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9472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Arvindkumar Jaiswal</cp:lastModifiedBy>
  <cp:revision>9</cp:revision>
  <dcterms:created xsi:type="dcterms:W3CDTF">2024-10-05T18:58:27Z</dcterms:created>
  <dcterms:modified xsi:type="dcterms:W3CDTF">2025-05-14T14:14:42Z</dcterms:modified>
</cp:coreProperties>
</file>