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7B47-E898-4547-9CB2-E157F274E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21CBA-96FD-4FB7-9CF0-E7011EE5E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AC0E4-2761-4D4D-B50E-43735B2B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D7D-894A-4192-8576-FF68B38A72C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B478-CD0C-4414-9506-936834EC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5C8F3-64A6-4BC2-AB12-D6634DEA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0E3-1E44-4406-B14D-87670FA3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ED03-B8B7-4442-8791-CFB79157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160A-D782-4F4B-8590-14043A8F3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BFA9-2FF3-442C-B472-43DF81A1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D7D-894A-4192-8576-FF68B38A72C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031E-ABEA-4DAB-B917-7B846C3A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B6E62-E767-4413-9C63-F6C83D04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0E3-1E44-4406-B14D-87670FA3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69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A6AE1-DA76-44DB-B096-0AC262FC5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7C0A2-0B34-45CB-80EB-3401D1271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12B2B-A8CD-4C6F-8EBC-0CE1B0E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D7D-894A-4192-8576-FF68B38A72C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FF68F-59EE-4A90-801E-3BE9B75D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CC73-631F-422F-B6E5-01A9B115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0E3-1E44-4406-B14D-87670FA3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F01A-B262-482C-A27B-F719AE26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4FCA-7B88-4A70-91F6-40D053635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5E90-C3A8-4250-B963-91FE9ED7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D7D-894A-4192-8576-FF68B38A72C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8208-7C9C-49CC-BAEB-1A9D0CEA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66C5-2807-4229-A277-EA44FAEA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0E3-1E44-4406-B14D-87670FA3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2D7A-6BDF-4B02-B2A9-EA14CEF5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4681-8496-4B4E-9582-BD0345FFF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4C20-E289-4F1F-9901-2603F222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D7D-894A-4192-8576-FF68B38A72C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DEB6E-369A-47B7-AFA6-03003F01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49A37-9F61-4C21-9C9F-CA4F16D5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0E3-1E44-4406-B14D-87670FA3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95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A457-5E15-4634-9D5C-FF892FBC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60C5-4A11-41CE-82EA-0035BFF0C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210C7-B994-4C2B-9C8E-DA1FA3956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DC621-1037-4E8B-BDF4-D8B781B2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D7D-894A-4192-8576-FF68B38A72C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F9ABC-78CE-4CD6-9091-5152B081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68FB4-1848-4D09-8C93-FDA59DAC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0E3-1E44-4406-B14D-87670FA3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68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D1AB-2D28-43C2-9477-D1BBDA8A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1576C-1A76-4C81-8A93-73900A9F8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33FEB-A2E5-4A6D-8CC5-C1B6A7289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0A004-9533-4427-A327-6AB93247F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B7C57-FB2F-47AE-A187-7A87847C1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C51B8-C27D-4F71-9041-77F25D90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D7D-894A-4192-8576-FF68B38A72C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A565F-63C9-4C02-AF85-0579EACB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BBD2E-2191-401B-9A81-2E3BAF2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0E3-1E44-4406-B14D-87670FA3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0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191F-8049-4FC1-A33E-0BAD2C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F15F4-2F81-4353-B488-90845827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D7D-894A-4192-8576-FF68B38A72C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45AC6-8EF9-4840-8662-401011D3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794A3-4AED-46A7-B638-EBBC1C74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0E3-1E44-4406-B14D-87670FA3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41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47FF9-15F7-47D8-9A9F-F602C6CD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D7D-894A-4192-8576-FF68B38A72C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240DC-075C-49D8-83EF-19485A68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DCE37-55FE-4747-BEA8-3AFAC87B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0E3-1E44-4406-B14D-87670FA3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0D50-D01A-4CEF-8014-B0AE2EAA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9B1E-EC19-4070-AAB2-A789682A3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4B8F6-4ADA-4BB5-9CFF-337381CA2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1E07B-A724-453A-87C4-A3E622B3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D7D-894A-4192-8576-FF68B38A72C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A52AD-D082-4A44-B2DA-7C763ED1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90752-1381-4553-A445-52500B86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0E3-1E44-4406-B14D-87670FA3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8BF2-2407-4C71-86CE-9E045991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B44FA-FA39-4D5C-895E-B4F33B644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FA38D-DC55-4176-ADCC-2EE3EB51C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FD567-1690-48C9-B6C2-A412DA6E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DD7D-894A-4192-8576-FF68B38A72C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4F738-D43A-49C7-BFF6-2D8305AD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D4F54-06BC-4C37-8684-C111790F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0E3-1E44-4406-B14D-87670FA3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24966-2DEF-439E-8743-DE3F1F6B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79704-26CA-48DB-867C-59123DE63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DD55B-7C26-44D2-AA8C-0693C7A78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6DD7D-894A-4192-8576-FF68B38A72C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3BC97-2B12-4B29-B03D-879925444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CEEB-7B60-4374-A039-AE348A876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490E3-1E44-4406-B14D-87670FA32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58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373224" y="223935"/>
            <a:ext cx="820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Business Information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DBCBC-EAAA-40B8-86D4-A73CC8F1900A}"/>
              </a:ext>
            </a:extLst>
          </p:cNvPr>
          <p:cNvSpPr txBox="1"/>
          <p:nvPr/>
        </p:nvSpPr>
        <p:spPr>
          <a:xfrm>
            <a:off x="323460" y="808061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001AE-F859-4C4D-A5AD-22B55A4C509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C86E49-613D-4F37-B99F-B3C7D74DB1A8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61EC0F-3E57-44AD-A419-47AFDD12ACA9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Denormalize data models strategically to boost query speed for complex reporting. This optimizes performance in dimensional analysis scenarios and analytical tasks.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Employ surrogate keys—auto-incrementing integers—for entity uniqueness, reduced storage, and faster joins. This optimizes database performance and simplifies data relationships.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foreign keys linking entities, ensuring data consistency. Implement referential integrity constraints, preventing orphaned records and maintaining database accuracy.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Create detailed ERDs and data dictionaries documenting all entities, attributes, and relationships. This ensures stakeholder accessibility and understanding of the data model.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Modeling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3NF normalizes, mitigating redundancy and update anomalies, safeguarding referential integrity and data consistency.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Prevent mixing business concepts and transactional events. This ensures clear understanding and easier analysis, maintaining data integrity and improving decision-making.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Limit attributes. Partition horizontally to improve query speed and storage. Optimize the database for efficiency.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04471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data validation rules for nullability, uniqueness, and referential integrity. Proactively maintain data quality and consistency by addressing attribute constraints.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Prioritize documentation and schema evolution. Maintain data integrity proactively, minimizing disruption during updates. Don't overlook these critical aspects for smooth operations.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Focus on conceptual models, not specific technologies. This promotes long-term agility and avoids reliance on tool-dependent implementations for lasting success.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Secure data with strong measures; align with GDPR, HIPAA. Ensure robust privacy and full confidentiality protections.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Improve query speed via refined indexing. Choose based on patterns and volume, increasing retrieval efficiency.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lineage and process documentation are vital for compliance audits and governance impact assessments.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compliance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governance</a:t>
            </a:r>
          </a:p>
        </p:txBody>
      </p:sp>
    </p:spTree>
    <p:extLst>
      <p:ext uri="{BB962C8B-B14F-4D97-AF65-F5344CB8AC3E}">
        <p14:creationId xmlns:p14="http://schemas.microsoft.com/office/powerpoint/2010/main" val="423192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373224" y="223935"/>
            <a:ext cx="11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Handling scenarios for multiplicity constraints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67E75E-511D-4B61-A4DC-08395B8CD80A}"/>
              </a:ext>
            </a:extLst>
          </p:cNvPr>
          <p:cNvSpPr txBox="1"/>
          <p:nvPr/>
        </p:nvSpPr>
        <p:spPr>
          <a:xfrm>
            <a:off x="388775" y="839756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FD155A-867E-46C8-9767-D55E3399A18F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54F0234-8FDC-4177-9B55-1B5AFE1FC35B}"/>
              </a:ext>
            </a:extLst>
          </p:cNvPr>
          <p:cNvSpPr txBox="1"/>
          <p:nvPr/>
        </p:nvSpPr>
        <p:spPr>
          <a:xfrm>
            <a:off x="1912776" y="836552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07AD98-8541-4600-9F83-884881819AC8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182C694-4C26-4452-8026-14E2B29A3487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CB8489-C082-489B-92A9-A925F9AFD412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1000B75-B53B-4239-9F6F-1FAD8A64B85F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A155485-9D23-4426-A9A1-9A6E30E39D42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6B6B71-7173-475F-9256-67972B64BDC3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E99825B-EDD0-46F2-8A0E-57D17808D8C4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8CDED0F-C174-47B7-8D4C-05556B09977C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DC99D3D-3B66-4755-8C63-F339C6248645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370C52A-F4BD-4443-BDBF-991BFCBE7831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4E46DA9-6721-4B33-92D7-4E051D82448A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858744F-4B14-47FD-A8F4-D9DB721EBF53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09306DF-7541-4E57-83C9-E08E8480D9F5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DA92F3B-25AB-4E30-8C77-5FF4F2B25E7A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BBC2D02-BAEC-4352-BCA6-FF69BBB0573E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F09BA6D-E4D4-4EA8-BB13-B1E55DD4C2EA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BDE41E6-3532-489B-B41D-2E48F885C459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Analyze data size. Reduce redundancy; handle multiplicities with caution to avoid errors.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C4F75E-9A02-445C-AB47-D6D295816336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modeling tools to automatically enforce multiplicity, ensuring data quality and consistency.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B9AFAB-82AE-4015-B8A1-4C784A75C837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Balance normalization for performance. Complex joins cause bottlenecks. Optimize for needs.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59D957-EE2F-4DF4-9003-B6DB204157BC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Automate data checks to ensure integrity; confirm that multiplicities are enforced across datasets.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A54A6E-94A2-4212-A7AC-C0C30C38B9C8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Develop test cases to validate multiplicities on data load, ensuring integrity under conditions.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63FAC4-4BF9-42C6-AE78-DAD22B49AD29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Prioritize normalization. Reduce redundancy; ensure speedy queries. Balance is crucial for efficient schemas.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5E5415-1626-4FDB-8949-8E5AF5BB123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Examine models. Spot multiplicity problems. Fine-tune relationships to mirror real-world data clearly.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219B4D-FFEA-4061-A9BE-9F0BEC13B7A7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consistency. Use keys, reflecting entity links. Validate data; ensure proper links among tables.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8440A1-BB47-4EA5-868D-05066AF0B5AF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suitable types. Match entity traits and links. Consider multiplicities in defining relations.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49A8BD-AAC7-45BF-B8A4-801DFA30E6EC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Employ metadata strategy. Define multiplicities, goals, effect on quality. Enhance governance via metadata.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820726-E642-4016-BD44-B7DA372242C1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Profile data for analysis, spot anomalies, show multiplicities clearly, improving quality across systems.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A3B0BF-AC5D-408B-B289-E6BE2601E90A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Plan data archives, preserve history and multiplicities; vital data lineage maintenance for audit, analysis.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0818AA-F6FA-4390-A3A0-C08D03ABF13D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For complex links, use associative entities for accuracy and to streamline the data management process.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6E46F10-C897-4871-BC22-5C35B31D59C6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1EC19A7-6DD9-4AD6-98C9-0C98D1D1E887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Assess tradeoffs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054136-239A-4DB1-AA0D-4344CD258B4B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Integrity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00C6D8-D7F4-4934-8CEE-ABE8D7B2E778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Explain Why</a:t>
            </a:r>
          </a:p>
        </p:txBody>
      </p:sp>
    </p:spTree>
    <p:extLst>
      <p:ext uri="{BB962C8B-B14F-4D97-AF65-F5344CB8AC3E}">
        <p14:creationId xmlns:p14="http://schemas.microsoft.com/office/powerpoint/2010/main" val="82990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373224" y="223935"/>
            <a:ext cx="11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Inheritance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Reduce complex joins caused by excessive Table-Per-Type inheritance. This improves query performance by streamlining data retrieval and minimizing database load.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Uphold data integrity by diligently implementing discriminator columns in TPH and enforcing foreign key constraints in TPT, ensuring robust and reliable database relationships.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mixing inheritance strategies in one hierarchy. This prevents confusion, simplifies maintenance, and reduces complexity overall. This promotes code clarity.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the chosen strategy comprehensively. Index meticulously for optimized performance. Validate the model against crucial business rules, ensuring alignment with objectives.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Judicious denormalization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primary and foreign key constraints within the inheritance hierarchy. This ensures referential integrity and maintains consistent data relationships throughout the database.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Choose data types carefully, aligning them with attribute needs for range and precision. This optimizes storage, boosts query speeds, and enhances overall system efficiency.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data profiling and quality protocols to pinpoint and fix inconsistencies within the data estate, ensuring accuracy and reliability for informed decision-making.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robust archiving for data retention policies. Ensure compliance with regulatory mandates through effective data management strategies and comprehensive implementation plans.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indexing for common query patterns. This accelerates data retrieval, reducing performance bottlenecks. Tailored strategies enhance speed and efficiency, improving database responsiveness significantly.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rigorous metadata management following ISO/IEC 11179 standards. This enables efficient data discovery, improved data comprehension, and strengthened data governance practices.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Follow data governance frameworks like DAMA-DMBOK rigorously. Ensure data quality, security, and compliance with regulations. Protect data assets effectively.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end-to-end data lineage tracking. Document data origin and transformations for auditability and compliance. Enhance data transparency and governance.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strong data security: access controls, encryption. Protect sensitive information from unauthorized access, potential data breaches.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Iteratively Validate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Monitor alerts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03AC0C-D917-4FE3-B8C1-9BCE5B281CB7}"/>
              </a:ext>
            </a:extLst>
          </p:cNvPr>
          <p:cNvSpPr txBox="1"/>
          <p:nvPr/>
        </p:nvSpPr>
        <p:spPr>
          <a:xfrm>
            <a:off x="388775" y="839756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33427E-3A9D-42CB-A4DD-FF8FDA67CFDF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61DD1F-0499-4E30-823D-F876F91AE1A1}"/>
              </a:ext>
            </a:extLst>
          </p:cNvPr>
          <p:cNvSpPr txBox="1"/>
          <p:nvPr/>
        </p:nvSpPr>
        <p:spPr>
          <a:xfrm>
            <a:off x="1912776" y="836552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B47C17-981E-4296-B8D0-668A7CF27885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8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298579" y="95470"/>
            <a:ext cx="11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Data profiling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001AE-F859-4C4D-A5AD-22B55A4C509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C86E49-613D-4F37-B99F-B3C7D74DB1A8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Meticulously document data lineage for specialized entities. This ensures transparency and traceability throughout the data lifecycle, enhancing trust and accountability.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strict primary and foreign keys. This maintains data relationships between parent and specialized entities, guaranteeing referential integrity and data consistency.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database performance via regular tuning. Address bottlenecks arising from specialization hierarchies, especially those affecting query optimization for smoother operations.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database performance by indexing frequently queried attributes in specialized entities. This speeds up data retrieval and enhances system responsiveness.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Denormalize selectively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Ensure data consistency across entities. Implement validation and transformation rules. Prevent discrepancies through standardized data practices.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naming conventions mirroring specialization. This improves data model clarity and maintainability by making the hierarchy easily understandable and consistently applied.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Select appropriate data types for specialized attributes to guarantee accuracy, optimize storage capacity, and enable quick retrieval processes.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Prioritize business needs and measure specialization hierarchy performance before optimizing. Don't prematurely optimize; focus on clear requirements and real-world results first.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Ensure ongoing monitoring of unique value distributions to pinpoint imbalances swiftly and uphold optimal conditions for efficient query performance.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Simplify specialization hierarchies through regular review and refactoring. Remove complexity and adapt to changing business requirements. Ensure maintainability and efficiency.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Develop data governance policies enforcing organizational standards and regulatory compliance for all specialized entities handling sensitive information.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Embed data quality checks in the data integration process. This proactively finds and fixes issues in specialized entities, ensuring accurate and reliable data.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CDC mechanisms to efficiently track specialized entity modifications, enabling data synchronization and fulfilling specific data requirements.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Divide entities.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Secure Robustly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1CBD93-1DA5-43F1-A610-BF5C54444BBC}"/>
              </a:ext>
            </a:extLst>
          </p:cNvPr>
          <p:cNvSpPr txBox="1"/>
          <p:nvPr/>
        </p:nvSpPr>
        <p:spPr>
          <a:xfrm>
            <a:off x="388775" y="839756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3FEB8A-F604-426B-9EF6-F5C64215EF33}"/>
              </a:ext>
            </a:extLst>
          </p:cNvPr>
          <p:cNvSpPr txBox="1"/>
          <p:nvPr/>
        </p:nvSpPr>
        <p:spPr>
          <a:xfrm>
            <a:off x="1912776" y="836552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09402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373224" y="223935"/>
            <a:ext cx="11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Aggregation in Data Modelling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001AE-F859-4C4D-A5AD-22B55A4C509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C86E49-613D-4F37-B99F-B3C7D74DB1A8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Utilize suitable data types for aggregated entity attributes. This boosts storage efficiency and maintains data accuracy throughout processing workflows.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65746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For large, complex datasets, meticulously applying normalization principles to aggregation relationships is crucial for efficient and accurate data management.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Aggregation impacts query performance. For speed, consider judicious denormalization in read-heavy applications, balancing storage costs with optimized retrieval times.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UML diagrams using hollow diamonds clarify aggregation relationships. This fosters comprehension between stakeholders and developers, ensuring shared understanding.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Profiling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Thorough data quality assessments validate aggregated entities' accuracy, completeness, and consistency. This ensures the data's fitness for its intended purpose.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strong archiving for historical data to meet regulations and enable long-term trend analysis, ensuring compliance and valuable insights.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62458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Favor simple associations over complex aggregations when suitable. Reduce complexity and ease maintenance by avoiding unnecessary structural overhead.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clear boundaries for aggregation. Precisely specify entities within aggregates and their dependencies. This ensures a definitive understanding of the relationship.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Ensure data integrity by implementing primary and foreign key constraints to avoid orphaned records.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25139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Aggregate data conforming to ADW metadata and DAMA-DMBOK data governance standards. Adherence to best practices is required for data quality.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72388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Improve query speed by using materialized views. They pre-calculate and store frequently accessed aggregated data, allowing for quick retrieval and boosting overall system performance.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Adapt aggregation relationships proactively. Regularly review, refine data models as business needs shift. Optimize data utilization, ensuring continued relevance and business value.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8676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Index wisely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Document rules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AC92D9-69F2-4D8B-BE4A-7B8A8107C08B}"/>
              </a:ext>
            </a:extLst>
          </p:cNvPr>
          <p:cNvSpPr txBox="1"/>
          <p:nvPr/>
        </p:nvSpPr>
        <p:spPr>
          <a:xfrm>
            <a:off x="2192694" y="4535403"/>
            <a:ext cx="8929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Aggregation's strategic use requires careful entity dependency checks for conceptual model alignment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A98728-C0DD-483C-BB48-0499A56CF259}"/>
              </a:ext>
            </a:extLst>
          </p:cNvPr>
          <p:cNvSpPr txBox="1"/>
          <p:nvPr/>
        </p:nvSpPr>
        <p:spPr>
          <a:xfrm>
            <a:off x="398106" y="821094"/>
            <a:ext cx="162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F1D3347-7E61-4ABE-BDAA-EE161C792510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C8C6BBC-B0AC-441B-9370-7E7A60767907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1817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373224" y="223935"/>
            <a:ext cx="11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metadata within data model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Effective data utilization hinges on aligning metadata with business needs through stakeholder collaboration. This ensures data relevance and supports informed decision-making processes.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Maintaining regular metadata updates and validations is crucial, especially when incorporating new data sources or altering current ones to ensure data integrity.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Meticulously documenting metadata processes and structures enhances accessibility and maintainability. This ensures valuable information remains readily available and easily understood over time.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Generic metadata schemas cause ambiguity and impede data governance. Specificity enhances clarity and supports effective data management practices.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Diminish usability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Poor metadata quality control jeopardizes data usability, hindering data governance initiatives. Accurate metadata is critical for reliable data and </a:t>
            </a:r>
            <a:r>
              <a:rPr lang="en-IN" sz="1200"/>
              <a:t>effective management</a:t>
            </a:r>
            <a:endParaRPr lang="en-IN" sz="1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Hardcoding metadata hinders scalability and adaptability. Account for evolving business requirements to avoid future system limitations and ensure maintainability.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Protecting sensitive metadata attributes, including PII, demands paramount security measures. Prioritize robust encryption, access controls, and regular audits to safeguard sensitive information effectively.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Siloed metadata models hinder organizational integration and limit usefulness. Poor alignment with broader workflows diminishes their value significantly, impacting overall efficiency and data accessibility.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Improve metadata handling: Indexing and denormalization will boost performance. Strategic implementation enhances data retrieval, optimizing storage and accelerating access.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Following ISO/IEC 11179 and DAMA-DMBOK standards is crucial. These frameworks guide metadata management and data governance, ensuring necessary compliance for data handling practices.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profiling and quality assessments are crucial. They maintain metadata accuracy and consistency, ensuring data integrity throughout its lifecycle. These processes are fundamentally essential.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Robust archiving strategies for metadata are crucial. Preserving historical context and ensuring long-term data governance are key considerations for effective data management.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We will build a robust data lineage tracking system. This will grant full visibility into data transformations and dependencies across the entire data pipeline.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Integrity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Quality.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4D3929E-A3AC-4CCA-B5A5-DEFA0817C85A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FCF867-731D-4F12-AA07-E2958C4712FF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4D319F-53D9-48AF-B056-961AF612E721}"/>
              </a:ext>
            </a:extLst>
          </p:cNvPr>
          <p:cNvSpPr txBox="1"/>
          <p:nvPr/>
        </p:nvSpPr>
        <p:spPr>
          <a:xfrm>
            <a:off x="398106" y="821094"/>
            <a:ext cx="162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D6D923-C4DE-406C-A9D8-53C58305644F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CF3D3A9-3246-4FB4-B849-1663D6FAFA6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41105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373224" y="223935"/>
            <a:ext cx="11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1NF atomicity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DBCBC-EAAA-40B8-86D4-A73CC8F1900A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001AE-F859-4C4D-A5AD-22B55A4C509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C86E49-613D-4F37-B99F-B3C7D74DB1A8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61EC0F-3E57-44AD-A419-47AFDD12ACA9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 for </a:t>
            </a:r>
            <a:r>
              <a:rPr lang="en-IN" sz="1400" b="1">
                <a:solidFill>
                  <a:srgbClr val="C00000"/>
                </a:solidFill>
              </a:rPr>
              <a:t>Data Modelling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strict data types, lengths, and formats. Validate data types to ensure data quality and minimize errors, prevent incorrect storage/analysis.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Prioritize logical correctness and data integrity in your 1NF schema. Defer optimization or denormalization until after ensuring accurate and reliable data.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Build &amp; Maintain metadata repositories to document data definitions, lineage, &amp; transformation rules. Improve governance, ensure proper data usage.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a consistent naming convention for tables and columns. This standardization enhances understanding and simplifies navigation within your 1NF-normalized data model.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requirements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strict database data validation to ensure integrity. Enforce rules and constraints, blocking invalid or inconsistent data entry, and maintaining system reliability.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Protect sensitive data using masking or anonymization. Ensure compliance with privacy regulations and organizational security policies for robust data protection.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data retention policies compliant with legal standards. Manage data lifecycle through archiving and deletion for effective governance and regulatory adherence.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performance by indexing frequently queried columns. This accelerates data retrieval, boosting system responsiveness and improving the overall user experience.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Regularly monitor database performance, pinpoint bottlenecks, and optimize your 1NF-normalized data model with performance monitoring tools for peak efficiency.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database version control. Track schema changes, enabling rollback to previous versions, ensuring data model integrity and facilitating collaborative development.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Foster teamwork: Data modelers, developers, business stakeholders collaborate during normalization. Align with business needs for optimal data solutions.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Thoroughly test the 1NF data model, validating data integrity, performance, and functionality across diverse workloads and realistic scenarios to ensure robustness.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Meticulously document normalization decisions, assumptions, &amp; trade-offs. Justify the choices for seamless maintenance &amp; in-depth future understanding.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Indexing strategy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integrity</a:t>
            </a:r>
          </a:p>
        </p:txBody>
      </p:sp>
    </p:spTree>
    <p:extLst>
      <p:ext uri="{BB962C8B-B14F-4D97-AF65-F5344CB8AC3E}">
        <p14:creationId xmlns:p14="http://schemas.microsoft.com/office/powerpoint/2010/main" val="384856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373224" y="223935"/>
            <a:ext cx="11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2NF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primary/foreign keys for entity relationships. Enforce referential integrity, ensuring consistent data throughout the database ecosystem.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partial dependencies in composite keys as 2NF implementation mandates. This strategy prevents data redundancy and anomalies across the database.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Normalize with care, evaluating performance impact, especially with frequent writes. Balance data integrity and operational speed for optimum efficiency.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Develop a comprehensive data dictionary defining attributes, types, constraints, and business meaning. It enhances maintainability and data governance.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Denormalization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every normalization choice, explaining reasoning and performance impact for future developers to understand tradeoffs thoroughly.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Employ standardized naming conventions for database elements to ensure consistency, data discoverability, improve team collaboration, and enhance maintainability.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query performance by reducing excessive joins. Implement materialized or indexed views for efficient data retrieval, minimizing bottlenecks effectively.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change data capture for tracking and auditing data changes, ensuring ecosystem transparency, auditability, and compliance with regulatory mandates.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data governance defining roles, processes to manage data quality, ensuring adherence to normalization standards in complex data scenarios effectively.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Develop an effective archiving strategy that balances data retention, storage optimization, and query performance. Manage historical data for efficient access.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Align normalization with enterprise data architecture, promoting interoperability and data sharing consistently across the entire organization landscape.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data profiling and quality assessment, finding and resolving anomalies proactively, ensuring high data quality throughout the entire data lifecycle.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data masking to protect sensitive information, ensuring compliance with privacy regulations and safeguarding all confidential data within database.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Indexing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Quality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110A828-3701-4D33-AC64-0D8FD1C0FBDF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FC7CDB-9306-42B2-9B63-F330671FC7A9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2F1637A-2256-4342-88AD-60608948C968}"/>
              </a:ext>
            </a:extLst>
          </p:cNvPr>
          <p:cNvSpPr txBox="1"/>
          <p:nvPr/>
        </p:nvSpPr>
        <p:spPr>
          <a:xfrm>
            <a:off x="398106" y="821094"/>
            <a:ext cx="162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FE9390-2EA2-436D-B57A-CE3F90C927B4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BCF9CD-8DC8-4614-8680-1076B396E41D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266546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373224" y="223935"/>
            <a:ext cx="11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3NF recommendation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DBCBC-EAAA-40B8-86D4-A73CC8F1900A}"/>
              </a:ext>
            </a:extLst>
          </p:cNvPr>
          <p:cNvSpPr txBox="1"/>
          <p:nvPr/>
        </p:nvSpPr>
        <p:spPr>
          <a:xfrm>
            <a:off x="398106" y="821094"/>
            <a:ext cx="157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001AE-F859-4C4D-A5AD-22B55A4C509E}"/>
              </a:ext>
            </a:extLst>
          </p:cNvPr>
          <p:cNvCxnSpPr/>
          <p:nvPr/>
        </p:nvCxnSpPr>
        <p:spPr>
          <a:xfrm>
            <a:off x="373224" y="1237079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C86E49-613D-4F37-B99F-B3C7D74DB1A8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61EC0F-3E57-44AD-A419-47AFDD12ACA9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>
                <a:solidFill>
                  <a:srgbClr val="C00000"/>
                </a:solidFill>
              </a:rPr>
              <a:t>Recommendations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Understand future queries and performance issues before prematurely denormalizing your database. Avoid optimization pitfalls without comprehensive planning and analysis.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After normalizing, improve data retrieval by implementing robust indexing strategies on frequently accessed columns. This expedites operations significantly.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query performance and manage massive datasets in normalized schemas by exploring data partitioning. This enhances manageability and efficiency.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profiling is crucial. Identifying anomalies and inconsistencies beforehand prevents undermining data normalization later. Ignoring this step is a risky oversight.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Document decisions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comprehensive data lineage mappings to monitor data flow and transformations across normalized tables. This ensures auditability and data transparency.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rigorous data quality checks. Strict validation rules will block bad data, safeguarding normalized database structures from corruption and ensuring data integrity.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Database normalization affects application code. Refactored schemas require compatibility checks. Neglecting this can cause errors. Ensure smooth integration post-normalization.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Archive historical data comprehensively to boost the performance of active normalized datasets. Effective archiving prevents performance degradation and ensures efficient data management.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query plans meticulously to minimize join overhead between normalized tables. This reduces data retrieval latency significantly, improving overall system performance.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Continuously train and support development teams. Build their understanding of the normalized data model and its impact on their work for optimal results.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strong change management for the normalized database schema. Control and track modifications to maintain consistency and data integrity throughout the process.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governance rules ensure data quality and consistency among normalized entities. Essential for all successful data management initiatives.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After 3NF, integrate data quality monitoring tools. Proactively detect inconsistencies and resolve them to ensure data accuracy and reliability within the system.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governance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integrity</a:t>
            </a:r>
          </a:p>
        </p:txBody>
      </p:sp>
    </p:spTree>
    <p:extLst>
      <p:ext uri="{BB962C8B-B14F-4D97-AF65-F5344CB8AC3E}">
        <p14:creationId xmlns:p14="http://schemas.microsoft.com/office/powerpoint/2010/main" val="344720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Denormalization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DBCBC-EAAA-40B8-86D4-A73CC8F1900A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001AE-F859-4C4D-A5AD-22B55A4C509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C86E49-613D-4F37-B99F-B3C7D74DB1A8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61EC0F-3E57-44AD-A419-47AFDD12ACA9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Ensure referential integrity with primary and foreign keys, defining constraints to enforce relationships between entities, especially within denormalized data structures.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Enhance reporting applications by using columnstore indexes on sizable fact tables. This accelerates analytical queries, reduces I/O, and improves performance significantly.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Meticulously document all denormalization choices with justifications and data consistency consequences. This ensures transparency and facilitates future data maintenance.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Before denormalizing tables, implement data profiling. This identifies quality issues and inconsistencies, preventing error propagation during data transformation.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Modeling best practices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strong archiving for historical data. Optimize storage costs while maintaining fast query performance on current data. Balancing cost and speed is key.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database performance by regularly reviewing and tuning indexes. This prevents fragmentation and ensures efficient queries, especially as data scales.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Denormalization may inflate storage, cause data inconsistencies, and complicate data maintenance. Refrain from over-denormalization.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Materialized views accelerate frequent queries by pre-computing complex joins and aggregations. This minimizes redundancy and boosts performance significantly.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compression is crucial. Reduce storage costs for large, infrequently accessed tables by improving I/O performance. Evaluate techniques, optimize storage, and enhance efficiency.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Partitioning large tables enhances query performance and eases data management. Smaller segments improve efficiency and simplify complex tasks like archiving and backups.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Protect sensitive data with data masking and encryption, even in denormalized structures. Ensure compliance with privacy regulations through these security measures.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Integrate data model with metadata management for clear traceability. Track lineage, transformations, and dependencies, ensuring data clarity throughout its lifecycle.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Follow ISO/IEC 11179 and DAMA-DMBOK for data modeling and governance. This ensures high data quality, regulatory compliance, and industry best practices adoption.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validation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Eighteen points</a:t>
            </a:r>
          </a:p>
        </p:txBody>
      </p:sp>
    </p:spTree>
    <p:extLst>
      <p:ext uri="{BB962C8B-B14F-4D97-AF65-F5344CB8AC3E}">
        <p14:creationId xmlns:p14="http://schemas.microsoft.com/office/powerpoint/2010/main" val="250474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Proactively architect the conceptual schema, encapsulating core business constructs. Define salient attributes and inter-entity relationships concisely. Prioritize parsimony in design.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Early collaboration between technical and business stakeholders guarantees accurate translation of business needs and terminology into the model, promoting project success.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Maintain technological agnosticism in the model's design, avoiding implementation details like specific data types or indexing. Preserve its universal blueprint status.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ERDs to clearly communicate and synergize with stakeholders, boosting understanding and collaborative effort {count = 4}. This visual approach ensures everyone is on the same page.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Standard definitions.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Careful conceptual modeling is vital. Skipping it invites later database design problems. Misunderstandings arise if this phase is ignored, leading to misaligned architectures.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Focus on the high-level model. Avoid technical details and physical designs. This could confuse stakeholders and hide the core purpose.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210817" y="36436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Strive for simplicity. Complex models confuse users and hide key business insights. Prioritize clear, concise representations that are easily understood and actionable.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210817" y="406445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Meticulous documentation is vital. Update models with business shifts to avoid inconsistencies. Neglecting these steps hinders future development, impeding progress and creating chaos.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Integrate the conceptual model through logical and physical phases. This ensures database design cohesion and prevents isolated designs, maintaining consistency throughout the lifecycle.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Strategically assess normalization/denormalization trade-offs. Optimize query performance while preserving data integrity. Balance speed and accuracy, ensuring efficient database design for optimal results.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robust consistency checks. Ensure data integrity across entities. Leverage constraints and validation rules to enforce business logic and data </a:t>
            </a:r>
            <a:r>
              <a:rPr lang="en-IN" sz="1200"/>
              <a:t>quality.</a:t>
            </a:r>
            <a:endParaRPr lang="en-IN" sz="1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clear primary and foreign keys, defining entity relationships. This ensures referential integrity, enabling efficient data retrieval and manipulation. Database accuracy is paramount.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Judicious indexing and strategic denormalization significantly boost query responsiveness when context demands it. Don't underestimate these techniques for optimal database performance.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governance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Cleansing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Conceptual data model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rgbClr val="C00000"/>
                </a:solidFill>
              </a:rPr>
              <a:t>Recommmendations</a:t>
            </a:r>
            <a:endParaRPr lang="en-IN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3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373224" y="223935"/>
            <a:ext cx="11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Materialized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DBCBC-EAAA-40B8-86D4-A73CC8F1900A}"/>
              </a:ext>
            </a:extLst>
          </p:cNvPr>
          <p:cNvSpPr txBox="1"/>
          <p:nvPr/>
        </p:nvSpPr>
        <p:spPr>
          <a:xfrm>
            <a:off x="339014" y="821404"/>
            <a:ext cx="157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001AE-F859-4C4D-A5AD-22B55A4C509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C86E49-613D-4F37-B99F-B3C7D74DB1A8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61EC0F-3E57-44AD-A419-47AFDD12ACA9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Partition data for faster refresh, aligning lifecycles for efficient storage, and improved query performance.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Analyze data distributions for optimal view design, enabling optimization and improved performance given characteristics.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Frequent refreshes minimize delay, but balance carefully to avoid overloading underlying tables for stable views.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Design data types carefully for commodity attributes, balancing efficiency and accuracy. Ensure data quality, minimizing overhead.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Index views: Key to efficient queries.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Maintain data consistency via updates to views, vital when underlying tables often change, ensuring valid results.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data governance policies for views, focusing on data usage, and retention schedules ensuring compliance and data integrity.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Ensure comprehensive metadata management tracking data lineage and transformations, auditability and data quality via logs.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View definitions must be clear. Developers need understanding of logic and purpose, use cases, and limitations for maintenance.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Measure data quality, prevent inaccuracies protecting downstream systems. Maintain stable data flows for trusted operations.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Archive historical data to shrink views, boosting query speed, and cutting storage use, improving system efficiency and reduced footprint.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Batch operations optimize data updates, which reduce view refresh frequency, boosting system performance, and improving resource utilization.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ISO/IEC 11179 for metadata; ensure interoperability, compliance. Standardized metadata improves access/data quality.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Adopt DAMA-DMBOK data governance, enhance data quality, security, regulatory compliance. Ensure adherence to all data rules.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Enable tracing: Track transformations.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Trace data: Monitor data lineage.</a:t>
            </a:r>
          </a:p>
        </p:txBody>
      </p:sp>
    </p:spTree>
    <p:extLst>
      <p:ext uri="{BB962C8B-B14F-4D97-AF65-F5344CB8AC3E}">
        <p14:creationId xmlns:p14="http://schemas.microsoft.com/office/powerpoint/2010/main" val="2481247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Craft a detailed entity model, semantically rich and attribute-defined, aligned with business goals and operational needs. This ensures optimal data representation and utilization.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rigorous referential integrity with meticulously defined primary and foreign keys. This guarantees data consistency and minimizes anomalies, ensuring reliable data management.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Maintain a consistent naming convention for all data model entities and attributes. This ensures clarity and simplifies maintenance throughout the system's life.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Abstract the logical data model from technology constraints. This ensures portability and adaptability as infrastructure evolves, safeguarding against obsolescence.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Validate model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visual modeling tools like ERDs or UML diagrams to explain complex data model structures clearly. This aids understanding for various stakeholders.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Focus the logical model on data entities and relationships. Defer implementation details like indexing, storage formats, and query languages to the physical model.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unnecessary entities or attributes without business justification. This prevents complexity, improves performance, and keeps the data model lean and efficient.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Normalization is crucial. Redundancy breeds inconsistencies, anomalies, and data integrity issues, harming downstream operations. Follow normalization principles carefully.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34008" y="456632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210817" y="454293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Stakeholder validation is crucial. Skipping it risks a flawed data model, failing to meet business needs and operational dependencies.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Inconsistent naming and poor documentation create ambiguity, increase errors, and raise maintenance costs. Standardize conventions and thoroughly document relationships for clarity.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Meticulously define data types and validation rules for each attribute. This ensures data accuracy and consistency throughout the entire model, improving overall data quality.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Denormalization boosts performance but risks data inconsistencies. Weigh its benefits against potential integrity issues carefully before implementation. Proceed with caution.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metadata management for each entity and attribute. This enhances data discovery and understanding company-wide, improving data governance and usability.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Definitions</a:t>
            </a:r>
            <a:endParaRPr lang="en-IN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Define Indexing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Logical Data model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06142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specifications. Meticulously craft schemas translating logical models. Define tables, columns, data types. Optimize with DBMS features.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Index for speed. Optimize query with strategic indexing for frequently used data. Balance index gains with maintenance cost for efficiency.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Ensure integrity. Establish table relationships using primary and foreign keys. Enforce referential integrity to maintain data consistency &amp; prevent anomalies.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Tiered storage. Optimize data with hot, warm, and cold tiers aligned to lifecycle, achieving cost-effectiveness while meeting availability demands.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Specification: DO.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thoroughly. Detailed documentation enables collaboration between DBAs, developers, and stakeholders throughout lifecycle, promoting efficiency.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Adhere to standards. Stick to the established data model. Only deviate upon a full impact assessment to ensure quality, maintainability and meet needs.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6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Enhance performance. Optimize databases addressing bottlenecks proactively via indexing and denormalization within high-throughput systems, ensure scalability &amp; responsiveness.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Consistent naming. Use consistent object names during implementation and maintenance to avoid confusion, minimize errors, and reduce time spent fixing problems.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hardcoding. Parameterize values/constraints to avoid hardcoding; improves model scalability and adaptability for dynamic business requirements in long run.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Security essential. Strengthen data security within physical model; fully comply to all GDPR, HIPAA, and other regulations to safeguard sensitive elements.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Profile to assess. Data profiling uncovers patterns, anomalies, quality gaps, informing cleansing, enrichment and integrity, correct downstream process execution.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Monitor and Tune. Actively monitor and tune models. Identify bottlenecks optimizing query plans, database tools to ensure high level of efficiency every time.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Prioritize standards. Prioritize standards. Implement robust validation rules, constraints, cleansing processes. Ensure adherence to data standards &amp; essential business guidelines.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GDPR Compliance: Example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Quality Assessments: Example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Physical Data Model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3499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We'll establish a rigorous ER modeling approach. This involves identifying granular entities, defining attributes, and delineating unambiguous relationships for semantic clarity.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a clear, consistent naming system for entities, attributes, and relationships in the ER model. This will prevent misunderstandings and ensure semantic accuracy.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Meticulously define primary keys for each entity. This guarantees unique record identification and enables referential integrity throughout the entire data model.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Specify cardinalities (e.g., 1:1, 1:N, M:N) between entities in the database schema, ensuring data integrity and efficient relationship management. Clarify connections using proper notation.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Solid Foundation.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relationships accurately using 1:1, 1:N, and N:M cardinality. This ensures precise understanding of interactions between interconnected entities within the system.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visual modeling with ER diagrams: Entities are rectangles, attributes ellipses, relationships diamonds. This enhances intuitive understanding of complex data structures.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Collaboratively refine the ER model through iterative feedback loops with stakeholders, guaranteeing it mirrors changing business needs and resolves any uncertainties early.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6156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5876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Normalize data to remove redundancy, enhance integrity, and simplify the model. Focus on efficiency for data management.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Focus solely on essential data. Avoid unnecessary entities or attributes to streamline and simplify the data structure. Prioritize business utility.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7590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Follow normalization rules precisely to avoid data redundancy. Redundancy breeds inconsistency, inefficiency, and poor data handling, hindering effective management.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Don't link relationships directly. Clearly define all relationship cardinalities for strong structure. Maintain data integrity throughout the system.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72458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clear, consistent naming conventions. Ambiguous names confuse stakeholders, slow implementation, and damage data model coherence. Clarity ensures understanding and efficiency.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Validate with stakeholders, update to align with business changes, and maintain consistent design with actual functional requirements.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Adaptable Structure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Strategic Indexing.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710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Compliance ADW/ EDO, ISO/IEC 11179, and DAMA-DMBOK.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835822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Build fact and dimension tables first for fast queries and insightful analysis. Align with business intelligence for optimal performance.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Build fact tables for precise quantitative data storage (sales revenue), using numeric types for accurate aggregation and reporting.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Dimension tables enhance context with details on products and customers. Textual data types, limited by appropriate length constraints, support rich descriptions.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Design schemas simply, favoring star or snowflake models. This improves intuitiveness and navigation, empowering business users to easily access data.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Governance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To boost performance, we'll optimize the dimensional model using denormalization. We'll carefully balance storage efficiency with faster query speeds by reducing redundancy.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Work with stakeholders to design a dimensional model meeting analytics and reporting needs. Align the model with business processes and support decision-making.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Don't over-normalize the schema. Too much normalization hurts query speed, hides the model's design, and confuses users. Balance normalization for optimal results.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Maintain data quality in fact and dimension tables. Implement validation rules and cleansing procedures. Ensure accurate analysis by mitigating inconsistencies.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generic dimensions/facts. Ensure business context to maximize model usefulness and analytical potential. Lack of specificity reduces value.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data retrieval by indexing frequently queried columns and pre-aggregating data. This ensures rapid responses, especially for high-volume queries.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Confirm the dimensional model with users and analysts. Ensure it meets business needs, is intuitive, and supports efficient analysis.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Profile data, assess quality, fix inconsistencies. Ensure accurate, reliable data within the dimensional model. Improve data integrity.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robust archiving for historical data. Use compression and partitioning to control storage costs while ensuring query performance remains optimal over time.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Document everything.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Standards compliance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Dimension modelling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7842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clear naming conventions for all data elements; standardized definitions to enable efficient data retrieval.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standard naming patterns to promote data consistency across all nodes and prevent redundancy; examples available.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Consider denormalization only for frequently accessed data to improve performance. Document all denormalization decisions properly.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data quality standards for all datasets; Implement validation rules to maintain edge data accuracy and prevent data corruption.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Naming Conventions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Ensure that each node has a primary key for unique identification; Implement standards with uniqueness to guarantee integrity.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referential integrity by implementing foreign keys to ensure valid relationships between data entities; standardize key structure.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data types carefully to reduce storage and maximize performance; adhere to naming conventions and consider potential issues.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Prioritize simple data models; evaluate data complexity and relationship types to choose the correct model and prevent premature adoption.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simplicity; minimize relationships to avoid maintenance issues and ensure performance; focus on essential relationships as directed.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cascade delete or set null policies to handle orphaned records, when deleting data to guarantee data integrity and consistency.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Provide comprehensive training for users to understand and use the network model correctly for optimal maintenance and data enhancement.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Develop data lineage to provide traceability and identify potential issues. Ensure clarity for informed and reliable insights in the decision.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robust validation to continuously monitor the data accuracy. Enforce predefined quality standards for compliance and effective data management.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Quality Assessment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Metadata management.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Network Modelling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>
                <a:solidFill>
                  <a:srgbClr val="C00000"/>
                </a:solidFill>
              </a:rPr>
              <a:t>Recommendations</a:t>
            </a:r>
            <a:endParaRPr lang="en-IN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58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Encapsulate data and behavior in objects. Model real-world entities accurately. Prioritize fidelity and precision in object design for robust applications.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classes to design objects. Define attributes and methods carefully to create well-structured, maintainable code. This improves the overall design.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Judicious inheritance boosts code reuse. Specialized subclasses inherit from generalized parents, reducing redundancy and promoting maintainability. Careful planning is crucial.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Polymorphism adds flexibility. Methods adjust their behavior dynamically, triggered by context-specific conditions, ensuring adaptable and efficient execution.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Object relations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Continuously verify the model's relevance to changing business needs. This ensures ongoing alignment with strategic goals and organizational objectives for sustained success.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Keep your model simple. Avoid excessive inheritance or complex object hierarchies to improve understanding and reduce maintenance costs.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Encapsulation is key. Protect object data by hiding internal states. Avoid direct access to ensure integrity and bolster security. Strict adherence is vital.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clear naming conventions for classes and attributes. This reduces confusion, fosters better teamwork, and simplifies project understanding for all collaborators.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relational paradigms for simpler scenarios. Avoid overusing object-oriented modeling, which creates unnecessary complexity when not needed.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Integrating object-oriented databases with legacy systems presents challenges. Proactively address compatibility and query language differences for seamless data exchange.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To boost model speed, we'll choose optimal indexes and carefully denormalize data. This will lower latency and significantly improve overall performance.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Comply with ADW, ISO/IEC 11179, and DAMA-DMBOK standards. Implement robust metadata governance and comprehensive data stewardship practices for data quality and consistency.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profiling is crucial. Find anomalies and inaccuracies to enhance data quality and reliability throughout the system. This ensures a healthier data ecosystem.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Quality Assessment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archive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Object-oriented modelling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FAFFF52-4452-448F-92C3-2283DE274AD0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98034D-97D4-42D5-8AD8-E514E474288E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75803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Object-relation mapping impacts speed. Employ indexes &amp; views proactively to boost speed &amp; cut load.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Design databases rationally and accessibly. Normalize logically, then denormalize as needed, balancing structure, speed, and storage costs.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Adopt primary and foreign keys. Guarantee data consistency via referential integrity. Validate and maintain valid relationships reliably.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Pick data types wisely, matching domain traits. User-defined types enhance data integrity and code clarity for specific needs.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insight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metadata management per ISO/IEC 11179. Boost discovery, traceability and consistency in data interpretation globally.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Strategic denormalization balances redundancy and speed. Workload insights and business goals guide decisions. Optimize databases for ROI.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clear naming conventions. Improves code clarity, maintenance, and consistency. Consistency is key to the standards we've defined.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version control for all changes to database models and data structures. Audit changes and prevent errors with structured workflows.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Focus on business needs, not technical specs.  Avoid over-engineering aligning IT with precise needs. Complexity should be avoided.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Improve speed via smart indexing, partitioning, and optimized joins. Enhance data retrieval responsiveness with object-relational optimizations.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Employ key quality metrics like accuracy and completeness. Regularly validate and cleanse data to maintain adherence to the highest standards.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archiving practices. Manage data lifecycle, optimize storage, and ensure data is compliant to meet compliance obligations and reduce expenses.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Thoroughly document object-table ties. Define cardinality, data rules, lineage. Boost precision and data tracking across the entire system.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 refinement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Guide analysts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object-relational modelling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0078E80-0078-4E41-AFC4-5ADB36584598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831A65-91FC-4D23-8BF1-C9564A67CEFA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01804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Design star schemas optimized for fast aggregation. Employ additive measures to simplify and accelerate reporting tasks.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Implement data type governance to ensure data consistency across tables; improving integrity and query execution speed.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Employ surrogate keys in dimensions to preserve referential integrity; isolate data warehouse from source system changes.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Optimize reporting by denormalizing dimensions where appropriate; pre-calculate key aggregates to reduce query latency.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Optimize queries.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Ensure referential integrity between facts and dimensions, which eliminates orphaned records and ensures data accuracy within the warehouse.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Streamline fact tables to reduce data complexity; improving query efficiency and model maintainability, ensure long-term reliability.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Enrich schema objects with comprehensive metadata for better insights; improve enterprise data discovery and enhance accessibility and usability.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Craft dimensions that use SCD; precisely track attribute changes to make historical trends clear and facilitate informed decisions.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Create data quality framework to profile, cleanse, and validate data, which guarantees data accuracy and reliability across data warehousing.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Improve query speeds: Index fact, dimensions tables to optimize optimal database performance based on real query patterns and data spread.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Use columnar storage for analytical workloads for boost query speed. Aggregations and filtering optimize better efficiency, speed.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Thoroughly test the schemas by using real queries to detect performance issues, allowing for quick fixes that maintain optimal response.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Safeguard sensitive data with encryption and strong access controls. Prioritize security within data warehouse without skipping steps.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Automate ETL: Automate your data integration processes to eliminate manual work, improve efficiency, reliability.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governance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star schema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703EC26-8779-45DB-8A29-40B61851FCA9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EDE7C3-E704-450D-83CE-B24AEAFF9D76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4360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Employ rigorous normalization strategies in dimension tables, minimizing redundancy and enforcing data consistency. This fosters a robust foundation for analytical veracity.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indexing on fact and dimension tables. This improves query execution and system responsiveness. Efficient data retrieval is promoted through this change.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Analyze cardinality ratios in data warehouses. Denormalize fact and dimension tables if many joins degrade performance, enhancing query speed. Evaluate impacts carefully.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Apply diverse data modeling techniques, optimizing storage and boosting query speed by matching data types to data characteristics.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Modeling Techniques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a data governance framework for the Snowflake schema lifecycle. This includes data quality, metadata, and access control, ensuring consistent data management.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profiling identifies anomalies and inconsistencies. This proactive approach addresses data quality issues, ensuring reliable analytical insights. This process is performed regularly.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Develop robust data archiving for managing retention, optimizing storage, ensuring long-term availability, and meeting regulatory compliance needs, encompassing eight key aspects.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the snowflake schema: table definitions, relationships, and data transformations. This ensures comprehension, maintainability, and supports collaborative development.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data lineage for traceability, enabling audits and impact analysis. This promotes accountability and transparency across the entire data lifecycle.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Materialized views boost query speeds by pre-calculating aggregates. This reduces database load and enhances analytical workload performance for common tasks.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Partitioning large tables improves query performance and data management. Smaller segments enhance scalability and maintainability, simplifying tasks for better efficiency.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compression reduces storage and improves I/O, optimizing resources and enhancing system efficiency. This promotes cost-effectiveness by minimizing footprint and maximizing performance.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Column-oriented storage for fact tables offers potential benefits, especially for analytical workloads. This approach improves query performance by enabling efficient data access.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Archiving Strategies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Performance Optimization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Snowflake schema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61387FA-D305-48DF-85BF-4C045581B0B8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1396D2-40A5-4688-81AF-879A0CF71C30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53118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Galaxy Schema with defined data types and constraints. Enforce referential integrity and data consistency through well-defined relationships.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Design shared dimensions to provide a holistic view. Ensure data accessibility for cross-functional analysis and improved reporting insights.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stringent data governance policies. Maintain quality and consistency across fact tables, ensuring data meets specified standards.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Profile data to understand data characteristics before modeling. This informs data types, constraints, and transformations for ideal outcomes.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Review Summaries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Ensure ongoing quality checks. Quickly resolve anomalies to maintain the integrity of the Galaxy Schema for reliable business insights.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Galaxy Schema speed. Implement materialized views to cache data aggregations, enhancing performance for BI dashboards.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robust archiving strategy for historical data. Ensure secure storage, accessibility for trend analysis and regulatory compliance.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Design Galaxy Schema for scalability. Plan for data growth and evolving business needs while ensuring peak system performance always.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Galaxy Schema via data types. Use effective data types for attributes to boost storage and efficient query performance always.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Develop Galaxy Schema data dictionary that details tables, columns, and relationships. Promote clarity and user understanding of data structure.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denormalization with caution. It reduces joins and boosts query speed, but disregard it if the risk outweighs the benefit of doing it.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data lineage to comply with regulatory standards. Track origin and transformations of data for audit trails and governance always.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Indexing strategy. Improve Galaxy Schema query performance by indexing fact and dimension tables that improve data retrieval always.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Monitor Efficiency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Schema Guidelines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Galaxy schema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5F79B9A-4A22-4942-8EF6-898EBAB8BEB1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585679-318E-4DDC-948B-364E4A3A931B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6071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373224" y="223935"/>
            <a:ext cx="11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Defining Attributes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DBCBC-EAAA-40B8-86D4-A73CC8F1900A}"/>
              </a:ext>
            </a:extLst>
          </p:cNvPr>
          <p:cNvSpPr txBox="1"/>
          <p:nvPr/>
        </p:nvSpPr>
        <p:spPr>
          <a:xfrm>
            <a:off x="398106" y="819149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001AE-F859-4C4D-A5AD-22B55A4C509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C86E49-613D-4F37-B99F-B3C7D74DB1A8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61EC0F-3E57-44AD-A419-47AFDD12ACA9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data integrity with NOT NULL and UNIQUE constraints. Prevent nulls and duplicates. Improves data reliability &amp; consistency.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Group attributes logically and normalize the schema. Minimizes redundancy, enhances data management, and promotes data integrity.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attribute details (meaning, format, dependencies) in a data dictionary to improve communication &amp; maintainability.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Regularly evaluate and refine attributes to align with evolving business needs. Maintain model adaptability and optimal performance.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Avoid ambiguity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data types and constraints precisely. Prevent data anomalies, ensure quality, and validate inputs for accuracy.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excessive attributes. Redundancy slows queries and degrades performance. Optimize data structures for efficiency.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attributes, clarifying mandatory/optional status. Lack of documentation causes uncertainty and hinders comprehension.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hardcoding values or ignoring normalization. This creates maintenance issues and increases complexity over time.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Prioritize security for PII and sensitive data. Comply with data protection regulations for responsible attribute handling.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data profiling to scrutinize data quality. Ensure completeness, accuracy, and consistency across all data points.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Adopt robust archiving and lifecycle management. Ensure long-term retrievability, compliance, and lasting data accessibility.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Craft indexing strategies for queries. Balance query speed and maintenance resources to optimize database performance.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Denormalize thoughtfully if performance gains outweigh redundancy/complexity risks. Bottlenecks justify judicious implementation.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Maintain Data Quality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Ensure Data Traceability</a:t>
            </a:r>
          </a:p>
        </p:txBody>
      </p:sp>
    </p:spTree>
    <p:extLst>
      <p:ext uri="{BB962C8B-B14F-4D97-AF65-F5344CB8AC3E}">
        <p14:creationId xmlns:p14="http://schemas.microsoft.com/office/powerpoint/2010/main" val="197699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Design Data Vault hubs carefully. Each key must uniquely represent a business entity, ensuring integration within the organizational ecosystem.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robust surrogate keys for Data Vault hubs, ensuring uniqueness and immutability for each key. Critical for data integrity and tracking.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Curate and standardize source record identifiers in Data Vault hubs. Ensures data lineage tracking across integrated systems, improving quality.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Vault hubs should store business keys, not attributes. Place details in satellite tables linked to respective hubs. Separation is key.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Integrity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Ensure data consistency: enforce data type consistency for business keys across Data Vault hubs. Prevents future integration headaches.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Profile Data Vault hubs meticulously. Identify anomalies and inconsistencies proactively. Ensure high quality through comprehensive profiling.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Regular data quality assessments are crucial for Data Vault hubs. Verify the accuracy and completeness of keys for a reliable foundation.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a robust archiving strategy for Data Vault hubs. Ensure retention and compliance. Prioritize for successful data management.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data lineage meticulously for Data Vault hub business keys. Trace source systems for complete traceability and data integrity.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foreign key constraints between hubs, satellites, and links. Maintaining referential integrity is crucial for quality and relationships.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Utilize precise data types for Data Vault hub keys. Accurately reflect entity nature for optimal data integrity and performance.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indexing strategies on Data Vault hub keys. Expedites data retrieval and enhances query performance significantly.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Vault hubs need strict primary keys. Guarantees unique records and fast access in the warehouse for efficient data management.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Scalable Architecture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Performance Tuning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Data Vault hubs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05910C-3DE8-4A58-BF7D-BF6A4617ABFD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5255B2-25FB-443D-BAC9-7EED71E3FBC8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439690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Use indices effectively, especially on foreign keys, to optimize query speed. Optimize relationship traversal to improve data performance.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Denormalize to optimize data access. Incorporate info into satellites to cut costly joins for faster queries.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Enforce keys in link tables. This maintains integrity, prevents orphans and consistency across relationships.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Match data types for keys/timestamps. Match key characteristics for efficient storage, retrieval &amp; optimized database perf.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modeling DOs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Profile link table data to understand cardinality &amp; distribution. Optimize indexing and partitioning strategies to improve performance.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DON'T: Neglect relationship data quality. Ensure reliable link table information for better insights &amp; correct inconsistencies, maintaining data integrity.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DON'T: Overlook old data archiving. Reduce costs, maintain performance, ensure trails &amp; preserve lineage effectively. Ensure data protection.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DON'T: Ignore ISO/IEC 11179 Metadata management for link tables. Document definitions, lineage &amp; usage for robust governance, improving quality.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DON'T: Deviate from DAMA-DMBOK in link table design. Ensure integrity, data governance, quality control and regulatory compliance effectively.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DON'T: Skip documentation. Ensure easier audits, streamlined compliance checks, and improved data understanding by documenting data transformations.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Best practice: Optimize link tables for performance by adapting to data growth and changing queries needs, maintaining responsiveness &amp; speed.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Best practice: Don't store attributes in link tables. Use satellite tables to separate concerns and boost performance for data insights.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Best practice: Implement link tables for hierarchical/self-referencing data. Model complex structures and nested hierarchies via robust entity relationships.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modeling DON'Ts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Best Practices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Data Vault links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9411438-1A5A-4A4A-A759-798692F345B5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95A0EC-B0D5-4634-ACD7-50DE6BFED11D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813103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Audit satellite data evolution with timestamps for comprehensive data analysis and trend detection, aiding forensic reviews and future forecasts.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Maintain strict parent-child relationships; helps prevent structural inconsistencies and promotes organized data model architecture and governance.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Profile satellite data to reveal patterns/anomalies, ensuring data quality/reliability for informed decisions. Avoid unvalidated data ingestion.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Assess: Regularly evaluate accuracy, completeness, and consistency to reduce errors, aligning with standards like SOC2 and business needs.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model consistency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Implement rigorous data lineage tracking for transparency; critical for auditability, compliance with standards like GDPR, and data integrity.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Document transforms: critical for clarity, compliance, and consistent use; simplifies downstream data processes and regulatory reporting.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Compliance: Data must align with ISO/IEC 11179 metadata standards; promotes consistency, interoperability, and regulatory compliance across all assets.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Adherence: Use DAMA-DMBOK framework for robust data governance, ensures high-quality, secure, and accessible data, critical for compliance and decisions.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Optimize indexing by prioritizing frequently queried attributes to dramatically improve data retrieval speeds and overall data processing performance metrics.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Strategic Denormalization: Judicious data duplication minimizes joins, enhancing query efficiency and speed; improves real-time data accessibility for timely insights.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Keys: Require stringent definitions of primary keys with uniqueness and not-null constraints; vital for integrity, relationships, and optimized retrieval.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Reference: Enforce accurate foreign keys for links, maintaining referential integrity; prevents inconsistencies and ensures data quality across the entire database.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Compliance: Confirm data types matching data nature to optimize storage and accuracy. Wise choices boost performance and ensure overall data integrity levels.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Documentation crucial.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key standards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Satellites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9DBA214-A6B8-4D4D-80F4-4A7D2138D651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C376DA-9E9B-405E-BDAD-D7DA14AC9138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041381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Raw data should be preserved; data should not be changed. This supports unwavering integrity and complete traceability for auditing.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schema should evolve with the Parquet/AVRO models. This enables agility when data needs change over time.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Partition models by ingestion timestamp. This allows for efficient, quick reprocessing when required.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Automated pipelines handle batch/streamed data. This ensures system scalability while maintaining data consistency across all systems.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 tracking.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stewards ensure integrity of raw models. Business rules and data transformation are not applied; it's a clean repository.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structures should be preserved. Avoid strict schemas. This streamlines reprocessing and simplifies debugging efforts.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Eliminate redundant bronze layer data to reduce storage expenses.  This optimizes resource use and overall efficiency.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Automated ingestion minimizes errors and inefficiencies.  This ensures data integrity initially and improves overall data handling.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Metadata management and documentation are key. This enables efficient data lineage and streamlined downstream troubleshooting.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optimal indexing for SLAs. This ensures efficient, timely data retrieval performance for critical operations.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Consider denormalization for faster queries. Prioritize access to data to minimize joins; improve performance effectively.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Bronze models require data consistency. Following protocols prevents errors, ensuring reliable analytics using data integrity.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profiling to fix data quality early. Ensure accurate, reliable data across the entire pipeline.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compliance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governance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Bronze layer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BD6C41B-F26C-440A-85FF-9805083C089A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D764C5-48D2-41AB-BD5B-4818CB743F2B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68624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Design data layers: Clean, unify data; eliminate duplicates. Build enterprise views for key entities and transactions; define specs.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Validate schemas to guarantee quality, handle missing data, standardize strings. Enforce consistency across the diverse systems.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Build read-optimized, denormalized models for specific use cases. Facilitate seamless data consumption for analytical insights needs.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Track metadata (timestamps, sources) for traceability; document data transformations. Enable auditability and comprehensive data lineage.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Integration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Focus silver layer on basic prep; move complex transforms, unique rules to gold layer. Streamline data processing pipelines; dont skip basics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data governance policies. Track changes, validate schema evolution to prevent inconsistencies; ensure integrity across all.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Focus on fast retrieval in the silver layer. Avoid complexity that degrades usability; Prioritize efficiency in indexing or query run time.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Automate cleansing to reduce errors and boost efficiency. Reduce manual effort by streamlining the key data processing operation.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Comprehensively deduplicate data; align sources for unified views. Support accurate reporting, analytics, and data informed decisions process.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performance via indexing and strategic denormalization. Improve data retrieval speeds to enable much faster data processing goals.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Comply with standards like ISO/IEC 11179, DAMA-DMBOK for robust practices. Ensure compliance for data management to reliable practice.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Profile data thoroughly and archive it with care. Deeply understand data characteristics for its proper preservation strategy and duration.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everything! Meticulous lineage and transformation records simplify audits.  Ensure compliance through documentation protocols.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Governance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Compliance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Silver layer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CF0DBB-EDC6-46D7-8D4E-3C5BBA50C1B7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69DA18-7A8C-4902-9777-D05DE69DC8AB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90587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dimensional modeling with star or snowflake schemas. Organize data into fact and dimension tables, reflecting business perspectives, enabling powerful analytics.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Apply complex business rules and aggregations to the gold layer. Extract valuable insights for comprehensive reporting, empowering data-driven decisions.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Denormalize data strategically to optimize query performance. Enhance end-user tool responsiveness by streamlining data access and boosting overall system speed.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Transforming data and validating its quality ensures consistency across all layers. This promotes data reliability and fosters confidence in upstream processes.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governance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Thoroughly document data transformations and lineage. Ensure transparency and full auditability across the entire data lifecycle. Maintain data integrity and compliance.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Simplify db designs, limit excessive joins or normalization for high query speed, and easy access. Aim for a great user-friendly architecture.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Adhere to governance protocols strictly. Vigilantly secure and audit all access to prevent compliance violations and data misuse, ensuring accountability and integrity.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No redundant data. Lower costs, avoid inconsistencies. Instead, maintain a reliable system and well-organized environment for seamless operations.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business rules thoroughly. Hardcoding without documentation complicates maintenance and future modifications, increasing project complexity.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Design the gold layer prioritizing end-user analytical needs. Avoid inaccessible structures to ensure efficient data consumption and optimal insights generation.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Enhance query speed with smart indexing and denormalization strategy. Provides ideal overall efficiency for every data retrieval activity.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Adhere to data management standards (ISO/IEC 11179, DAMA-DMBOK). Guarantee alignment with industry best practices for optimal data governance and compliance.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Enhance data quality in the gold layer. Conduct thorough profiling and assessments, guaranteeing accuracy and reliability for confident decision-making based on trusted information.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Governance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governance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Gold Layer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FCB5A8-3A81-4D8D-9D55-564411C78F2B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3D2D83-2611-4CE1-A49B-C19D041F7601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620570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query performance in fact tables with large datasets by implementing comprehensive indexing strategies. This ensures efficient data retrieval and faster report generation.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Denormalizing fact tables strategically boosts query speed by minimizing joins. Data integrity is crucial for reliable performance improvements.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Defining primary and foreign keys meticulously is crucial. It ensures referential integrity and boosts efficient data retrieval within dimensional models.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Fact tables must use correct data types for consistency, efficient storage, and faster business metric calculations.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Quality assessment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quality assessments are key to finding and fixing fact table errors, ensuring reliable business insights for better decision-making.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Archive fact tables strategically to control size, optimize storage, and maintain fast query performance as data volumes increase over time.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Transactional Fact Tables record granular business events, offering detailed data for thorough analysis and insights into individual transactions.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Periodic snapshot fact tables summarize data regularly, aiding trend analysis and performance monitoring over time by capturing key metrics at set intervals.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Snapshot fact tables track workflow progress between start and end, revealing process efficiency and bottlenecks through a dynamic view.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Factless Fact Tables excel at recording events and conditions absent numerical measures. This allows for tracking and analyzing qualitative data effectively.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analytical workloads by denormalizing fact tables for query speed. Maintain structure clarity during this process, balancing performance with understandability.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Comprehensive documentation of fact table data lineage and transformations ensures audit trails and supports regulatory compliance.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Simplify fact tables by minimizing joins and redundant data. This boosts query speed and reduces upkeep complexity, ensuring efficient performance.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definitions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Metadata definitions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Fact table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7FEB6B4-E6C8-4D60-92DF-F14CC4772525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26B4D1-9CF8-41EB-9867-49DA78535A24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762045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Design dimension tables. Populate attributes with descriptive details. Ensure accurate fact analysis and clear, insightful reporting for clarity.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surrogate keys as primary keys. Prevents operational key changes, guaranteeing data consistency and ensuring strict referential integrity.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Enhance query speed. Denormalize tables prudently with pre-calculated aggregations. Proactive optimization significantly boosts performance.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hierarchical dimension structures, like temporal hierarchies. Enables efficient drill-down and roll-up analyses, enhancing data exploration.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Design Essentials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foreign keys linking facts and dimensions. Enforce referential integrity constraints, strengthening the model, ensuring consistency.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Select column data types prudently. Prioritize storage efficiency while ensuring analytical precision for effective analysis and reporting.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SCD for dimension tables. Capture attribute changes, maintain historical values. Ensures accurate reporting with historical context integrity.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Centralize metadata: dimension definitions, lineage tracking, and transformation rules. Ensures auditability, data governance, and transparency.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Strategically index dimension table columns used in filtering, grouping, and joining. Enhanced performance is the intended result.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Vigilance with tables! Profile data regularly for anomalies. Proactive remediation ensures reliable insights and accurate reporting, for health.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Governance for tables: policies cover maintenance, access, change management. Ensures data quality and controlled modifications effectively.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Clear table naming standards and attribute definitions ensure uniformity and improve data warehouse consistency for efficient management.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Create explicit tables, enabling independent access and analysis for business users, empowering effective self-service for analytical requirements.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Compress data.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Automate loading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319014-C7C4-42E0-8BB2-E4E670589BA8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Dim table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83CB59-720D-4C80-A4AD-95C7DEC467AB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C9A769-E3A6-4421-8745-2908C6A3F4A5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893D38-B90A-42DA-8ED3-0D2083C6C008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35D755-9A40-450E-ADF9-748D91D70669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872982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Standard data warehouse views simplify complex models, offering user-friendly interfaces for easy access and clear understanding of the data.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Materialized views accelerate queries. They pre-compute summarized data, perfect for frequently accessed reports, improving performance.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Normalize tables, minimizing redundancy to ensure data integrity. This guarantees consistent data for reliable, thorough analysis.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strict primary/foreign key definitions in standard views. Maintains referential integrity and consistent data across the system.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Views: To-Do's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views clearly for better understanding. Define bullet points or concise phrases. Context is vital to create meaningful documentation.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diverse data types in views for accurate representation, optimizing storage and enhancing efficiency in view definitions across various uses.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Assess complex view operations (joins, unions, aggregations). Identify and resolve bottlenecks, proactively minimizing query latency issues.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overly complex view definitions. Prioritize simplicity for ease of maintenance, efficient troubleshooting, and long-term system stability.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Standardized view names improve identification and consistent data discovery. This adds clarity, streamlining navigation in the environment.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Index frequently queried tables and filter columns to boost view speed. This enhances data retrieval, improving overall system performance.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Denormalize data in views judiciously for faster reports. Balance improved query performance with added complexity, keeping compliance in mind.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Prioritize thorough data profiling. Understand data characteristics, quality, anomalies for effective integration and analysis; comply with standards.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Proactively assess data quality for inconsistencies, inaccuracies, and missing data in sources. Address for reliable insights and compliance.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Views: Best Practices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Views: Compliance and Quality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Views (standard views, materialized views)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42642C-E159-4059-88A7-B5ECD3315860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999C07E-35D0-4FB9-873F-A5338BFC3899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E31AB81-AC15-4FCD-B8CB-49D407318459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E6D56C-2741-4519-8CD6-FFA9CDF1FDA0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50814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queries with clustered indexes using narrow, unique, static, ever-increasing columns. Minimize fragmentation and enhance range scans and sequential data retrieval.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Clustered indexes excel when retrieving large, ordered data sets or during frequent joins. Their physical row organization optimizes performance based on the indexed column.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Continuously monitor and proactively defragment clustered indexes, especially with high insert/update tables, for sustained peak performance.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clustered index design for common queries. This boosts data retrieval speed, ensuring efficient database operations and improved performance.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Avoid fragmentation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clustered indexes on non-sequential insert columns. Page splits arise, slowing database performance. Optimize for sequential inserts to prevent degradation.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excessive clustered indexes. Analyze workload needs before implementing to prevent performance degradation from indiscriminate application and maintain database efficiency.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non-clustered indexes with meticulous indexing. Remember, they depend on the clustered index key, so a bad clustered index worsens performance.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Improve performance by strategically indexing data and using denormalization when suitable. Boost data retrieval speed for faster application response times.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ISO/IEC 11179 metadata management, enforcing DAMA-DMBOK-aligned data governance. Ensure comprehensive data consistency and control throughout the organization's data lifecycle.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strong data profiling and quality checks. Maintain data accuracy and consistency throughout the system with effective protocols.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Develop strong archiving plans for compliance. Streamline data lifecycles for efficient management. Ensure long-term data preservation and accessibility.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the entire data architecture, detailing data lineage and transformations. This facilitates audits and ensures compliance checks are easily performed.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Ensure primary and foreign key consistency across the database schema. This enforces referential integrity, maintaining data consistency and preventing data corruption.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Types &amp; Standards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Best Practices &amp; Quality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</a:t>
            </a:r>
            <a:r>
              <a:rPr lang="en-GB" sz="2800" b="1" dirty="0"/>
              <a:t>indexes (clustered indexes)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8E2D048-191F-4EE8-81F2-A8F3FA7254C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0036BB-2411-4276-B6B6-668B2A29A926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A31A663-BA23-4774-9B2C-B2278623B9F4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0DC3AA-B9C4-4C41-80DD-8BB281813E66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8345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373224" y="223935"/>
            <a:ext cx="11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entity relationships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DBCBC-EAAA-40B8-86D4-A73CC8F1900A}"/>
              </a:ext>
            </a:extLst>
          </p:cNvPr>
          <p:cNvSpPr txBox="1"/>
          <p:nvPr/>
        </p:nvSpPr>
        <p:spPr>
          <a:xfrm>
            <a:off x="292606" y="829779"/>
            <a:ext cx="162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001AE-F859-4C4D-A5AD-22B55A4C509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C86E49-613D-4F37-B99F-B3C7D74DB1A8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61EC0F-3E57-44AD-A419-47AFDD12ACA9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For one-to-one relationships, unique constraints on foreign keys are crucial. They ensure exclusivity, prevent duplication, and maintain data integrity across linked tables.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For one-to-many relationships, ensure the child table's foreign key accurately points to the parent table's primary key, guaranteeing data integrity and referential consistency.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a junction table for efficient many-to-many relationship management. This avoids data redundancy and ensures database integrity with organized association tracking.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business rule validation for all relationships, prioritizing rigorous checks. Plan for data growth by ensuring scalable architecture accommodates future volume fluctuations.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quality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Normalize data to avoid redundancy, inconsistencies, and inefficiencies. Follow established principles for improved data management, ensuring data quality and streamlined processes.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clear key names to ensure data integrity. Precise definitions are crucial for strong data practices to be implemented.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database relationships meticulously. Clear documentation prevents confusion during maintenance, updates, and troubleshooting, ensuring efficient database management.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database connections, focus on speed, enhance user experience through optimized loading times.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Secure sensitive data by implementing required security to fulfill regulatory compliance standards and enhance data security.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Judiciously incorporate indexing and denormalization to optimize query performance and speed up data retrieval. Strategic implementation ensures efficient data access.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Metadata Standards are the back bone for data consistency across the organization.( ISO/IEC 11179 &amp; DAMA-DMBOK is important.)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72477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Enhance data lifecycle management through detailed profiling, quality checks, and robust archiving. This ensures data accuracy, accessibility, and compliance for long-term value.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data lineage and transformations thoroughly. Streamline audits, ease regulatory compliance, and ensure data transparency for better governance.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Validate 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Optimization Strategy</a:t>
            </a:r>
          </a:p>
        </p:txBody>
      </p:sp>
    </p:spTree>
    <p:extLst>
      <p:ext uri="{BB962C8B-B14F-4D97-AF65-F5344CB8AC3E}">
        <p14:creationId xmlns:p14="http://schemas.microsoft.com/office/powerpoint/2010/main" val="1046572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Enhance query speed with non-clustered indexes. Indexing common columns boosts retrieval, maximizing database performance overall.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Fine-tune non-clustered indexes with high-cardinality columns. Reduce data lookups, improving query speed and database efficiency.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Improve data access using covering indexes. Get all needed info right from index, cutting I/O cost, boosting performance.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Boost database speed with fewer non-clustered indexes. Balance read/write speed, preventing any slowdown effectively.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Limit index size.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Over-indexing wastes storage, slows writes. Proper indexing boosts performance, balances query speed/resource usage finely.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indexing low-use columns. It adds overhead, with little benefit for query performance overall, reducing efficiency gains.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Maintain indexes regularly to prevent slowdowns. Fix fragmented, outdated indexes fast for optimal database speed and efficiency.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Analyze workload for index design, avoiding errors from blindly adding indexes. Index specifically based on real data patterns.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Normalize data to cut redundancy. Structures align, boosting data integrity across the database. Consistent schemas enable efficiency.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Denormalize for specific queries. Balance performance with potential data redundancy. Reduce bottlenecks optimizing reporting. Plan always.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Profile data quality, finding anomalies/errors. Detailed analysis pinpoints dataset issues, enabling smart data fix strategies.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Archive data strongly to keep old info, meeting compliance. Optimize storage well for long-term data storage for legal reasons.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Follow ISO/IEC 11179 for metadata. Ensures data is easy to find and use. These rules make managing data better.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Govern Index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Integrity Keys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119589-E770-496F-ACCC-750D9E2A049E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</a:t>
            </a:r>
            <a:r>
              <a:rPr lang="en-GB" sz="2800" b="1" dirty="0"/>
              <a:t>indexes (non-clustered indexes)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5EC66C-E2E0-4425-8592-8274D2093AD7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FF8703F-BC2A-4078-AD7D-C4FC794003BF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CB26454-A7A5-4CF0-8778-CCD668B3A0B5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DB2E02-8469-4A3C-8913-70A1EA077E06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88509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Judicious denormalization pre-calculates and stores aggregated data within partitions. This avoids slow runtime calculations, accelerating query performance and improving responsiveness.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data retrieval: align partitioning keys with common query predicates. This eliminates unnecessary data segments, enhancing efficiency.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Analyze potential partitioning keys to understand their data distribution. Prevent skewness for optimal data placement and efficient query performance through robust profiling.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Ensure data consistency in partitioned storage. Configure constraints and validation rules at each partition, guaranteeing data integrity across all segments.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Partitioning Standards.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Employ advanced compression on partitioned tables. This reduces storage needs, optimizes disk use, and lowers I/O latency, improving performance and efficiency.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Partition foreign keys, enabling cascading updates/deletes. Maintain referential integrity across related entities aligned with partition boundaries for consistent data management.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Vigilantly monitor partition statistics, tracking row counts and storage. Proactively identify imbalances and performance bottlenecks, ensuring optimal database efficiency and preventing future issues.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granular access control policies at the partition level. This will enforce data governance, protecting sensitive information from unauthorized access.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To enhance performance, we'll archive historical data using dedicated partitions. This strategy will optimize active datasets and free up valuable resources.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Assess data partitions for quality. Proactively fix anomalies to guarantee accuracy. Enable informed decisions using reliable, high-quality data insights.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Carefully document the partition key choice, detailing expected queries and performance gains. This documentation will guide future changes and optimizations.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Using stable attributes for partition keys prevents costly data migrations caused by frequent updates, ensuring smooth query processing and system performance.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creating too many small data partitions. This increases metadata overhead, hindering query optimization and slowing down overall performance. Optimize partition strategies.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Partition Optimization Tactics.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Strategic Partition Blueprint.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00A9AA-8ED5-4E35-ACD8-C33798456045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</a:t>
            </a:r>
            <a:r>
              <a:rPr lang="en-GB" sz="2800" b="1" dirty="0"/>
              <a:t>partitions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3F8055-CA42-4DA2-81C1-62100C35FC8C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F3D293-84DA-4E31-B350-384E5FAB6745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7DC045F-701E-4C72-A47C-D63DBE549A30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89C1F0-D9AC-4577-93F8-D1E15C18BD9B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61254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Data Vault query speed with PIT tables. Harmonize asynchronous satellite data to improve temporal alignment and boost performance.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PIT tables wisely with multiple satellite links. Pre-computed aggregations simplify joins, accelerate data retrieval, and improve system responsiveness.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PIT tables to pre-calculate satellite record keys and timestamps. This enables efficient inner joins, simplifying time range logic for snapshots.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Carefully manage PIT tables. Update entries consistently and compute accurately to prevent data errors. Ensure query results are reliable across all reporting.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Design wisely.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PIT tables are system-generated, not authoritative sources. Avoid auditing them like raw data, as they're derived artifacts, not primary records.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PIT tables with fewer satellites or synchronous updates. The overhead could negate performance gains in your data warehouse architecture.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Craft PIT tables aligning designs with business needs and snapshot rates. Optimize for effective, accurate temporal data representation.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Uphold referential integrity with precise key definitions and fitting data types. Optimize storage, aligning data characteristics for efficiency and consistency.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Strategically implement indexing to speed up queries and refine data retrieval in the point-in-time table structure. This optimizes performance.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query performance with strategic indexing and denormalization. Address bottlenecks by carefully analyzing query execution and data access patterns.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Employ rigorous data profiling and quality checks. Develop robust archiving for data integrity and historical preservation to ensure reliable insights and compliance.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Adhere to ISO/IEC 11179 and DAMA-DMBOK standards for your point-in-time table. This ensures proper metadata management, data governance, compliance, and interoperability.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Thorough data documentation is crucial. It simplifies audits, ensures compliance, and increases transparency by detailing data lineage and transformation processes.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integrity.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Optimize queries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D406C4-1DF0-4B3A-8D33-8CCB12D38B4F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</a:t>
            </a:r>
            <a:r>
              <a:rPr lang="en-GB" sz="2800" b="1" dirty="0"/>
              <a:t>point-in-time tables (PIT)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F7FD76-69C9-41A1-8862-31E8A39E8412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3CE2F1-FBDF-414F-B04D-82BDB4820FB1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3CA9CFD-F376-4673-B9B5-B421FE84296F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858BDC-DEFE-4EE4-9C72-74D76772AAF2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244700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Surrogate keys for normalization. Ensures data integrity, optimizes relationships, preventing inconsistencies.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Referential Integrity with Composite Primary Keys and Foreign Key Constraints. Prevent orphaned records.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data types for efficient schemas by using integer keys, minimizing text attributes.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Clustered indexes to optimize join speed. This greatly improves database performance.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Denormalize Judiciously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Maintain data Integrity rigorously with validation rules, avoiding inconsistencies, nulls, and erroneous relationships in the warehouse.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Always include effective date ranges for temporal analysis, ensuring historical accuracy and analysis over time.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Pre-compute with Materialized views to improve query speed. Lessen retrieval computational load.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Partition tables by date or dimension for enhanced query speed and efficient data management.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Boost performance with Bitwise operations or bitmap indexing on low-cardinality columns, which saves on space.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table relationships, data lineage, and transformations by following standards like ISO/IEC 11179 for data governance.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Data Profiling actively to find data quality problems. Prevents inaccuracies.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Have a Data Governance plan that defines who is responsible, who owns the data, and who can access it. Aligns with DAMA-DMBOK.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Save data by retention guidelines. Keep data available for analysis for long periods while keeping storage costs down.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Temporal Support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Assessment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A39496-693C-4579-BA72-902A76BD4B12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</a:t>
            </a:r>
            <a:r>
              <a:rPr lang="en-GB" sz="2800" b="1" dirty="0"/>
              <a:t>bridge tables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639C50-B8A7-4E31-8F25-DBC9AD311FC0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9AFBA24-8378-49E1-AC23-346E49372838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57291C0-8B1A-4CD8-803E-74A3649DBBB8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D07547-BA4B-4843-BBDD-DB297E45C46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537595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Automate ETL for consistency and efficiency, crucial for large, frequently updated datasets. Rigorous automation ensures data quality and streamlines workflows, maximizing productivity.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 well-planned staging area is crucial for data extraction. It serves as a temporary data repository before transformations, ensuring data integrity and a streamlined process.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Transform data robustly. Implement stringent quality checks, cleaning, deduplicating, and standardizing data to precisely align with established business rules.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Improve the loading phase for target systems like data warehouses or data lakes. Implement efficient incremental loads for optimal performance and flexibility.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ETL Watch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Simplify data transformations. Complex logic slows processing and increases maintenance. Focus on clarity and speed within the pipeline.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Don't neglect metadata or skip transformation documentation. Poor metadata hinders troubleshooting, slows lineage tracking, and causes future data governance headaches.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incremental loads instead of full ones when possible. Avoid unnecessary strain on system resources and maintain optimal performance by choosing efficient data loading.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Rigorous ETL pipeline testing is crucial before deployment. Verify edge case handling and large data volume processing to ensure seamless operation and prevent issues.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Don't hardcode ETL business rules without documentation or governance. This hinders future modifications and scaling. Maintain flexibility!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ETL processes by strategically indexing data and carefully using denormalization. This accelerates data retrieval, improving overall performance and efficiency.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robust metadata management using ADW standard and ISO/IEC 11179. Apply DAMA-DMBOK principles to ensure comprehensive and effective data governance practices.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Proactively profile data and assess quality throughout the ETL pipeline. Ensure accuracy and completeness for reliable data transformations and informed decisions.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Create strong archiving for historical data, meeting long-term compliance needs. This safeguards vital information and fulfills regulatory obligations effectively.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Document ETL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integrity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ABD025-71BB-4E2C-845A-A3B709EF72BD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</a:t>
            </a:r>
            <a:r>
              <a:rPr lang="en-GB" sz="2800" b="1" dirty="0"/>
              <a:t>extract-transform-load (ETL)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B03FF3-F850-45F5-9FC0-BDCBCE807A7D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A43A5E-68D3-46C1-9CE1-7B7164E33E98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59D36F8-6877-4ED4-9AE8-86F6D659DC70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981677-FC28-4AA7-A835-73CF9036D76E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573904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clear data ownership and stewardship roles. Develop a comprehensive data strategy aligned with business objectives.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a robust data catalog for metadata management and data discovery. Ensure data lineage is tracked for auditability and impact analysis.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Design the data model with scalability and flexibility in mind. Choose appropriate normalization/denormalization strategies.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data indexing strategies to enhance query performance. Consider partitioning and sharding for large datasets.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Observability.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Adhere to data modeling standards (e.g., ANSI/ISO). Document all design decisions and data definitions clearly.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data profiling and validation rules to ensure accuracy. Regularly monitor data quality metrics and address anomalies.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Perform regular data quality audits to identify and correct errors. Implement data cleansing and standardization processes.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Conduct thorough testing of data integration processes. Use test data that covers a wide range of scenarios.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clear data quality requirements and thresholds. Establish data quality metrics and track them over time.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data quality monitoring tools to detect issues proactively. Establish data quality dashboards for visibility.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access controls and security measures to protect sensitive data. Adhere to regulatory requirements (e.g., GDPR, CCPA).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Develop a data retention policy that complies with legal and regulatory requirements. Implement secure data archiving procedures.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a process for data breach notification and incident response. Conduct regular security audits and penetration testing.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Quality Assurance.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Compliance and Archiving.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C52A0C-228E-4F9B-B76D-3FDC1C23ED7E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</a:t>
            </a:r>
            <a:r>
              <a:rPr lang="en-GB" sz="2800" b="1" dirty="0"/>
              <a:t>data validation rules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77BCE6-1C9F-4E5E-B863-1D570E60D601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6A6124-331D-4CC3-88F2-5B34918A7C51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9F32B2-FF55-4845-89D2-E9CDC2FB5216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5AE490-BFFF-4301-9A86-FFFBA3A48E59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814655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For data profiling success, define clear goals. This ensures accurate data quality assessment and efficient anomaly detection. Precision is key for optimal results.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Automated tools streamline large dataset analysis, ensuring consistent, scalable data governance. This promotes efficiency and robustness in data management practices.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During data profiling, prioritize data completeness, accuracy, and consistency within individual fields. These key metrics ensure data quality and reliability for analysis.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Thorough documentation ensures transparency, aiding future problem-solving and improving data quality. This detailed record empowers better troubleshooting and enables data enhancements.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Align insights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Regularly update data profiles to mirror source system changes and business needs. This ensures ongoing relevance and data accuracy for informed decisions.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Keep profiling simple. Focus on essential data and avoid unnecessary complexity or intricate rules to streamline the process and improve efficiency.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Remember edge cases! Always validate profiling results using real-world data. This prevents inaccurate analyses and ensures reliable performance improvements.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Before data profiling, deeply understand source systems and their constraints. Incomplete knowledge can lead to inaccurate analysis and flawed conclusions.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Profiling should always include metadata collection. It's crucial for data lineage tracking and complete data governance, leading to better data understanding.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profiling is continuous, not a one-off task. Regularly update profiles to ensure insights remain relevant and avoid decisions based on stale data.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Proactively implement stringent data quality assessments during data profiling. Identify and rectify data anomalies to ensure data accuracy and reliability.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secure data archiving for profiling outputs. This maintains historical data integrity, enabling insightful future analyses and informed decision-making over time.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Improve database performance by using indexing. Consider denormalization carefully to speed up query execution and data retrieval for optimal efficiency.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integrity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clarity.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2A4ADB-55F6-450D-B533-7B0A274FF086}"/>
              </a:ext>
            </a:extLst>
          </p:cNvPr>
          <p:cNvSpPr txBox="1"/>
          <p:nvPr/>
        </p:nvSpPr>
        <p:spPr>
          <a:xfrm>
            <a:off x="373223" y="223935"/>
            <a:ext cx="1129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</a:t>
            </a:r>
            <a:r>
              <a:rPr lang="en-GB" sz="2800" b="1" dirty="0"/>
              <a:t>data profiling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2A0C610-1FED-42A5-9BF6-266CE4FC2179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AD85C1B-D64E-46A3-9FA2-F28006AD68D6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4E9FC7F-6D0C-4383-9006-E240A4AE9F3C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8CBFE0-4218-4A3E-B555-280D2AE0D636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24369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clear data definitions and goals. This ensures accurate interpretation and efficient data usage. Precision is key for optimal results.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Employ automated tools for large dataset analysis, ensuring consistent, scalable data governance. This promotes efficiency and robustness in data practices.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In data modelling, prioritize completeness, accuracy, and consistency within fields. These key metrics ensure data quality and reliable analysis.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Robust documentation ensures transparency, aiding problem-solving and improving data quality. Detailed records empower troubleshooting and enhancements.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Align data models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Regularly update data models to mirror system changes and needs. This ensures relevance and accuracy for informed data-driven decisions.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Keep data models simple. Focus on core data elements and avoid unnecessary complexity or intricate rules to streamline data processes.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Address edge cases! Always validate data models using real-world data. This prevents inaccurate analyses and ensures reliable performance and improvements.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Before modelling, deeply understand source systems and their constraints. Incomplete knowledge leads to inaccurate analysis and flawed models.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Modeling should include metadata collection. It's crucial for data lineage tracking and complete data governance, leading to improved insights.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modeling is continuous, not one-off. Regularly update models to keep insights relevant and avoid decisions based on outdated information.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stringent data quality assessments during modelling. Identify and rectify anomalies to ensure data accuracy and improve reliability.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secure data archiving for modelling. This maintains historical data integrity, enabling insightful future analyses and informed decisions.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Enhance performance by indexing. Consider denormalization for improved query execution and efficient data retrieval, optimizing data access.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Ensure data integrity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Optimize clarity.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Use standard metadata for interoperability and governance, adopting industry best practices.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Model data well.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Govern data.</a:t>
            </a:r>
          </a:p>
        </p:txBody>
      </p:sp>
    </p:spTree>
    <p:extLst>
      <p:ext uri="{BB962C8B-B14F-4D97-AF65-F5344CB8AC3E}">
        <p14:creationId xmlns:p14="http://schemas.microsoft.com/office/powerpoint/2010/main" val="2113163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Before data federation, define detailed use cases and objectives. Align them with business strategy to prevent unnecessary architectural complexity.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advanced virtualization to build a semantically rich, unified data view. Abstract disparate source complexities without physical replication for streamlined data access.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Harmonize data using canonical models for robust schema mapping. Achieve seamless integration and ensure consistency across diverse data structures in the federated environment.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Build a metadata catalog with mappings, schemas, and query optimization data. Enhance data discovery, lineage tracking, and governance in the federated architecture.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Monitor proactively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Collaborate with stakeholders in design, gather user needs, and build a flexible, scalable federated solution. This ensures adaptability for future growth.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unnecessary data sources and complex mappings. They harm performance, increase maintenance, and reduce system agility. Keep it simple and efficient.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robust data governance: encryption, role-based access, audit logging. Protect sensitive data across the federated landscape and ensure regulatory compliance.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federation's suitability varies; ETL might be better. Performance and compliance needs dictate the best data integration approach case-by-case.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Rigorous performance testing is key. Test diverse workloads and data to find bottlenecks. Proactive fixes ensure responsiveness and scalability for optimal system performance.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schemas, mappings, rules, and lineage. This streamlines troubleshooting and enables future system evolution by providing comprehensive information.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Error: 503, {
  "error": {
    "code": 503,
    "message": "The service is currently unavailable.",
    "status": "UNAVAILABLE"
  }
}
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data denormalization strategically in materialized views to boost read performance, but weigh its consistency trade-offs carefully in data architecture.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rigorous data validation and quality checks across the data federation pipeline. Guarantee accuracy, completeness, and consistency across the integrated environment.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governance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quality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Federated data archiving: accessibility, cost optimization, regulatory compliance across the lifecycle.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Data lineage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Integrate</a:t>
            </a:r>
          </a:p>
        </p:txBody>
      </p:sp>
    </p:spTree>
    <p:extLst>
      <p:ext uri="{BB962C8B-B14F-4D97-AF65-F5344CB8AC3E}">
        <p14:creationId xmlns:p14="http://schemas.microsoft.com/office/powerpoint/2010/main" val="3714066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Optimal performance requires careful partition key selection matching query patterns for balanced data distribution across partitions.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Ordering and querying data efficiently requires pre-defined, continuous ranges covering the whole partition key space across the data landscape.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Proactive data monitoring and flexible partition adjustments curb uneven distribution and hotspots, optimizing data architecture performance by preventing imbalances.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Sampling methods optimize distributed systems by finding partition boundaries, minimizing communication overhead, and maximizing data efficiency.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Model Testing validates model structure, identifies anomalies, and verifies data lineage &amp; consistency.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Careful partition key selection is vital; poor choices cause skewed data, frequent rebalancing, and impact system stability.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Poorly configured partitions due to neglected performance testing can bottleneck queries and hinder data retrieval, impacting overall system performance.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Too many small partitions increase overhead, complicate maintenance, negatively impacting resource allocation, so refrain from excessive creation.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Uneven data hurts performance. Balancing is key for optimized systems, avoiding significant degradation from imbalanced scenarios, thus improving outcomes.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Poor partition design ignoring data growth risks static, inefficient configurations hampering future workload adaptation and performance over time.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Query performance for large datasets improves significantly with optimal indexing strategies and strategic denormalization techniques.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Following metadata standards and governance frameworks ensures data integrity and reliable information management practices.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profiling and quality assessments guarantee data accuracy and reliability throughout the entire data ecosystem.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Robust archiving strategies efficiently manage data retention, ensuring compliance requirements are met within the data architecture for effective data governance.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Model Transparency enhances governance, enabling better data-driven decision-making &amp; improved integrity.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Model Integrity sustains accuracy, reliability, and consistency, fostering confidence &amp; compliance.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Good error handling ensures prompt data quality issue resolution.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Data security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Data Model CI/CD enhances rapid prototyping and prompt quality resolution through effective delivery.</a:t>
            </a:r>
          </a:p>
        </p:txBody>
      </p:sp>
    </p:spTree>
    <p:extLst>
      <p:ext uri="{BB962C8B-B14F-4D97-AF65-F5344CB8AC3E}">
        <p14:creationId xmlns:p14="http://schemas.microsoft.com/office/powerpoint/2010/main" val="209938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FAC4C44-1BF4-4E74-9478-2DAC16807C8F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standards and definitions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E29BC4-2295-4D26-A8E3-16D365A10F72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quality and governance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BA4D27-2C8C-4FFF-BC48-FA57F14988BE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Assess modeling trade-offs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C68BA7-953D-4185-BA0B-6E354BAE950C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Favor simpler primary keys. Avoid complex composite keys to ease relationship management and optimize queries, preventing unnecessary database complications.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62C83E-A19C-4510-AA34-B7A8C52F97A6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Refrain from using frequently changing attributes as primary keys. This prevents cascading updates and maintains data consistency, ensuring a stable database.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DD4D77-A47A-4433-B7C7-AFFD978C30E6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data retrieval by implementing clustered and non-clustered indexes. This expedites operations and improves query execution plans for faster performance.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900F63-130C-4454-B95C-2C5B456031F2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Too many indexes on database tables hurt write speeds and increase storage. This degrades system efficiency, so avoid over-indexing for optimal performance.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BB21EE-C5AD-46FD-AAC7-3FABED9D9FCB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Choose key data types wisely based on characteristics and usage. Optimize storage and performance by minimizing memory footprint and maximizing retrieval speed.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678684-D46A-4805-A8B0-58DF1B54A27F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Prioritize read speed? Denormalize carefully. Faster queries outweigh data inconsistencies if the trade-off is well-considered and benefits significantly exceed potential issues.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04050A-C0C2-4B60-BF30-0AF75800A99C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Partitioning large datasets improves manageability and query performance. Data segregation, based on relevant criteria, enables efficient data retrieval and analysis.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BEB8BC-C086-4E24-9FEF-12F09F91DE3B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Mask sensitive data (PII) in keys to comply with privacy regulations. Implement data masking techniques for data protection.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6493DE-72D9-4877-B9C5-E21B085C7F0D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referential integrity constraints. Prevent orphaned records, ensuring consistent relationships between entities within the database. Maintain data accuracy and reliability.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4096EC-E912-4DC0-B2A5-D67660315A45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strong data validation rules. This ensures data quality, prevents invalid entries, and maintains consistent values within critical attributes of the system.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5669DB-5189-4AC3-A691-3A946D8B250C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data lineage to track data origins and transformations linked to keys. This ensures transparent auditing and efficient troubleshooting capabilities.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6FE85B-6280-4E05-9978-1D6C2A14344D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Regular data profiling ensures key attribute quality and consistency. It identifies anomalies and data quality issues proactively, leading to data-driven improvements.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FCE2A6-5F80-48CD-8F5B-F708F8E68042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unique constraints to guarantee data accuracy by enforcing uniqueness for attributes like email addresses and usernames, preventing duplicates and ensuring distinct values.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001208-E806-452E-9F06-A3ADBF5C2DF9}"/>
              </a:ext>
            </a:extLst>
          </p:cNvPr>
          <p:cNvSpPr txBox="1"/>
          <p:nvPr/>
        </p:nvSpPr>
        <p:spPr>
          <a:xfrm>
            <a:off x="373224" y="223935"/>
            <a:ext cx="1142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Key design (Primary key)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99302C-86B9-46F8-8E94-AC7F3B1B9603}"/>
              </a:ext>
            </a:extLst>
          </p:cNvPr>
          <p:cNvSpPr txBox="1"/>
          <p:nvPr/>
        </p:nvSpPr>
        <p:spPr>
          <a:xfrm>
            <a:off x="292606" y="829779"/>
            <a:ext cx="162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8E3A47-3CC0-443E-94D1-C82FAA3A101A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82B8F49-2F24-4254-BA34-90733FA8A69B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026CD99-43CF-4AFF-8F06-8A7326DCD9F8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910037-FAB3-49D4-9A67-2A0FAD7B37AB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EA1296-5E40-44C0-96A8-4E371111C39A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01B2FD-5FC8-40E7-B827-897EA651AB2A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AE844D9-3DB6-488D-8500-C3874425B0A0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3945565-1713-4D1E-838F-F4D528E491FE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FBD0F3-8418-4B2F-B7F0-42AB22118CF1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A565DA3-8358-4E5C-9CE3-90103F0C3FAB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471929F-9FF4-4DF8-B3A1-E9391B83215E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27595BF-68D2-4B56-9987-13E24B9D7352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82C74DA-2B11-4900-B8B6-A7C2219F8BCF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4A10722-4AB5-4A8F-87BE-CA3A948E1999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B0AF172-93E3-4CE3-9F14-509EBE803246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9D2BF88-061C-443D-96A1-C17701B7807E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725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robust hash partitioning using GUID-based primary keys. This strategy guarantees uniqueness across partitions, preventing collision issues and streamlining data management effectively.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a high-cardinality attribute for partitioning. This ensures uniform data distribution, avoids hotspots, and maximizes parallel query processing speed.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Normalize relational models to 3NF. Reduce data redundancy, improve referential integrity, boost data consistency, and minimize storage space.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read performance by strategically denormalizing. Materialize pre-aggregated data into optimized tables to accelerate query execution, addressing identified bottlenecks.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dictionaries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strict data type validation at the application layer. This ensures consistent, high-quality data, especially important when ingesting information from external sources.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data lineage: track data flow from source to target, logging transformations for traceability. Enables schema change impact analysis and simplifies debugging.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Meticulously document ETL processes, detailing data cleansing rules and enrichment strategies. Comprehensive audit trails ensure data integrity and transparency throughout the data pipeline.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Employ data profiling to deeply understand data distribution. Find outliers and evaluate if chosen partitioning aligns with the data characteristics for optimal performance.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ETL pipelines now include data quality assessments. This detects inconsistencies, corrects errors, and ensures adherence to defined quality metrics and business rules.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For range-based queries, hash partitioning is suboptimal. Explore range partitioning to retrieve contiguous data efficiently, enhancing query performance by targeting specific segments.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Effective capacity planning is vital. Project data growth accurately and choose an initial partition count that allows for future expansions. Underestimation can be costly.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Utilize consistent hashing for infrastructure. This enables dynamic scaling and partition rebalancing while minimizing costly data migrations, ensuring efficient resource allocation and performance.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database performance through regular tuning. Identify bottlenecks, refine data access, improve queries, and adjust storage for optimal efficiency.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Indexing Guidelines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Quality Assessments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Incremental snapshots compress data, archive it cheaply, and meet compliance needs.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Standards &amp; Practices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Data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867379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B-Tree Indexes: Choose columns used in WHERE, ORDER BY and JOIN to improve query performance for maximal gains.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B-Tree Indexes: Column order should mirror common queries. Optimizing for retrieval and performance.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Monitor B-Tree indexes with EXPLAIN. Verify indexes are efficient and used for optimal database operation.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Tune B-Tree node size to balance tree height and reduce disk I/O. Improves performance by minimizing data access for large datasets.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Optimize B-Tree Indexes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B-Tree indexing. Streamlines maintenance, supporting iterative adjustments and adapts to evolving queries patterns for optimal performance.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redundant indexes. Too many inflate storage and slow down write operations such as inserts, updates hindering performance.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wildcard queries in B-Tree indexes (LIKE '%value'). Can cause full table scans, slowing down database searches and index performance gains.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Maintain indexes and prevent fragmentation, which slows query execution and system responsiveness. Prioritize index health for optimal performance.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Analyze before adding B-Tree indexes. They're not always the best choice and can hurt performance in specific situations.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Remove unused or redundant indexes to help maintain and boost efficiency.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Utilize hash indexing for rapid data retrieval of equality comparisons. Accelerates lookups and boosts performance by organizing data.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Monitor &amp; Validate indexes; Data growth/query changes demand diligence to maintain database performance &amp; address inefficiencies.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B-Tree to meet data governance standards using ISO/IEC 11179 for metadata and DAMA-DMBOK for data lineage tracking.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Profiling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Quality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Archive historical data efficiently, optimizing B-Tree performance by segregating infrequently accessed records.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Data Governance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Employ effective B-Tree Indexing</a:t>
            </a:r>
          </a:p>
        </p:txBody>
      </p:sp>
    </p:spTree>
    <p:extLst>
      <p:ext uri="{BB962C8B-B14F-4D97-AF65-F5344CB8AC3E}">
        <p14:creationId xmlns:p14="http://schemas.microsoft.com/office/powerpoint/2010/main" val="893950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bitmap indexes on low-cardinality attributes like gender or marital status. This strategy boosts query performance substantially due to their efficient data representation.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For bitmap indexes in analytical workloads, strategic denormalization via pre-computation can significantly decrease read latency, outweighing strict normalization's benefits.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surrogate integer primary keys with sequential ID generation. This boosts performance, minimizes index fragmentation, and ensures data integrity in your databases.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referential integrity with database constraints. This prevents orphaned records and ensures consistent data across integrated systems for reliable relationships.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element specifications: Details specifications of what's expected to be standard and what is not allowed.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Stringent data profiling is crucial to detect anomalies, nulls, and data distribution. This informs cleansing and transformation, improving data governance.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quality assessments are crucial: Implement validation rules &amp; anomaly detection mechanisms, ensure accurate &amp; reliable data for informed decisions.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Archiving historical data demands robust strategies. Tiered storage balances accessibility, cost, and regulatory compliance, ensuring effective long-term data management.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For high-cardinality attributes, carefully consider bitmap indexes. Explore advanced compression to reduce storage and maintain responsive queries, avoiding performance issues.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lineage tracking is vital. Metadata management tools document data origins, transformations, and dependencies throughout the entire data lifecycle, ensuring data understanding and control.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transformation processes, particularly data cleaning, aggregation, and enrichment. Thorough documentation ensures reproducibility and facilitates auditability of your results.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Index maintenance is crucial. Neglecting it causes performance issues. Rebuilding or reorganizing indexes periodically optimizes query execution by fixing fragmentation.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Test bitmap index with various queries to find bottlenecks and confirm its effectiveness, thus guaranteeing a stable system.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DAMA-DMBOK-aligned data governance, ensuring data quality, security, and regulatory compliance across its entire lifecycle for optimal data management.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standards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Proper indexing implementation to enhance performance, optimize queries, and ensure data model effectiveness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Document data lineage for audits, compliance, regulation, and internal controls.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Compress bitmaps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Best practices for indexing: Better insights &amp; ideas; Indexing strategies to enhance query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319306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indexing wisely on join fields. This maximizes query speed, especially when dealing with very large datasets, resulting in faster and more efficient data retrieval.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inner joins wisely to obtain matching rows from tables. This isolates irrelevant data, highlighting key relationships and ensuring relevant insights are effectively derived.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Verify data links between tables, ensuring matching data types and formats in join fields. This guarantees accurate and consistent relationships within the database.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Minimization: Extract essential data for analysis only. Minimal columns reduce query complexity, boosts speed &amp; quicker insights.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Clearly explain.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unnecessary table joins without analyzing query patterns first. Inefficient joins can slow down performance significantly, leading to bottlenecks and wasted resources.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Join Integrity: Use proper join types (left, right) to manage non-matching rows. Retain all instances for full data sets.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Quality Assesment: Avoid complex table joins without extensive testing to avoid resource wastage &amp; high costs by complex quieries.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Deduplication: Avoid DISTINCT to mask join errors; fix underlying logic to maintain dataset integrity &amp; precision of data.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Thoroughly test inner join outcomes, validating precision and alignment with business requirements. Rigorous protocols will guarantee data integrity and compliance.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Schema Design: Normalize schemas to reduce redundancy, enhance integrity, and improve join operations. Overall, data management practices.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Denormalize strategically for faster analytics, weighing performance gains against potential data inconsistencies. Prioritize consistency while optimizing for specific analytical needs.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primary and foreign keys clearly for referential integrity. This allows efficient joins, reducing data anomalies and ensuring data consistency throughout the system.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Compatibility: Use compatible data types across join keys for data integration. Optimize storage for data characteristics.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quality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Archiving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Follow metadata and governance standards, ensure compliance, maintain data quality lifecycle.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Data transparency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Data Modeling</a:t>
            </a:r>
          </a:p>
        </p:txBody>
      </p:sp>
    </p:spTree>
    <p:extLst>
      <p:ext uri="{BB962C8B-B14F-4D97-AF65-F5344CB8AC3E}">
        <p14:creationId xmlns:p14="http://schemas.microsoft.com/office/powerpoint/2010/main" val="15532078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performance by carefully using outer joins (LEFT, RIGHT, FULL). Choose the correct join type based on your analytical needs for optimal results.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data retrieval: Index join keys, especially for large datasets. This reduces resource usage and guarantees faster query response times.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Detailed documentation explaining the 'why' and 'how' of outer joins is crucial. It ensures clarity and simplifies troubleshooting during future updates.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unnecessary outer joins. They hurt performance, slow systems, and require rigorous testing. Optimize join strategies for speed and efficiency.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Governance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joining too many large tables with outer joins before testing performance. Measure the impact on resources to prevent slowdowns.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Ensure data type compatibility and NULL handling in join predicates. Inconsistencies can cause inaccurate, non-compliant query results.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Consider UNIONs or filtered queries instead of outer joins if they offer similar results with better performance, as outer joins consume more resources.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Normalize data for integrity, but strategically denormalize for reporting speed. Optimize outer joins and queries to improve analysis and performance.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Meticulously document data lineage in outer joins, detailing all transformations. This ensures data traceability, effective auditing, and compliance verification.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Maintain strict data quality. Profile and cleanse data thoroughly, minimizing anomalies to ensure reliable outer join results and overall data integrity.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data archiving policies for efficient management of historical data. This prevents performance degradation and ensures data fidelity throughout the information lifecycle.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Version control is crucial for data models and scripts. It guarantees reproducibility, minimizes risks from unintended changes, and maintains stable outer join behavior.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primary/foreign keys for referential integrity. This enhances outer joins, crucial for discovering and managing relationships between data tables effectively.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Quality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governance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Optimize outer joins by tuning queries and adjusting indexing strategies regularly.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Standards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2942394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Standard Data Definitions. Ensure clarity and consistency in data descriptions across systems and teams. Aim for six standard definitions.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Employ Strategic Indexing Techniques. Index join keys to speed up query execution times significantly, cutting resource consumption.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Prioritize Thorough Validation Practices. Confirm the accuracy of data processing results through comprehensive validation.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Maintain Comprehensive Documentation. Enhance code clarity and streamline future maintenance with detailed documentation.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Avoid Unnecessary Complexity.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Explore Alternative Data Integration. Aim for comparable outcomes, improved efficiency, and optimal performance.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Streamline Data Transformations. Simplifies for maintenance, debugging, and comprehension challenges; better usability.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Conduct Thorough Data Profiling. Deeper understanding improves data quality, and uncover critical insights, Count: 13 metrics.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Rigorous Data Quality Checks. Finds and addresses errors, inconsistencies, and gaps, count {14} better decision-making.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Adopt Compliant Data Archiving. Develop robust archiving strategies and ensure data accessibility with proactive measures.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Align with Governance Frameworks. Ensure ISO/IEC 11179 compliance embrace DAMA-DMBOK, establish data governance framework.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Evaluate Denormalization Strategies. Data consistency trade-offs to improve data read times; balance performance gains and potential risks.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End-to-End Data Lineage. Improved data asset management and governance by understanding the origin, transformations, and data dependencies.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Transformation Processes. Transformation step is reproducible, auditable, and maintains data integrity reliable analysis.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Denormalization Specs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Denormalization Specs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This is a text that optimizes data model, pre-computing aggregates boosts query performance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Data Modelling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7991763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clear data definitions and metadata standards for consistent geospatial data interpretation and usage across the enterprise.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robust data validation rules and error handling mechanisms to ensure data accuracy and reliability for critical business decisions.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data storage by selecting appropriate geospatial data formats that minimize storage footprint without compromising data integrity.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strict data governance policies to maintain geospatial data quality, ensure compliance, and reduce the risk of data-related errors or breaches.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discovery.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Develop a data dictionary to document geospatial data elements, their meaning, usage, and quality, promoting a shared understanding across the organization.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Adopt industry best practices for data modeling, ETL processes, and quality assessment to maintain geospatial data integrity throughout the lifecycle.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Employ geospatial indexing strategies to enhance query performance, enable rapid data retrieval, and improve the efficiency of data processing tasks.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Conduct routine data quality assessments to identify and resolve inconsistencies, errors, and outliers, safeguarding the integrity of geospatial data assets.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Ensure compliance with relevant industry standards, data privacy regulations, and legal requirements to mitigate risks and maintain a reputation.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strong data governance for geospatial datasets. Ensure data integrity and consistency across the enterprise with well-defined policies.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data quality metrics to monitor data accuracy, completeness, and timeliness, ensuring geospatial data meets defined standards.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data flows, processing steps, and transformations to ensure transparency, reproducibility, and to comply with governance mandates.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version control mechanisms to track changes, data lineage, and to facilitate audits, ensuring transparency, and compliance across the system.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resolution.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Quality assessment.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Accurate primary and foreign keys maintain referential integrity in geospatial data.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Choose wisely.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Implement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37600469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Design Neptune graph nodes with semantic labels mirroring domain ontologies. This enhances data discoverability and boosts overall data utility within the system.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Choose properties carefully. Prioritize detailed, domain-specific attributes for entities. This allows for precise queries and captures nuanced characteristics effectively.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Reduce storage bloat by pruning unnecessary properties in nodes. This optimizes efficiency and speeds up graph traversals through the network.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Ensure data integrity. Enforce schemas, standardize formats, and validate property values before loading data into Neptune for reliable graph operations.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Lean graph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Work closely with experts, improving node definitions step-by-step. This ensures they match changing business needs and technical limits.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Limit node properties to prevent query complexity, storage inflation, and slower analysis. Streamline data structures for optimal graph database performance.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Proactively manage outliers with anomaly detection. Identify aberrant data impacting graph analytics and mitigate its influence, ensuring accurate and reliable results.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vague labels! Use precise descriptions capturing entity uniqueness to enhance graph meaning and analytical power.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validation within data ingestion. This prevents inconsistencies and ensures graph data integrity. Errors are caught early, guaranteeing reliable data.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Nodes require thorough metadata: lineage, provenance, relationships. This ensures robust auditing, compliance adherence, and clear impact analysis capabilities.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Normalize node properties to reduce redundancy and improve data consistency. This enables more efficient data management and simplifies querying.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For read-heavy systems, strategic denormalization boosts query speed. Weigh the storage increase against performance gains for optimal efficiency.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precise primary and foreign key relationships. Enforce referential integrity for data consistency and streamline graph traversal for efficient data retrieval.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Definitions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Indexing strategies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Profile data, find issues, and inform cleansing and transformation processes.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Data archive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36880314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descriptive edge labels in your Neptune graph. This clarifies relationships between nodes and optimizes query performance by explicitly defining connection types.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Edge properties store temporal metadata, weights, provenance, enriching analytics and enabling nuanced queries. Enhance data understanding and analysis with this capability.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Carefully design bidirectional relationships. Optimize traversal in both directions only when application workflows require navigation back and forth between entities.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Regularly audit edge definitions, removing redundancy and ensuring graph schema consistency. This maintains data integrity for accurate and reliable results.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Track lineage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edge types thoroughly. Explain purpose, semantics, and properties for developer comprehension and easier maintenance. This ensures clarity and long-term project health.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specific edge labels. Avoid generic terms; they slow queries and hide valuable relationship insights, limiting analytical potential and overall performance.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graph queries! Neglecting indexing on frequently accessed edges causes performance bottlenecks, hindering scalable graph traversals. Prioritize indexing for efficient, speedy graph processing.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excessive edge properties. They increase storage, complicate queries, and reduce graph performance. Keep edges lean for efficiency and scalability.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During data import, preemptive validation checks will identify and fix inconsistent or redundant relationships. This ensures graph integrity and data accuracy.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Combining edge and node label filtering streamlines queries, boosting efficiency and scalability. This synergy optimizes query logic for faster, more effective data retrieval.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Denormalize frequently accessed relationship data. Embed critical attributes within edge properties. This minimizes costly join operations, boosting performance for common queries.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Profile edge data for outliers and inconsistencies. This enables focused data quality efforts, improving accuracy and reliability in edge processing.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Ensure edge data quality with thorough assessments. Adhere to predefined constraints, improving graph analytics' reliability and trustworthiness for better insights.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archiving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integrity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ADW-compliant edge definitions ensure interoperability and data governance compliance requirements are facilitated.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Data optimization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5351268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Design graph models carefully. Define node and edge properties with relevant, descriptive attributes. This enhances analytical scope and contextual understanding.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Encode entities (nodes) and relationships (edges) using key-value pairs. Store names, timestamps, and weighted metrics based on application needs.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Validate data and format before graph database ingestion. This prevents runtime traversal and query errors, ensuring data integrity and system stability.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Clearly document each graph schema property's semantic intent. This boosts maintainability, simplifies modifications, and improves future extensibility.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Structure data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To improve database performance, we'll strategically index frequently queried properties. This optimizes query response times and reduces resource usage, preventing performance degradation.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duplicating properties. Use shared nodes for recurring attributes. Enhance efficiency and minimize storage. Reduce data redundancy.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specific, descriptive property names. Avoid generic terms lacking semantic detail. Ensure data representation is precise and unambiguous, reflecting the data model's richness.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During updates or imports, meticulously validate data to prevent inconsistencies from spreading. This ensures data integrity within the graph structure.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Judicious denormalization optimizes graph data models. Balancing redundancy with query performance enhances application-specific demands. Strategic optimization yields efficiency.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validation rules and constraints to ensure data consistency across the graph model. Prevent erroneous data states and enforce data integrity.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Clear graph schema relies on intuitive naming for properties and thorough documentation. This ensures everyone understands each property's meaning and purpose, enhancing usability.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suitable data types for each property. This ensures data integrity, optimizes storage, and aligns with the property's semantic meaning.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For graph databases, indexing frequently accessed properties significantly boosts query speed and lowers response times, particularly crucial in large-scale datasets.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Integrity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archiving.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Follow data governance frameworks like ISO/IEC 11179 and DAMA-DMBOK for compliance.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Data transparency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Guidelines</a:t>
            </a:r>
          </a:p>
        </p:txBody>
      </p:sp>
    </p:spTree>
    <p:extLst>
      <p:ext uri="{BB962C8B-B14F-4D97-AF65-F5344CB8AC3E}">
        <p14:creationId xmlns:p14="http://schemas.microsoft.com/office/powerpoint/2010/main" val="264195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373223" y="223935"/>
            <a:ext cx="1116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Key design (Foreign key)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DBCBC-EAAA-40B8-86D4-A73CC8F1900A}"/>
              </a:ext>
            </a:extLst>
          </p:cNvPr>
          <p:cNvSpPr txBox="1"/>
          <p:nvPr/>
        </p:nvSpPr>
        <p:spPr>
          <a:xfrm>
            <a:off x="398106" y="821094"/>
            <a:ext cx="162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001AE-F859-4C4D-A5AD-22B55A4C509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C86E49-613D-4F37-B99F-B3C7D74DB1A8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61EC0F-3E57-44AD-A419-47AFDD12ACA9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>
                <a:solidFill>
                  <a:srgbClr val="C00000"/>
                </a:solidFill>
              </a:rPr>
              <a:t>Recommendation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referential actions (CASCADE, RESTRICT, SET NULL) for database relationships. This ensures graceful handling of updates and deletions, maintaining data integrity.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Clearly document foreign keys with business context. This enhances stakeholder understanding, simplifies schema evolution, and ensures data integrity for future needs.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Implement data normalization to minimize redundancy and ensure data integrity throughout the entire model.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Foreign key constraints are crucial! Neglecting them risks data inconsistencies and orphaned records. Ensure relational integrity for accurate and reliable data management.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Modeling Definitions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Strategy: Index foreign keys for speed; too many hurt write performance &amp; increase storage. Balance is key for database efficiency.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excessive normalization. Complex foreign keys impact performance and make maintenance difficult. Simplify database design for efficiency and easier management.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Disabling foreign key checks speeds up bulk operations, but risks data corruption. Exercise caution and understand the implications for data integrity beforehand.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Assess foreign key performance in high-concurrency systems. Consider locking overhead and potential bottlenecks impacting database scalability and response times.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Do: Simplify reporting by showing foreign keys, reducing confusion &amp; presenting clearer views, relevant to technical details.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data profiling for deep insights into data characteristics. Ensure compliance with quality standards through consistent and reliable data assessment processes.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Assess foreign key data quality, pinpointing inconsistencies, errors, and anomalies. Rectify issues to ensure data integrity and reliable relationship mapping.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strong archiving for historical data. Preserve current foreign key relationships, ensuring data integrity and accessibility throughout the process.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robust documentation for data lineage and transformations. This ensures comprehensive audits and compliance, fostering transparency and accountability.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Metadata standards.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Modeling Quality &amp; Compliance</a:t>
            </a:r>
          </a:p>
        </p:txBody>
      </p:sp>
    </p:spTree>
    <p:extLst>
      <p:ext uri="{BB962C8B-B14F-4D97-AF65-F5344CB8AC3E}">
        <p14:creationId xmlns:p14="http://schemas.microsoft.com/office/powerpoint/2010/main" val="41322791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Enhance graph data performance. Optimize Gremlin queries. Prioritize efficient traversal, leverage indexes on frequent properties for faster results. Improve data modeling now!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`has()` filters early during graph traversal. Reduce the data set size to minimize overhead and speed up query execution significantly.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Break down intricate Gremlin queries into manageable, logical segments. This enhances readability, simplifies maintenance, and streamlines debugging and future modifications.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graph queries using Gremlin's `where()` or `match()` for subqueries. This simplifies path tracking and enhances query efficiency in the data model.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Quality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Gremlin queries well. This aids in quicker debugging, simplifies future changes, and improves the graph data model's query enhancements.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Gremlin traversals: Simplify queries, avoid unnecessary steps. This enhances performance, improves maintainability, and ensures efficient graph data model utilization.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your data model by avoiding default configurations. Use appropriate indexes to prevent slow full graph scans and boost performance.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computationally expensive operations like regex filtering and extensive path tracking unless crucial. These can strain resources significantly, impacting performance.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Test Gremlin queries thoroughly with representative data. Poorly optimized queries risk timeouts, high resource use, and impact the data model.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Continuously monitor and optimize queries. Data growth and changing patterns necessitate adjustments to your data model for sustained performance. Don't neglect optimization.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strong data typing for all properties. This ensures data integrity and optimizes graph query execution, improving model performance and reliability.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data consistency by implementing primary and foreign key constraints. These explicit constraints will ensure referential integrity across the entire data model.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a robust data normalization strategy. Minimize redundancy and prevent anomalies in the data model. Ensure data integrity and consistency.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Metadata Profiling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Governance.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Meticulously follow ADW, ISO/IEC 11179 for graph metadata consistency and interoperability.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Data Standardization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2220838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SPARQL query patterns with specific data element definitions. This promotes consistent data usage, improving data access significantly.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RDF data design best practices for speed. Data redundancy must be carefully handled to maintain integrity, meeting modeling needs.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Thorough data profiling ensures accurate SPARQL query results by identifying data quality issues. This improves dependability and facilitates reliable information retrieval.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strong data lineage framework based on standards such as ISO 25012. Ensure data validity is consistent, addressing data quality needs.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Fast Data Access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FILTER constructs judiciously in SPARQL queries. Seek optimization techniques for efficient access, adhering to standards data management.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For large datasets, explore LIMIT and OFFSET judiciously. Optimize response times, improving data efficiency, in line with ISO standards.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Develop robust SPARQL queries. Test sample data, track performance, and solve issues for improved data management in line with specifications.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Complex SPARQL queries can be inefficient. Minimize joins on RDF datasets; simplify queries for speed, upholding data modeling standards.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excessively generic triples or literals in SPARQL. They strain resources, harming effectiveness, affecting compliance with quality specifications.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OPTIONAL clauses unless necessary. They add complexity, potentially slowing queries. Maintain efficiency per the recommended best practices.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SPARQL relies on indexed data management features. Utilize store's strategies to boost query performance, adhering to standards for data access.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Validate SPARQL queries to improve design and performance. Identify ineffective segments stressing resources; enhance data access via best practices.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queries by prioritizing selective triple patterns. Minimize intermediate results, improving access; maintain efficiency via data specifications.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Quality Assessment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Metadata Registry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Ensure SPARQL query data element clarity via ISO/IEC 11179 metadata standards.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Data Archiving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Provenance Tracking</a:t>
            </a:r>
          </a:p>
        </p:txBody>
      </p:sp>
    </p:spTree>
    <p:extLst>
      <p:ext uri="{BB962C8B-B14F-4D97-AF65-F5344CB8AC3E}">
        <p14:creationId xmlns:p14="http://schemas.microsoft.com/office/powerpoint/2010/main" val="38539163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ISO 8601 timestamps for all time-series data. This ensures consistent formatting and easy interoperability, leading to clearer data analysis across platforms.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timestamp granularity (seconds, days) to match needs. Balance storage use versus insight. Optimize storage space with relevant data.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Always store timestamps in UTC time. This avoids issues of zones, guarantees data consistency and accuracy for any temporal based data.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Harness database partitioning (e.g., horizontal, vertical) to optimize query performance and improve data manageability. This strategy enhances scalability and reduces maintenance overhead.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Modeling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TimescaleDB hypertables optimize storage and query execution for large time-series datasets. This enhances scalability and responsiveness, enabling efficient data handling and analysis.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strict timestamp checks when importing data. This proactively identifies and corrects missing or damaged values, safeguarding data integrity throughout the process.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Ensure consistent timestamp formats and time zones. Avoid inconsistencies that cause inaccuracies and biases in analyses and forecasts. Maintain data integrity.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time-series queries. Prioritize indexing timestamp columns. Prevent performance drops when filtering or aggregating time-based data. Achieve faster data retrieval.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Exercise judiciousness in timestamp granularity, eschewing unnecessary sub-second precision. Strive for clarity and efficiency. Focus on meaningful time resolution, avoiding data bloat.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g. The gears grind, a guttural groan escaping the old machine. Dust motes dance in the lone sunbeam, illuminating years of disuse and forgotten purpose.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storing sub-second timestamps unless absolutely necessary. Conserving storage resources by omitting milliseconds saves significant space when dealing with large datasets. Analyze requirements before including.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preprocessing to handle missing or duplicate timestamps. This minimizes distortions, ensuring accurate trend analysis and reliable pattern identification in the data.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Create thorough documentation on timestamp formats and preprocessing steps. This guarantees consistent results and aids user understanding and collaboration.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Indexing 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Validation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Archive old time-series data for efficiency, accessibility, and cost optimization long-term.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Timestamp Standards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2493868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robust time-based indexing using B-trees or temporal indexes. Optimize range scans and point lookups for efficient large-scale temporal joins.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interval-based models with temporal predicates and start/end timestamps. Predicate pushdown and interval trees optimize intersection checks for valid temporal intervals.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Employing optimized algorithms for temporal joins, like sweep-plane or hierarchical decomposition, significantly reduces intermediate data and computational costs.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a dynamic durability threshold as a high-pass filter for temporal joins. This ensures resilience by prioritizing protracted relationships and attenuating transient patterns effectively.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definitions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Traditional joins often fail for temporal data due to large intermediates and performance degradation, especially with skewed distributions. Temporal semantics are crucial.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Prioritize preprocessing: shrink temporal intervals using durability criteria and filter irrelevant data. This reduces join cardinality, boosting computational efficiency.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Beware temporal joins! Intricate multi-way joins can quickly consume resources if not meticulously optimized with specialized techniques due to their complexity.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For large temporal datasets, parallel or hybrid algorithms using distributed computing or SIMD offer faster query execution and better throughput than sequential methods.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Edge cases like overlapping intervals, inconsistent timestamps, or null values are crucial. Ignoring them risks subtle errors and flawed analytical outcomes.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Normalize data to eliminate redundancy and prevent update issues. Strategically denormalize for performance-critical reads, balancing consistency and speed.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precise primary and foreign keys for all temporal entities. This ensures referential integrity, allowing efficient joins within complex temporal relationship graphs.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precise temporal data types like TIMESTAMP WITH TIME ZONE to represent time accurately. This enables nuanced operations and avoids potential data misinterpretations.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ADW standard requires thorough metadata management. Document data elements, lineage, transformations, following ISO/IEC 11179 for registries and semantic interoperability, ensuring data quality.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standardization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archiving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Maintain temporal data integrity through automated alerts and remediation workflows.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Document everything.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Trace</a:t>
            </a:r>
          </a:p>
        </p:txBody>
      </p:sp>
    </p:spTree>
    <p:extLst>
      <p:ext uri="{BB962C8B-B14F-4D97-AF65-F5344CB8AC3E}">
        <p14:creationId xmlns:p14="http://schemas.microsoft.com/office/powerpoint/2010/main" val="1371789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a clear and structured data catalog hierarchy. Employ logical schemas and descriptive table names. This enhances data discoverability, fostering better data understanding.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Build data lineage tracking via Delta Live Tables. Monitor data flow across ETL pipelines for accuracy and reliability.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row-level security and column masking for fine-grained access controls. Protect sensitive PII, ensuring compliance with privacy regulations for robust data security.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Update metadata frequently. Remove unused/duplicate datasets aggressively. This ensures data integrity, maximizes efficiency, and minimizes inconsistencies within the system.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Modeling Standards.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Simplify data structures! Avoid unnecessary catalogs and schemas to improve data access, prevent user confusion, and boost overall performance.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least privilege: Limit user permissions to only what's needed. This reduces the risk of unauthorized access and potential data breaches, enhancing overall security.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Stop using unsupported pipelines writing to both Unity Catalog and Hive Metastore simultaneously. This configuration is prone to errors, so discontinue its usage immediately.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Run VACUUM and update metadata regularly. This prevents stale data and optimizes queries, guaranteeing data currency and optimal performance.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real-time data quality monitoring to proactively fix duplication or inaccuracies. Maintain data integrity and trust through immediate issue resolution.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star/snowflake schemas to boost analytical queries. Balance optimization with reporting efficiency by avoiding excessive normalization. Aim for practical data structures.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Employ appropriate data types and key relationships. Ensure referential integrity across tables for enhanced data quality and optimized query execution.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Normalize data, removing redundancy and improving consistency. However, denormalize cautiously for performance-critical reporting to optimize speed.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Enhance database performance by implementing indexing on commonly queried columns. This accelerates data retrieval, minimizing query execution times and improving overall efficiency.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Governance.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Assessment.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Archive old data to save space and make current searches faster.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Data details.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Define Data Strategy.</a:t>
            </a:r>
          </a:p>
        </p:txBody>
      </p:sp>
    </p:spTree>
    <p:extLst>
      <p:ext uri="{BB962C8B-B14F-4D97-AF65-F5344CB8AC3E}">
        <p14:creationId xmlns:p14="http://schemas.microsoft.com/office/powerpoint/2010/main" val="12153161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Dynamically filter data based on user attributes. Enhance row-level security, protecting sensitive data across the entire data estate, improving overall security.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Consistent access control in complex data environments hinges on centralized enforcement at the database level. This ensures paramount security and data integrity.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row-level security in multi-tenant setups. Use runtime variables for simple, scalable, and context-aware queries across tenant-specific data structures.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Refine row-level security filters for optimal query speed. Prioritize selectivity and simplicity to maintain strong performance while safeguarding sensitive data effectively.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 Do's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Improve documentation of row-level security. Detail implementation meticulously for easier maintenance. Ensure compliance with regulatory mandates through thorough record-keeping.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Keep role mappings simple. Too many roles with additive filters can unintentionally grant users access to data they shouldn't see.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row-level security at the database. Reduce developer errors and enhance security by minimizing dependence on application access controls.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slow queries! Don't use broad filters or non-indexed columns. These inefficient methods significantly reduce database performance, impacting speed and responsiveness.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Policy updates must always include validation. Skipping steps creates data exposure risks. Careful oversight is critical for preventing unintended consequences.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Regularly monitor and optimize row-level security. Expanding datasets and changing user roles require constant vigilance to maintain data protection.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normalization must adhere to referential integrity, particularly for user and permission attributes. Proper design ensures consistency and prevents data anomalies.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To ensure robust row-level security, data profiling is crucial. Identifying and resolving data quality issues beforehand prevents unexpected access control flaws.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8143376" y="12112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Selecting suitable data types for user and permission attributes is crucial. It guarantees row-level security predicates function correctly and maintains data integrity within the system.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Don'ts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Best practices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Documenting data lineage ensures data governance of row-level security policies.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ADW standards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Operational Guidelines</a:t>
            </a:r>
          </a:p>
        </p:txBody>
      </p:sp>
    </p:spTree>
    <p:extLst>
      <p:ext uri="{BB962C8B-B14F-4D97-AF65-F5344CB8AC3E}">
        <p14:creationId xmlns:p14="http://schemas.microsoft.com/office/powerpoint/2010/main" val="18941790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column-level security by crafting detailed access control matrices. Align these matrices with crucial organizational objectives to ensure data is protected and accessible appropriately.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robust field security profiles or database-native features. Enforce dynamic, column-level access controls, rigorously protecting sensitive data through granular permission management.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Column-level security is vital, protecting sensitive data like financial analytics and PII. Access remains for non-sensitive column attributes, ensuring data utility.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Thoroughly test column-level security. Iterate and validate configurations across relevant user scenarios, ensuring efficacy and preventing unauthorized data access.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Security 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Complex, overly-detailed column security hinders maintainability. Simplify policies to avoid management overload and ensure easier updates and streamlined administration.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Index columns with column-level security where frequent queries occur to prevent performance issues. Strategic indexing optimizes data retrieval and maintains security.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Applying column-level security to primary keys needs prudence. Disruptions to applications can occur if pivotal identifiers are affected. Plan carefully.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Employ column-level security as part of a defense-in-depth strategy. Combine with encryption and row-level controls for enhanced data protection.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Regularly monitor column-level security, review policies, and adapt to changing data access needs. Maintain compliance with data privacy regulations.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data profiling for pattern and anomaly detection, enhancing data quality in column-level security. This strengthens framework efficacy and data integrity.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Perform thorough data quality checks, pinpointing inconsistencies and inaccuracies to ensure reliable data protected by column-level security measures are in place.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Develop strong archiving for lasting data preservation and regulatory adherence. Handle column-level security during long-term storage efficiently to ensure compliance.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Optimize query performance and storage efficiency with normalization/denormalization under column-level security. Ensure data integrity using primary/foreign key constraints to maintain relationship consistency.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Performance Tuning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Quality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modeling essentials: best practices to design secure and efficient databases.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Standards &amp; Specifications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Best Practices &amp; Guidelines</a:t>
            </a:r>
          </a:p>
        </p:txBody>
      </p:sp>
    </p:spTree>
    <p:extLst>
      <p:ext uri="{BB962C8B-B14F-4D97-AF65-F5344CB8AC3E}">
        <p14:creationId xmlns:p14="http://schemas.microsoft.com/office/powerpoint/2010/main" val="7311738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data standards: Establish naming conventions, data types, and formats to ensure consistency and interoperability across all data assets.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conceptual models: Create high-level models to represent the business perspective, facilitating discussions and aligning data with business goals.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Employ data normalization: Reduce redundancy and improve data integrity through normalization, which ensures data consistency across the data model.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data profiling: Understand data characteristics, quality, and anomalies through data profiling, ensuring that the model accurately reflects real-world data.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Modeling Essentials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Apply indexing strategies: Enhance query performance by applying indexing strategies based on usage patterns and data access requirements effectively.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data lineage: Clearly define data sources, transformations, and destinations, providing transparency and enabling effective data governance practices.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data validation rules: Establish validation rules to ensure data quality and integrity, detecting and preventing errors or inconsistencies in the data.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Comply with data standards: Adhere to industry standards such as DAMA-DMBOK or ISO 8000, ensuring alignment with best practices for data management practices.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data quality metrics: Set clear and measurable metrics to assess data quality, tracking key indicators like completeness, accuracy, and consistency.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Apply data consistency checks: Perform regular data consistency checks to ensure data integrity, mitigating data discrepancies across systems or sources to be safe.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Enable data access control: Enforce access controls to protect sensitive data, ensuring that only authorized users have access to confidential information and data.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Conduct data quality assessments: Implement regular data quality assessments to identify and resolve data quality issues, improving the reliability and accuracy of insights.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of metadata management: Manage metadata effectively to improve data understanding and governance, enabling better data discovery, classification, and control overall.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Integrity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Compliance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66E04-C5F2-4331-AFD1-F7D3706E3D8B}"/>
              </a:ext>
            </a:extLst>
          </p:cNvPr>
          <p:cNvSpPr txBox="1"/>
          <p:nvPr/>
        </p:nvSpPr>
        <p:spPr>
          <a:xfrm>
            <a:off x="373223" y="223935"/>
            <a:ext cx="1129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Meticulously document data lineage, tracing data's flow through source, caching, and transformation.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C6790-A4E2-46C1-9806-51E863BB9C23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Data integrity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881AF6-D0D7-45FD-9636-B6CFB32837F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3A6395-7149-46D4-8E35-DF2C6176A1E7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AB88A0-6218-4475-A67B-C9301187F923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Data Modeling</a:t>
            </a:r>
          </a:p>
        </p:txBody>
      </p:sp>
    </p:spTree>
    <p:extLst>
      <p:ext uri="{BB962C8B-B14F-4D97-AF65-F5344CB8AC3E}">
        <p14:creationId xmlns:p14="http://schemas.microsoft.com/office/powerpoint/2010/main" val="333658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373224" y="223935"/>
            <a:ext cx="11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Key design - Composite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DBCBC-EAAA-40B8-86D4-A73CC8F1900A}"/>
              </a:ext>
            </a:extLst>
          </p:cNvPr>
          <p:cNvSpPr txBox="1"/>
          <p:nvPr/>
        </p:nvSpPr>
        <p:spPr>
          <a:xfrm>
            <a:off x="398106" y="821094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001AE-F859-4C4D-A5AD-22B55A4C509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C86E49-613D-4F37-B99F-B3C7D74DB1A8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61EC0F-3E57-44AD-A419-47AFDD12ACA9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Avoid composite keys that include frequently altered attributes. Frequent changes threaten data integrity, create instability, and introduce inconsistencies.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Adhere strictly to ANSI/ISO SQL standards when defining primary and foreign keys. Handle composite keys carefully within the database schema.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data accuracy through validation and business rules. Maintain composite key integrity during all modifications to prevent data inconsistencies.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Normalize data to reduce redundancy. Consider denormalization for faster reads when composite keys impact performance.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73224" y="1309204"/>
            <a:ext cx="1275184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Key Considerations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Select compact and unchanging data types for composite keys. Optimize space use and improve overall database performance significantly.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Assess composite key impact on transactions. Optimize indexes to reduce contention and improve performance in high-volume operations.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clear naming standards for composite keys. Improve data model understanding, promote uniformity, and simplify management.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Document the semantics, derivation, and purpose for each composite key attribute to ensure data clarity.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Check for data quality to identify and address anomalies impacting integrity. Ensure data reliability and system security comprehensively.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Check data lineage for composite key data elements' origins and transformations, improving governance and auditability across all systems.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Apply archiving using composite keys to archive historical data effectively. Align retention policies to meet business needs for compliance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Regularly tune performance by refining indexing on optimizing query with composite keys for ultimate efficiency.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Design all composite keys within the policy guidelines to keep organizational framework compliant for data structs.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Documentation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Quality Assessments</a:t>
            </a:r>
          </a:p>
        </p:txBody>
      </p:sp>
    </p:spTree>
    <p:extLst>
      <p:ext uri="{BB962C8B-B14F-4D97-AF65-F5344CB8AC3E}">
        <p14:creationId xmlns:p14="http://schemas.microsoft.com/office/powerpoint/2010/main" val="309986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373224" y="223935"/>
            <a:ext cx="11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Key design - Surrogate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DBCBC-EAAA-40B8-86D4-A73CC8F1900A}"/>
              </a:ext>
            </a:extLst>
          </p:cNvPr>
          <p:cNvSpPr txBox="1"/>
          <p:nvPr/>
        </p:nvSpPr>
        <p:spPr>
          <a:xfrm>
            <a:off x="398106" y="821094"/>
            <a:ext cx="162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001AE-F859-4C4D-A5AD-22B55A4C509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C86E49-613D-4F37-B99F-B3C7D74DB1A8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61EC0F-3E57-44AD-A419-47AFDD12ACA9}"/>
              </a:ext>
            </a:extLst>
          </p:cNvPr>
          <p:cNvSpPr txBox="1"/>
          <p:nvPr/>
        </p:nvSpPr>
        <p:spPr>
          <a:xfrm>
            <a:off x="1912776" y="808559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Streamline dimension tables by removing duplicates and boosting data accuracy. Use surrogate keys to link them effectively with fact tables for optimized relationships.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Improve reporting speed: denormalize fact tables. Add pre-calculated aggregates or key dimension attributes for faster queries on vital reporting requirements.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Standardize surrogate key data types across tables. This prevents implicit conversions, optimizes join speeds, and ensures robust data integrity throughout the database.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Enforce referential integrity and data quality by implementing foreign key constraints between fact and dimension tables using surrogate keys. Prevent data anomalies.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Index bitmaps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slowly changing dimensions for dimension members, tracked by surrogate keys. This creates a comprehensive archive of historical versions for data analysis.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Use surrogate keys throughout the data warehouse for consistent data integration and reporting. This uniformity streamlines processes across the entire ecosystem.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Profile source data to identify quality problems. Guides surrogate key design and data cleansing, ensuring accurate data integration.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Routinely assess data quality, pinpointing and fixing inconsistencies. This ensures dimensional model accuracy and reliability for trustworthy insights and reporting.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For each surrogate key, document data lineage. Trace its origin and transformations to guarantee traceability. Maintain compliance with data governance policies throughout.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Archive old data effectively. Reduce storage expenses and boost recent data query speed. Maintain efficient system performance for both historical and current information.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6601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Track surrogate key query performance, pinpoint bottlenecks, refine indexing or denormalization. Guarantees streamlined optimization.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77244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Standardize metadata management using ISO/IEC 11179. Capture comprehensive data element information, including surrogate keys, for enhanced understanding and maintainability.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Establish DAMA-DMBOK-guided data governance for our data warehouse. This ensures data quality, security, compliance, and overall data integrity across all systems.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Optimize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Consider trade-offs</a:t>
            </a:r>
          </a:p>
        </p:txBody>
      </p:sp>
    </p:spTree>
    <p:extLst>
      <p:ext uri="{BB962C8B-B14F-4D97-AF65-F5344CB8AC3E}">
        <p14:creationId xmlns:p14="http://schemas.microsoft.com/office/powerpoint/2010/main" val="66845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5B9F1-E988-46CB-B00F-7E931362C9CD}"/>
              </a:ext>
            </a:extLst>
          </p:cNvPr>
          <p:cNvSpPr txBox="1"/>
          <p:nvPr/>
        </p:nvSpPr>
        <p:spPr>
          <a:xfrm>
            <a:off x="326570" y="60446"/>
            <a:ext cx="1146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practices on Cardinality / relationship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DBCBC-EAAA-40B8-86D4-A73CC8F1900A}"/>
              </a:ext>
            </a:extLst>
          </p:cNvPr>
          <p:cNvSpPr txBox="1"/>
          <p:nvPr/>
        </p:nvSpPr>
        <p:spPr>
          <a:xfrm>
            <a:off x="388775" y="839756"/>
            <a:ext cx="15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Guiding Principles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9001AE-F859-4C4D-A5AD-22B55A4C509E}"/>
              </a:ext>
            </a:extLst>
          </p:cNvPr>
          <p:cNvCxnSpPr/>
          <p:nvPr/>
        </p:nvCxnSpPr>
        <p:spPr>
          <a:xfrm>
            <a:off x="373224" y="1190426"/>
            <a:ext cx="1368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C86E49-613D-4F37-B99F-B3C7D74DB1A8}"/>
              </a:ext>
            </a:extLst>
          </p:cNvPr>
          <p:cNvCxnSpPr/>
          <p:nvPr/>
        </p:nvCxnSpPr>
        <p:spPr>
          <a:xfrm>
            <a:off x="1912776" y="1195864"/>
            <a:ext cx="89947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61EC0F-3E57-44AD-A419-47AFDD12ACA9}"/>
              </a:ext>
            </a:extLst>
          </p:cNvPr>
          <p:cNvSpPr txBox="1"/>
          <p:nvPr/>
        </p:nvSpPr>
        <p:spPr>
          <a:xfrm>
            <a:off x="1912776" y="836552"/>
            <a:ext cx="910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</a:rPr>
              <a:t>Recommendation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1EDB8F-C3F4-4607-B151-49B174460814}"/>
              </a:ext>
            </a:extLst>
          </p:cNvPr>
          <p:cNvSpPr/>
          <p:nvPr/>
        </p:nvSpPr>
        <p:spPr>
          <a:xfrm>
            <a:off x="1912776" y="136226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16E87-484F-4B58-8CFA-25C5C430CD7D}"/>
              </a:ext>
            </a:extLst>
          </p:cNvPr>
          <p:cNvSpPr txBox="1"/>
          <p:nvPr/>
        </p:nvSpPr>
        <p:spPr>
          <a:xfrm>
            <a:off x="2192694" y="133719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Consider optionality. Define relationship constraints as mandatory or optional on each side. This mirrors real-world business needs effectively.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52066F-CF76-416E-9536-2217CA0C7479}"/>
              </a:ext>
            </a:extLst>
          </p:cNvPr>
          <p:cNvSpPr/>
          <p:nvPr/>
        </p:nvSpPr>
        <p:spPr>
          <a:xfrm>
            <a:off x="1912776" y="1736685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3B3A4-20BF-4422-86B7-8162E1A7DEC7}"/>
              </a:ext>
            </a:extLst>
          </p:cNvPr>
          <p:cNvSpPr txBox="1"/>
          <p:nvPr/>
        </p:nvSpPr>
        <p:spPr>
          <a:xfrm>
            <a:off x="2192694" y="1711614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When handling many-to-many relationships, carefully evaluate the necessity of junction tables. These structures simplify intricate connections and improve relationship management significantly.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8136F-51D2-4A7D-AB6A-F929EC89FD1D}"/>
              </a:ext>
            </a:extLst>
          </p:cNvPr>
          <p:cNvSpPr/>
          <p:nvPr/>
        </p:nvSpPr>
        <p:spPr>
          <a:xfrm>
            <a:off x="1912776" y="2127801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4712E-6343-4CAD-A617-C3B8DD754A8A}"/>
              </a:ext>
            </a:extLst>
          </p:cNvPr>
          <p:cNvSpPr txBox="1"/>
          <p:nvPr/>
        </p:nvSpPr>
        <p:spPr>
          <a:xfrm>
            <a:off x="2192694" y="2102730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Reduce data redundancy by normalizing data models. Prioritize performance alongside normalization principles for an optimal balance in database design.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78CB1-5E06-46C2-96FC-8EACA4EE2B91}"/>
              </a:ext>
            </a:extLst>
          </p:cNvPr>
          <p:cNvSpPr/>
          <p:nvPr/>
        </p:nvSpPr>
        <p:spPr>
          <a:xfrm>
            <a:off x="1912776" y="25022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FD276-169A-47E8-9589-E8A7320C273E}"/>
              </a:ext>
            </a:extLst>
          </p:cNvPr>
          <p:cNvSpPr txBox="1"/>
          <p:nvPr/>
        </p:nvSpPr>
        <p:spPr>
          <a:xfrm>
            <a:off x="2192694" y="24771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Judicious denormalization boosts query speed, but document data redundancy impacts. Balance performance gains with storage costs and potential inconsistencies.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38A48-3D4B-4B54-9020-8489E32A734D}"/>
              </a:ext>
            </a:extLst>
          </p:cNvPr>
          <p:cNvSpPr/>
          <p:nvPr/>
        </p:nvSpPr>
        <p:spPr>
          <a:xfrm>
            <a:off x="398106" y="1309204"/>
            <a:ext cx="1250302" cy="1989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 Integrity: Guidelines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1F3709-1274-4B41-BF6C-4C24BE77CB3F}"/>
              </a:ext>
            </a:extLst>
          </p:cNvPr>
          <p:cNvSpPr/>
          <p:nvPr/>
        </p:nvSpPr>
        <p:spPr>
          <a:xfrm>
            <a:off x="1912776" y="290170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D3114-861C-4224-9EC6-472CFA590E73}"/>
              </a:ext>
            </a:extLst>
          </p:cNvPr>
          <p:cNvSpPr txBox="1"/>
          <p:nvPr/>
        </p:nvSpPr>
        <p:spPr>
          <a:xfrm>
            <a:off x="2192694" y="287663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Define primary and foreign keys clearly for database relationships. Accurate keys improve data integrity and optimize query speed for efficient performance.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3EFBA-3B7F-42D9-9A5D-460AA3A0FF20}"/>
              </a:ext>
            </a:extLst>
          </p:cNvPr>
          <p:cNvCxnSpPr/>
          <p:nvPr/>
        </p:nvCxnSpPr>
        <p:spPr>
          <a:xfrm>
            <a:off x="1971868" y="3298361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8EFB14-F3AF-408F-A82E-38A598BEE958}"/>
              </a:ext>
            </a:extLst>
          </p:cNvPr>
          <p:cNvSpPr/>
          <p:nvPr/>
        </p:nvSpPr>
        <p:spPr>
          <a:xfrm>
            <a:off x="1912776" y="3370386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93F32-84CE-4A18-951F-0BC33B7C9A66}"/>
              </a:ext>
            </a:extLst>
          </p:cNvPr>
          <p:cNvSpPr txBox="1"/>
          <p:nvPr/>
        </p:nvSpPr>
        <p:spPr>
          <a:xfrm>
            <a:off x="2192694" y="3345315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Employ data profiling to grasp data traits and verify cardinality assumptions. This ensures data model accuracy and supports informed decision-making throughout development.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9F34A6-A9A6-4D0B-8C18-48BEFA0DC984}"/>
              </a:ext>
            </a:extLst>
          </p:cNvPr>
          <p:cNvSpPr/>
          <p:nvPr/>
        </p:nvSpPr>
        <p:spPr>
          <a:xfrm>
            <a:off x="1912776" y="3744802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D19C-A80E-419E-9540-54A560BCA4B5}"/>
              </a:ext>
            </a:extLst>
          </p:cNvPr>
          <p:cNvSpPr txBox="1"/>
          <p:nvPr/>
        </p:nvSpPr>
        <p:spPr>
          <a:xfrm>
            <a:off x="2192694" y="3719731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quality assessments are crucial. Implement them to find and fix inconsistencies that might break cardinality constraints, ensuring data integrity and reliability.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A2AC7-63B5-4B20-A4B4-FC6FEFEEEBA1}"/>
              </a:ext>
            </a:extLst>
          </p:cNvPr>
          <p:cNvSpPr/>
          <p:nvPr/>
        </p:nvSpPr>
        <p:spPr>
          <a:xfrm>
            <a:off x="1912776" y="4135918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84D24-EB6F-4919-86A2-A2D3C0414392}"/>
              </a:ext>
            </a:extLst>
          </p:cNvPr>
          <p:cNvSpPr txBox="1"/>
          <p:nvPr/>
        </p:nvSpPr>
        <p:spPr>
          <a:xfrm>
            <a:off x="2192694" y="4110847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Develop archiving strategies for effective historical data management. Maintain cardinality relationships to ensure data integrity and accessibility across time.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5AF7EA-40F7-41B2-AA1F-0DAD4DDCB25D}"/>
              </a:ext>
            </a:extLst>
          </p:cNvPr>
          <p:cNvSpPr/>
          <p:nvPr/>
        </p:nvSpPr>
        <p:spPr>
          <a:xfrm>
            <a:off x="1912776" y="4510334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EDE27B-BCFE-410F-AA20-7F10198DE91B}"/>
              </a:ext>
            </a:extLst>
          </p:cNvPr>
          <p:cNvSpPr txBox="1"/>
          <p:nvPr/>
        </p:nvSpPr>
        <p:spPr>
          <a:xfrm>
            <a:off x="2192694" y="4485263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Follow ISO/IEC 11179 for metadata management. This ensures consistent and complete metadata, crucial for understanding and utilizing cardinality definitions effectively.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C27863-CFC7-4715-AF18-C4265F2B8B01}"/>
              </a:ext>
            </a:extLst>
          </p:cNvPr>
          <p:cNvSpPr/>
          <p:nvPr/>
        </p:nvSpPr>
        <p:spPr>
          <a:xfrm>
            <a:off x="1912776" y="4909820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222A3-49EC-4AF1-B3AF-1ED9CA63B4D2}"/>
              </a:ext>
            </a:extLst>
          </p:cNvPr>
          <p:cNvSpPr txBox="1"/>
          <p:nvPr/>
        </p:nvSpPr>
        <p:spPr>
          <a:xfrm>
            <a:off x="2192694" y="4884749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Align data governance with DAMA-DMBOK. This ensures responsible data stewardship and cardinality rule enforcement, maintaining data quality and compliance.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2AC29-F2C7-48B4-A3A6-3801C6A81B35}"/>
              </a:ext>
            </a:extLst>
          </p:cNvPr>
          <p:cNvCxnSpPr/>
          <p:nvPr/>
        </p:nvCxnSpPr>
        <p:spPr>
          <a:xfrm>
            <a:off x="1971868" y="530647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B01AC9-7101-4569-A4DF-EC3EC761A542}"/>
              </a:ext>
            </a:extLst>
          </p:cNvPr>
          <p:cNvSpPr/>
          <p:nvPr/>
        </p:nvSpPr>
        <p:spPr>
          <a:xfrm>
            <a:off x="1912776" y="5468517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534EE-58A5-4B91-A7B0-A761422CEA8D}"/>
              </a:ext>
            </a:extLst>
          </p:cNvPr>
          <p:cNvSpPr txBox="1"/>
          <p:nvPr/>
        </p:nvSpPr>
        <p:spPr>
          <a:xfrm>
            <a:off x="2192694" y="5443446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For read-heavy workloads, optimize the data model using indexed views. This pre-calculates and stores frequent query results, boosting performance and reducing database load.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EA9A46-3EAD-433E-9B91-1C5E9CBDD4B1}"/>
              </a:ext>
            </a:extLst>
          </p:cNvPr>
          <p:cNvSpPr/>
          <p:nvPr/>
        </p:nvSpPr>
        <p:spPr>
          <a:xfrm>
            <a:off x="1912776" y="5842933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B22E1-CB78-45BC-AE3A-1BA26738C9F4}"/>
              </a:ext>
            </a:extLst>
          </p:cNvPr>
          <p:cNvSpPr txBox="1"/>
          <p:nvPr/>
        </p:nvSpPr>
        <p:spPr>
          <a:xfrm>
            <a:off x="2192694" y="5817862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Implement data partitioning for faster query speeds, but ensure data integrity (cardinality) is validated throughout the process.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F7C5B-5416-4367-BEE3-9EC690FD84FD}"/>
              </a:ext>
            </a:extLst>
          </p:cNvPr>
          <p:cNvSpPr/>
          <p:nvPr/>
        </p:nvSpPr>
        <p:spPr>
          <a:xfrm>
            <a:off x="1912776" y="6234049"/>
            <a:ext cx="279918" cy="25192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6D20E8-5FDC-47A4-BE5A-444E16E2DB8E}"/>
              </a:ext>
            </a:extLst>
          </p:cNvPr>
          <p:cNvSpPr txBox="1"/>
          <p:nvPr/>
        </p:nvSpPr>
        <p:spPr>
          <a:xfrm>
            <a:off x="2192694" y="6208978"/>
            <a:ext cx="960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Track data lineage to understand data origin and transformation. Maintain cardinality rules throughout its lifecycle for data integrity and reliable analysis.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AC1318-E47D-4BA9-8920-BCCAC27BD2EB}"/>
              </a:ext>
            </a:extLst>
          </p:cNvPr>
          <p:cNvCxnSpPr/>
          <p:nvPr/>
        </p:nvCxnSpPr>
        <p:spPr>
          <a:xfrm>
            <a:off x="1912776" y="6620838"/>
            <a:ext cx="89947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BC728C-24AF-4883-A452-72305C4B207D}"/>
              </a:ext>
            </a:extLst>
          </p:cNvPr>
          <p:cNvSpPr/>
          <p:nvPr/>
        </p:nvSpPr>
        <p:spPr>
          <a:xfrm>
            <a:off x="379983" y="3366781"/>
            <a:ext cx="1250302" cy="19396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 Update: Best Practices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D2EEC-BB9C-45F4-95B3-2EA1662D8D79}"/>
              </a:ext>
            </a:extLst>
          </p:cNvPr>
          <p:cNvSpPr/>
          <p:nvPr/>
        </p:nvSpPr>
        <p:spPr>
          <a:xfrm>
            <a:off x="373224" y="5434117"/>
            <a:ext cx="1250302" cy="1174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Test rigorously.</a:t>
            </a:r>
          </a:p>
        </p:txBody>
      </p:sp>
    </p:spTree>
    <p:extLst>
      <p:ext uri="{BB962C8B-B14F-4D97-AF65-F5344CB8AC3E}">
        <p14:creationId xmlns:p14="http://schemas.microsoft.com/office/powerpoint/2010/main" val="362254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21914</Words>
  <Application>Microsoft Office PowerPoint</Application>
  <PresentationFormat>Widescreen</PresentationFormat>
  <Paragraphs>2118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Rajan</dc:creator>
  <cp:lastModifiedBy>Arvind Rajan</cp:lastModifiedBy>
  <cp:revision>13</cp:revision>
  <dcterms:created xsi:type="dcterms:W3CDTF">2025-04-15T08:05:39Z</dcterms:created>
  <dcterms:modified xsi:type="dcterms:W3CDTF">2025-06-16T10:24:10Z</dcterms:modified>
</cp:coreProperties>
</file>