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6b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31120" y="243720"/>
            <a:ext cx="11723040" cy="63763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231120" y="243720"/>
            <a:ext cx="11723040" cy="6376320"/>
          </a:xfrm>
          <a:prstGeom prst="rect">
            <a:avLst/>
          </a:prstGeom>
          <a:solidFill>
            <a:schemeClr val="accent1"/>
          </a:solidFill>
          <a:ln w="1260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978560" y="3733560"/>
            <a:ext cx="8229600" cy="36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6b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31120" y="243720"/>
            <a:ext cx="11723040" cy="63763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109880" y="882360"/>
            <a:ext cx="996552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85000"/>
              </a:lnSpc>
            </a:pPr>
            <a:r>
              <a:rPr b="1" lang="pt-BR" sz="7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Mr. Robot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709640" y="3869640"/>
            <a:ext cx="8766360" cy="13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Self Balance Robot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16000" y="371880"/>
            <a:ext cx="9874080" cy="8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3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Block Diagram – Mr. Robot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96000" y="2448000"/>
            <a:ext cx="7018920" cy="309492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Raspberry PI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936000" y="1368000"/>
            <a:ext cx="718920" cy="1006920"/>
          </a:xfrm>
          <a:prstGeom prst="rect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PiCam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1764000" y="1368000"/>
            <a:ext cx="1294920" cy="1006920"/>
          </a:xfrm>
          <a:prstGeom prst="rect">
            <a:avLst/>
          </a:prstGeom>
          <a:solidFill>
            <a:srgbClr val="0066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Android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UDP Client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(192.168.1.33)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Port:5001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168000" y="1368000"/>
            <a:ext cx="1222920" cy="1006920"/>
          </a:xfrm>
          <a:prstGeom prst="rect">
            <a:avLst/>
          </a:prstGeom>
          <a:solidFill>
            <a:srgbClr val="0066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UDP Client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(192.168.1.35)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Port:5001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4500000" y="1368000"/>
            <a:ext cx="1402920" cy="1006920"/>
          </a:xfrm>
          <a:prstGeom prst="rect">
            <a:avLst/>
          </a:prstGeom>
          <a:solidFill>
            <a:srgbClr val="66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PS3 Controller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Bluetooth client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7"/>
          <p:cNvSpPr/>
          <p:nvPr/>
        </p:nvSpPr>
        <p:spPr>
          <a:xfrm>
            <a:off x="1008000" y="5652000"/>
            <a:ext cx="1078920" cy="862920"/>
          </a:xfrm>
          <a:prstGeom prst="rect">
            <a:avLst/>
          </a:prstGeom>
          <a:solidFill>
            <a:srgbClr val="66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uServors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8"/>
          <p:cNvSpPr/>
          <p:nvPr/>
        </p:nvSpPr>
        <p:spPr>
          <a:xfrm>
            <a:off x="2232000" y="5652000"/>
            <a:ext cx="1186920" cy="862920"/>
          </a:xfrm>
          <a:prstGeom prst="rect">
            <a:avLst/>
          </a:prstGeom>
          <a:solidFill>
            <a:srgbClr val="0066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Android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UDP Server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(192.168.1.33)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9"/>
          <p:cNvSpPr/>
          <p:nvPr/>
        </p:nvSpPr>
        <p:spPr>
          <a:xfrm>
            <a:off x="1008000" y="2808000"/>
            <a:ext cx="646920" cy="646920"/>
          </a:xfrm>
          <a:prstGeom prst="rect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CV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(CSI)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0"/>
          <p:cNvSpPr/>
          <p:nvPr/>
        </p:nvSpPr>
        <p:spPr>
          <a:xfrm>
            <a:off x="1764000" y="2808000"/>
            <a:ext cx="2626920" cy="646920"/>
          </a:xfrm>
          <a:prstGeom prst="rect">
            <a:avLst/>
          </a:prstGeom>
          <a:solidFill>
            <a:srgbClr val="0066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UDP Server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(192.168.1.49)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11"/>
          <p:cNvSpPr/>
          <p:nvPr/>
        </p:nvSpPr>
        <p:spPr>
          <a:xfrm>
            <a:off x="4500000" y="2808000"/>
            <a:ext cx="1402920" cy="646920"/>
          </a:xfrm>
          <a:prstGeom prst="rect">
            <a:avLst/>
          </a:prstGeom>
          <a:solidFill>
            <a:srgbClr val="66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Bluetooth Server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12"/>
          <p:cNvSpPr/>
          <p:nvPr/>
        </p:nvSpPr>
        <p:spPr>
          <a:xfrm>
            <a:off x="5976000" y="2808000"/>
            <a:ext cx="1150920" cy="266292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Serial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(USB)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3"/>
          <p:cNvSpPr/>
          <p:nvPr/>
        </p:nvSpPr>
        <p:spPr>
          <a:xfrm>
            <a:off x="1008000" y="3528000"/>
            <a:ext cx="6190920" cy="934920"/>
          </a:xfrm>
          <a:prstGeom prst="rect">
            <a:avLst/>
          </a:prstGeom>
          <a:solidFill>
            <a:srgbClr val="ff33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Event Handler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4"/>
          <p:cNvSpPr/>
          <p:nvPr/>
        </p:nvSpPr>
        <p:spPr>
          <a:xfrm>
            <a:off x="1008000" y="4572000"/>
            <a:ext cx="1078920" cy="862920"/>
          </a:xfrm>
          <a:prstGeom prst="rect">
            <a:avLst/>
          </a:prstGeom>
          <a:solidFill>
            <a:srgbClr val="66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Pan Tilt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(PWM)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5"/>
          <p:cNvSpPr/>
          <p:nvPr/>
        </p:nvSpPr>
        <p:spPr>
          <a:xfrm>
            <a:off x="2232000" y="4572000"/>
            <a:ext cx="2518920" cy="862920"/>
          </a:xfrm>
          <a:prstGeom prst="rect">
            <a:avLst/>
          </a:prstGeom>
          <a:solidFill>
            <a:srgbClr val="0066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UDP Client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(192.168.1.49)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Port:5000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6"/>
          <p:cNvSpPr/>
          <p:nvPr/>
        </p:nvSpPr>
        <p:spPr>
          <a:xfrm>
            <a:off x="3528000" y="5652000"/>
            <a:ext cx="1222920" cy="862920"/>
          </a:xfrm>
          <a:prstGeom prst="rect">
            <a:avLst/>
          </a:prstGeom>
          <a:solidFill>
            <a:srgbClr val="0066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UDP Server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(192.168.1.35)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7"/>
          <p:cNvSpPr/>
          <p:nvPr/>
        </p:nvSpPr>
        <p:spPr>
          <a:xfrm>
            <a:off x="4860000" y="4572000"/>
            <a:ext cx="2266920" cy="89892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Serial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(USB)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19200 8N1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8"/>
          <p:cNvSpPr/>
          <p:nvPr/>
        </p:nvSpPr>
        <p:spPr>
          <a:xfrm>
            <a:off x="7740000" y="2448000"/>
            <a:ext cx="2374920" cy="309492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Arduino Nano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9"/>
          <p:cNvSpPr/>
          <p:nvPr/>
        </p:nvSpPr>
        <p:spPr>
          <a:xfrm>
            <a:off x="7812000" y="2808000"/>
            <a:ext cx="574920" cy="259092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0"/>
          <p:cNvSpPr/>
          <p:nvPr/>
        </p:nvSpPr>
        <p:spPr>
          <a:xfrm>
            <a:off x="8532000" y="2808000"/>
            <a:ext cx="1438920" cy="574920"/>
          </a:xfrm>
          <a:prstGeom prst="rect">
            <a:avLst/>
          </a:prstGeom>
          <a:solidFill>
            <a:srgbClr val="9900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Orientation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(I2C)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1"/>
          <p:cNvSpPr/>
          <p:nvPr/>
        </p:nvSpPr>
        <p:spPr>
          <a:xfrm>
            <a:off x="8532000" y="3456000"/>
            <a:ext cx="1438920" cy="574920"/>
          </a:xfrm>
          <a:prstGeom prst="rect">
            <a:avLst/>
          </a:prstGeom>
          <a:solidFill>
            <a:srgbClr val="99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 Speed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(Interrupt)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2"/>
          <p:cNvSpPr/>
          <p:nvPr/>
        </p:nvSpPr>
        <p:spPr>
          <a:xfrm>
            <a:off x="8532000" y="4140000"/>
            <a:ext cx="1438920" cy="57492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3"/>
          <p:cNvSpPr/>
          <p:nvPr/>
        </p:nvSpPr>
        <p:spPr>
          <a:xfrm>
            <a:off x="8532000" y="4824000"/>
            <a:ext cx="1438920" cy="574920"/>
          </a:xfrm>
          <a:prstGeom prst="rect">
            <a:avLst/>
          </a:prstGeom>
          <a:solidFill>
            <a:srgbClr val="00782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 Speed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(PWM)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4"/>
          <p:cNvSpPr/>
          <p:nvPr/>
        </p:nvSpPr>
        <p:spPr>
          <a:xfrm>
            <a:off x="10404000" y="2808000"/>
            <a:ext cx="1438920" cy="574920"/>
          </a:xfrm>
          <a:prstGeom prst="rect">
            <a:avLst/>
          </a:prstGeom>
          <a:solidFill>
            <a:srgbClr val="9900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IMU Sensor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5"/>
          <p:cNvSpPr/>
          <p:nvPr/>
        </p:nvSpPr>
        <p:spPr>
          <a:xfrm>
            <a:off x="10404000" y="3492000"/>
            <a:ext cx="1438920" cy="466920"/>
          </a:xfrm>
          <a:prstGeom prst="rect">
            <a:avLst/>
          </a:prstGeom>
          <a:solidFill>
            <a:srgbClr val="99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Encoders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6"/>
          <p:cNvSpPr/>
          <p:nvPr/>
        </p:nvSpPr>
        <p:spPr>
          <a:xfrm>
            <a:off x="10404000" y="4608000"/>
            <a:ext cx="1438920" cy="574920"/>
          </a:xfrm>
          <a:prstGeom prst="rect">
            <a:avLst/>
          </a:prstGeom>
          <a:solidFill>
            <a:srgbClr val="00782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Driver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7"/>
          <p:cNvSpPr/>
          <p:nvPr/>
        </p:nvSpPr>
        <p:spPr>
          <a:xfrm>
            <a:off x="10404000" y="5292000"/>
            <a:ext cx="1438920" cy="574920"/>
          </a:xfrm>
          <a:prstGeom prst="rect">
            <a:avLst/>
          </a:prstGeom>
          <a:solidFill>
            <a:srgbClr val="00782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Motors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Line 28"/>
          <p:cNvSpPr/>
          <p:nvPr/>
        </p:nvSpPr>
        <p:spPr>
          <a:xfrm>
            <a:off x="6948000" y="5040000"/>
            <a:ext cx="108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29"/>
          <p:cNvSpPr/>
          <p:nvPr/>
        </p:nvSpPr>
        <p:spPr>
          <a:xfrm flipH="1">
            <a:off x="7020000" y="3132000"/>
            <a:ext cx="93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30"/>
          <p:cNvSpPr/>
          <p:nvPr/>
        </p:nvSpPr>
        <p:spPr>
          <a:xfrm flipH="1">
            <a:off x="9900360" y="3132000"/>
            <a:ext cx="5756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31"/>
          <p:cNvSpPr/>
          <p:nvPr/>
        </p:nvSpPr>
        <p:spPr>
          <a:xfrm flipH="1">
            <a:off x="9900720" y="3780000"/>
            <a:ext cx="5756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32"/>
          <p:cNvSpPr/>
          <p:nvPr/>
        </p:nvSpPr>
        <p:spPr>
          <a:xfrm>
            <a:off x="9900000" y="5040000"/>
            <a:ext cx="648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33"/>
          <p:cNvSpPr/>
          <p:nvPr/>
        </p:nvSpPr>
        <p:spPr>
          <a:xfrm flipH="1">
            <a:off x="9324000" y="3276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34"/>
          <p:cNvSpPr/>
          <p:nvPr/>
        </p:nvSpPr>
        <p:spPr>
          <a:xfrm flipH="1">
            <a:off x="9324360" y="3960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35"/>
          <p:cNvSpPr/>
          <p:nvPr/>
        </p:nvSpPr>
        <p:spPr>
          <a:xfrm flipH="1">
            <a:off x="9324720" y="4644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36"/>
          <p:cNvSpPr/>
          <p:nvPr/>
        </p:nvSpPr>
        <p:spPr>
          <a:xfrm flipH="1">
            <a:off x="11161080" y="5148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37"/>
          <p:cNvSpPr/>
          <p:nvPr/>
        </p:nvSpPr>
        <p:spPr>
          <a:xfrm flipH="1">
            <a:off x="1296000" y="2340000"/>
            <a:ext cx="216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38"/>
          <p:cNvSpPr/>
          <p:nvPr/>
        </p:nvSpPr>
        <p:spPr>
          <a:xfrm flipH="1">
            <a:off x="1549800" y="4392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39"/>
          <p:cNvSpPr/>
          <p:nvPr/>
        </p:nvSpPr>
        <p:spPr>
          <a:xfrm flipH="1">
            <a:off x="5221800" y="3348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40"/>
          <p:cNvSpPr/>
          <p:nvPr/>
        </p:nvSpPr>
        <p:spPr>
          <a:xfrm flipH="1">
            <a:off x="1333800" y="3312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41"/>
          <p:cNvSpPr/>
          <p:nvPr/>
        </p:nvSpPr>
        <p:spPr>
          <a:xfrm flipH="1">
            <a:off x="3097800" y="3348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42"/>
          <p:cNvSpPr/>
          <p:nvPr/>
        </p:nvSpPr>
        <p:spPr>
          <a:xfrm flipH="1">
            <a:off x="6553800" y="3348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43"/>
          <p:cNvSpPr/>
          <p:nvPr/>
        </p:nvSpPr>
        <p:spPr>
          <a:xfrm flipH="1">
            <a:off x="1549800" y="5472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44"/>
          <p:cNvSpPr/>
          <p:nvPr/>
        </p:nvSpPr>
        <p:spPr>
          <a:xfrm flipH="1">
            <a:off x="2846160" y="5472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45"/>
          <p:cNvSpPr/>
          <p:nvPr/>
        </p:nvSpPr>
        <p:spPr>
          <a:xfrm flipH="1">
            <a:off x="4142160" y="5472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46"/>
          <p:cNvSpPr/>
          <p:nvPr/>
        </p:nvSpPr>
        <p:spPr>
          <a:xfrm flipH="1">
            <a:off x="2448000" y="2340000"/>
            <a:ext cx="216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47"/>
          <p:cNvSpPr/>
          <p:nvPr/>
        </p:nvSpPr>
        <p:spPr>
          <a:xfrm flipH="1">
            <a:off x="3780000" y="2340000"/>
            <a:ext cx="216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Line 48"/>
          <p:cNvSpPr/>
          <p:nvPr/>
        </p:nvSpPr>
        <p:spPr>
          <a:xfrm flipH="1">
            <a:off x="5220000" y="2340000"/>
            <a:ext cx="216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49"/>
          <p:cNvSpPr/>
          <p:nvPr/>
        </p:nvSpPr>
        <p:spPr>
          <a:xfrm flipH="1">
            <a:off x="3530160" y="4392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50"/>
          <p:cNvSpPr/>
          <p:nvPr/>
        </p:nvSpPr>
        <p:spPr>
          <a:xfrm flipH="1">
            <a:off x="6554160" y="4392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51"/>
          <p:cNvSpPr/>
          <p:nvPr/>
        </p:nvSpPr>
        <p:spPr>
          <a:xfrm>
            <a:off x="2016000" y="5039640"/>
            <a:ext cx="36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52"/>
          <p:cNvSpPr/>
          <p:nvPr/>
        </p:nvSpPr>
        <p:spPr>
          <a:xfrm flipH="1">
            <a:off x="4608000" y="5039640"/>
            <a:ext cx="39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53"/>
          <p:cNvSpPr/>
          <p:nvPr/>
        </p:nvSpPr>
        <p:spPr>
          <a:xfrm>
            <a:off x="469080" y="2808000"/>
            <a:ext cx="466920" cy="259092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54"/>
          <p:cNvSpPr/>
          <p:nvPr/>
        </p:nvSpPr>
        <p:spPr>
          <a:xfrm>
            <a:off x="397080" y="1368000"/>
            <a:ext cx="430920" cy="1006920"/>
          </a:xfrm>
          <a:prstGeom prst="rect">
            <a:avLst/>
          </a:prstGeom>
          <a:solidFill>
            <a:srgbClr val="ff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SSH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16000" y="371880"/>
            <a:ext cx="9874080" cy="8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3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Block Diagram – Wifi Monitor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520000" y="2376360"/>
            <a:ext cx="6478920" cy="309492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2664000" y="2592000"/>
            <a:ext cx="6191280" cy="646920"/>
          </a:xfrm>
          <a:prstGeom prst="rect">
            <a:avLst/>
          </a:prstGeom>
          <a:solidFill>
            <a:srgbClr val="0066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UDP Server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(192.168.1.35)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PORT:5000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2664360" y="4716360"/>
            <a:ext cx="6190920" cy="646560"/>
          </a:xfrm>
          <a:prstGeom prst="rect">
            <a:avLst/>
          </a:prstGeom>
          <a:solidFill>
            <a:srgbClr val="0066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UDP Client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(192.168.1.49)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Port:5001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2664000" y="3312000"/>
            <a:ext cx="1943280" cy="1295280"/>
          </a:xfrm>
          <a:prstGeom prst="rect">
            <a:avLst/>
          </a:prstGeom>
          <a:solidFill>
            <a:srgbClr val="66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GUI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PyQT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4788000" y="3312000"/>
            <a:ext cx="1943280" cy="129528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Real time graph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Matplotlib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6912000" y="3312000"/>
            <a:ext cx="1943280" cy="129528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3D Model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OpenGL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Line 8"/>
          <p:cNvSpPr/>
          <p:nvPr/>
        </p:nvSpPr>
        <p:spPr>
          <a:xfrm flipH="1">
            <a:off x="3636000" y="3168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9"/>
          <p:cNvSpPr/>
          <p:nvPr/>
        </p:nvSpPr>
        <p:spPr>
          <a:xfrm flipH="1">
            <a:off x="5761800" y="3168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10"/>
          <p:cNvSpPr/>
          <p:nvPr/>
        </p:nvSpPr>
        <p:spPr>
          <a:xfrm flipH="1">
            <a:off x="7849800" y="3168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11"/>
          <p:cNvSpPr/>
          <p:nvPr/>
        </p:nvSpPr>
        <p:spPr>
          <a:xfrm flipH="1">
            <a:off x="3636000" y="4428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12"/>
          <p:cNvSpPr/>
          <p:nvPr/>
        </p:nvSpPr>
        <p:spPr>
          <a:xfrm flipH="1">
            <a:off x="5761800" y="4428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13"/>
          <p:cNvSpPr/>
          <p:nvPr/>
        </p:nvSpPr>
        <p:spPr>
          <a:xfrm flipH="1">
            <a:off x="7849800" y="4428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4"/>
          <p:cNvSpPr/>
          <p:nvPr/>
        </p:nvSpPr>
        <p:spPr>
          <a:xfrm>
            <a:off x="5112000" y="5616000"/>
            <a:ext cx="1222920" cy="862920"/>
          </a:xfrm>
          <a:prstGeom prst="rect">
            <a:avLst/>
          </a:prstGeom>
          <a:solidFill>
            <a:srgbClr val="66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RPI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UDP Server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(192.168.1.49)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5"/>
          <p:cNvSpPr/>
          <p:nvPr/>
        </p:nvSpPr>
        <p:spPr>
          <a:xfrm>
            <a:off x="5112000" y="1332000"/>
            <a:ext cx="1222920" cy="862920"/>
          </a:xfrm>
          <a:prstGeom prst="rect">
            <a:avLst/>
          </a:prstGeom>
          <a:solidFill>
            <a:srgbClr val="66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RPI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UDP Client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(192.168.1.49)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Line 16"/>
          <p:cNvSpPr/>
          <p:nvPr/>
        </p:nvSpPr>
        <p:spPr>
          <a:xfrm flipH="1">
            <a:off x="5760000" y="219564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17"/>
          <p:cNvSpPr/>
          <p:nvPr/>
        </p:nvSpPr>
        <p:spPr>
          <a:xfrm flipH="1">
            <a:off x="5760000" y="536364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145</TotalTime>
  <Application>LibreOffice/5.1.4.2$Linux_X86_64 LibreOffice_project/10m0$Build-2</Application>
  <Words>794</Words>
  <Paragraphs>89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2016-07-21T02:03:48Z</dcterms:created>
  <dc:creator>gchinellato</dc:creator>
  <dc:description/>
  <dc:language>pt-BR</dc:language>
  <cp:lastModifiedBy/>
  <dcterms:modified xsi:type="dcterms:W3CDTF">2016-10-16T01:02:47Z</dcterms:modified>
  <cp:revision>31</cp:revision>
  <dc:subject/>
  <dc:title>GIT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