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548880" y="2057040"/>
            <a:ext cx="5060880" cy="40381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548880" y="2057040"/>
            <a:ext cx="5060880" cy="403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143000" y="609480"/>
            <a:ext cx="9875160" cy="62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548880" y="2057040"/>
            <a:ext cx="5060880" cy="40381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548880" y="2057040"/>
            <a:ext cx="5060880" cy="403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1143000" y="609480"/>
            <a:ext cx="9875160" cy="62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3548880" y="2057040"/>
            <a:ext cx="5060880" cy="403812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3548880" y="2057040"/>
            <a:ext cx="5060880" cy="403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1143000" y="609480"/>
            <a:ext cx="9875160" cy="62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3548880" y="2057040"/>
            <a:ext cx="5060880" cy="403812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3548880" y="2057040"/>
            <a:ext cx="5060880" cy="4038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143000" y="609480"/>
            <a:ext cx="9875160" cy="628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14300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403812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01720" y="416664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4300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01720" y="2057400"/>
            <a:ext cx="481752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143000" y="4166640"/>
            <a:ext cx="9872640" cy="1926000"/>
          </a:xfrm>
          <a:prstGeom prst="rect">
            <a:avLst/>
          </a:prstGeom>
        </p:spPr>
        <p:txBody>
          <a:bodyPr lIns="0" rIns="0" tIns="0" bIns="0"/>
          <a:p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109880" y="882360"/>
            <a:ext cx="9966600" cy="29257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85000"/>
              </a:lnSpc>
            </a:pPr>
            <a:r>
              <a:rPr b="1" lang="pt-BR" sz="7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 para </a:t>
            </a:r>
            <a:r>
              <a:rPr b="1" lang="pt-BR" sz="7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editar o título </a:t>
            </a:r>
            <a:r>
              <a:rPr b="1" lang="pt-BR" sz="7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13/10/16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F4C1FBF-49A9-4F12-A442-DFBB37087218}" type="slidenum"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2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1978560" y="3733560"/>
            <a:ext cx="8229600" cy="360"/>
          </a:xfrm>
          <a:prstGeom prst="line">
            <a:avLst/>
          </a:prstGeom>
          <a:ln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pt-BR" sz="18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pt-BR" sz="16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pt-BR" sz="16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pt-BR" sz="20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pt-BR" sz="20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pt-BR" sz="20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 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 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 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tí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ul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 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143000" y="2057400"/>
            <a:ext cx="9872640" cy="4038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228600" indent="-182520">
              <a:lnSpc>
                <a:spcPct val="100000"/>
              </a:lnSpc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pt-BR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LevelClique para editar o texto mestre</a:t>
            </a:r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457200" indent="-182520">
              <a:lnSpc>
                <a:spcPct val="100000"/>
              </a:lnSpc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pt-BR" sz="20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Segundo nível</a:t>
            </a:r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731520" indent="-182520">
              <a:lnSpc>
                <a:spcPct val="100000"/>
              </a:lnSpc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pt-BR" sz="18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Terceiro nível</a:t>
            </a:r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005840" indent="-182520">
              <a:lnSpc>
                <a:spcPct val="100000"/>
              </a:lnSpc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pt-BR" sz="16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Quarto nível</a:t>
            </a:r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1280160" indent="-182520">
              <a:lnSpc>
                <a:spcPct val="100000"/>
              </a:lnSpc>
              <a:buClr>
                <a:srgbClr val="a6b727"/>
              </a:buClr>
              <a:buSzPct val="80000"/>
              <a:buFont typeface="Corbel"/>
              <a:buChar char="•"/>
            </a:pPr>
            <a:r>
              <a:rPr b="0" lang="pt-BR" sz="16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Quinto nível</a:t>
            </a:r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13/10/16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C12F654-AB6A-4973-877C-5A8E893F6E80}" type="slidenum">
              <a:rPr b="0" lang="pt-BR" sz="1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13/10/16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E011B1-DC7D-464C-B2C7-266D3B08820A}" type="slidenum">
              <a:rPr b="0" lang="pt-BR" sz="1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</a:t>
            </a: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title text format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pt-BR" sz="22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pt-BR" sz="18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pt-BR" sz="16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pt-BR" sz="16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pt-BR" sz="20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pt-BR" sz="20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pt-BR" sz="2000" spc="-1" strike="noStrike">
              <a:solidFill>
                <a:srgbClr val="a6b727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6b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31120" y="243720"/>
            <a:ext cx="11724120" cy="637740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5160" cy="135612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Clique para editar o </a:t>
            </a:r>
            <a:r>
              <a:rPr b="0" lang="pt-BR" sz="44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1143000" y="6223680"/>
            <a:ext cx="2328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13/10/16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3949200" y="6223680"/>
            <a:ext cx="471744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9329400" y="6223680"/>
            <a:ext cx="17056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32D277D-A581-400F-95FE-B25DEBAA735D}" type="slidenum">
              <a:rPr b="0" lang="pt-BR" sz="1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109880" y="882360"/>
            <a:ext cx="9966600" cy="2925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85000"/>
              </a:lnSpc>
            </a:pPr>
            <a:r>
              <a:rPr b="1" lang="pt-BR" sz="72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Mr. Robot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1709640" y="3869640"/>
            <a:ext cx="8767440" cy="1387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Self Balance robot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16000" y="371880"/>
            <a:ext cx="9875160" cy="8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pt-BR" sz="3200" spc="-1" strike="noStrike">
                <a:solidFill>
                  <a:srgbClr val="a6b727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Block Diagram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32000" y="2448000"/>
            <a:ext cx="6480000" cy="309600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Raspberry PI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432000" y="1368000"/>
            <a:ext cx="720000" cy="100800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PiCam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260000" y="1368000"/>
            <a:ext cx="1296000" cy="1008000"/>
          </a:xfrm>
          <a:prstGeom prst="rect">
            <a:avLst/>
          </a:prstGeom>
          <a:solidFill>
            <a:srgbClr val="0066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UDP Client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(192.168.1.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Port:5001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2664000" y="1368000"/>
            <a:ext cx="1224000" cy="1008000"/>
          </a:xfrm>
          <a:prstGeom prst="rect">
            <a:avLst/>
          </a:prstGeom>
          <a:solidFill>
            <a:srgbClr val="0066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UDP Client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(192.168.1.35)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Port:5001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3996000" y="1368000"/>
            <a:ext cx="1404000" cy="1008000"/>
          </a:xfrm>
          <a:prstGeom prst="rect">
            <a:avLst/>
          </a:prstGeom>
          <a:solidFill>
            <a:srgbClr val="66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PS3 Controller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Bluetooth client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7"/>
          <p:cNvSpPr/>
          <p:nvPr/>
        </p:nvSpPr>
        <p:spPr>
          <a:xfrm>
            <a:off x="504000" y="5652000"/>
            <a:ext cx="1080000" cy="86400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uServors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1728000" y="5652000"/>
            <a:ext cx="1188000" cy="864000"/>
          </a:xfrm>
          <a:prstGeom prst="rect">
            <a:avLst/>
          </a:prstGeom>
          <a:solidFill>
            <a:srgbClr val="0066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UDP Server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(192.168.1.33)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504000" y="2808000"/>
            <a:ext cx="648000" cy="648000"/>
          </a:xfrm>
          <a:prstGeom prst="rect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CV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(CSI)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10"/>
          <p:cNvSpPr/>
          <p:nvPr/>
        </p:nvSpPr>
        <p:spPr>
          <a:xfrm>
            <a:off x="1260000" y="2808000"/>
            <a:ext cx="2628000" cy="648000"/>
          </a:xfrm>
          <a:prstGeom prst="rect">
            <a:avLst/>
          </a:prstGeom>
          <a:solidFill>
            <a:srgbClr val="0066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UDP Server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(192.168.1.49)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11"/>
          <p:cNvSpPr/>
          <p:nvPr/>
        </p:nvSpPr>
        <p:spPr>
          <a:xfrm>
            <a:off x="3996000" y="2808000"/>
            <a:ext cx="1404000" cy="648000"/>
          </a:xfrm>
          <a:prstGeom prst="rect">
            <a:avLst/>
          </a:prstGeom>
          <a:solidFill>
            <a:srgbClr val="66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Bluetooth Server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12"/>
          <p:cNvSpPr/>
          <p:nvPr/>
        </p:nvSpPr>
        <p:spPr>
          <a:xfrm>
            <a:off x="5472000" y="2808000"/>
            <a:ext cx="1152000" cy="2664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(USB)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13"/>
          <p:cNvSpPr/>
          <p:nvPr/>
        </p:nvSpPr>
        <p:spPr>
          <a:xfrm>
            <a:off x="504000" y="3528000"/>
            <a:ext cx="6192000" cy="936000"/>
          </a:xfrm>
          <a:prstGeom prst="rect">
            <a:avLst/>
          </a:prstGeom>
          <a:solidFill>
            <a:srgbClr val="ff33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Handler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4"/>
          <p:cNvSpPr/>
          <p:nvPr/>
        </p:nvSpPr>
        <p:spPr>
          <a:xfrm>
            <a:off x="504000" y="4572000"/>
            <a:ext cx="1080000" cy="86400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Pan Tilt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(PWM)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5"/>
          <p:cNvSpPr/>
          <p:nvPr/>
        </p:nvSpPr>
        <p:spPr>
          <a:xfrm>
            <a:off x="1728000" y="4572000"/>
            <a:ext cx="2520000" cy="864000"/>
          </a:xfrm>
          <a:prstGeom prst="rect">
            <a:avLst/>
          </a:prstGeom>
          <a:solidFill>
            <a:srgbClr val="0066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UDP Client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(192.168.1.49)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Port:5000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6"/>
          <p:cNvSpPr/>
          <p:nvPr/>
        </p:nvSpPr>
        <p:spPr>
          <a:xfrm>
            <a:off x="3024000" y="5652000"/>
            <a:ext cx="1224000" cy="864000"/>
          </a:xfrm>
          <a:prstGeom prst="rect">
            <a:avLst/>
          </a:prstGeom>
          <a:solidFill>
            <a:srgbClr val="0066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UDP Server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(192.168.1.35)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7"/>
          <p:cNvSpPr/>
          <p:nvPr/>
        </p:nvSpPr>
        <p:spPr>
          <a:xfrm>
            <a:off x="4356000" y="4572000"/>
            <a:ext cx="2268000" cy="900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Serial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(USB)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19200 8N1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8"/>
          <p:cNvSpPr/>
          <p:nvPr/>
        </p:nvSpPr>
        <p:spPr>
          <a:xfrm>
            <a:off x="7344000" y="2448000"/>
            <a:ext cx="2376000" cy="309600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Arduino Nano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9"/>
          <p:cNvSpPr/>
          <p:nvPr/>
        </p:nvSpPr>
        <p:spPr>
          <a:xfrm>
            <a:off x="7416000" y="2808000"/>
            <a:ext cx="576000" cy="259200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0"/>
          <p:cNvSpPr/>
          <p:nvPr/>
        </p:nvSpPr>
        <p:spPr>
          <a:xfrm>
            <a:off x="8136000" y="2808000"/>
            <a:ext cx="1440000" cy="576000"/>
          </a:xfrm>
          <a:prstGeom prst="rect">
            <a:avLst/>
          </a:prstGeom>
          <a:solidFill>
            <a:srgbClr val="990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Orientation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(I2C)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1"/>
          <p:cNvSpPr/>
          <p:nvPr/>
        </p:nvSpPr>
        <p:spPr>
          <a:xfrm>
            <a:off x="8136000" y="3456000"/>
            <a:ext cx="1440000" cy="57600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Speed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(Interrupt)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2"/>
          <p:cNvSpPr/>
          <p:nvPr/>
        </p:nvSpPr>
        <p:spPr>
          <a:xfrm>
            <a:off x="8136000" y="4140000"/>
            <a:ext cx="1440000" cy="57600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3"/>
          <p:cNvSpPr/>
          <p:nvPr/>
        </p:nvSpPr>
        <p:spPr>
          <a:xfrm>
            <a:off x="8136000" y="4824000"/>
            <a:ext cx="1440000" cy="576000"/>
          </a:xfrm>
          <a:prstGeom prst="rect">
            <a:avLst/>
          </a:prstGeom>
          <a:solidFill>
            <a:srgbClr val="00782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Speed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(PWM)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4"/>
          <p:cNvSpPr/>
          <p:nvPr/>
        </p:nvSpPr>
        <p:spPr>
          <a:xfrm>
            <a:off x="10008000" y="2808000"/>
            <a:ext cx="1440000" cy="576000"/>
          </a:xfrm>
          <a:prstGeom prst="rect">
            <a:avLst/>
          </a:prstGeom>
          <a:solidFill>
            <a:srgbClr val="9900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IMU Sensor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5"/>
          <p:cNvSpPr/>
          <p:nvPr/>
        </p:nvSpPr>
        <p:spPr>
          <a:xfrm>
            <a:off x="10008000" y="3492000"/>
            <a:ext cx="1440000" cy="468000"/>
          </a:xfrm>
          <a:prstGeom prst="rect">
            <a:avLst/>
          </a:prstGeom>
          <a:solidFill>
            <a:srgbClr val="99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Encoders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6"/>
          <p:cNvSpPr/>
          <p:nvPr/>
        </p:nvSpPr>
        <p:spPr>
          <a:xfrm>
            <a:off x="10008000" y="4608000"/>
            <a:ext cx="1440000" cy="576000"/>
          </a:xfrm>
          <a:prstGeom prst="rect">
            <a:avLst/>
          </a:prstGeom>
          <a:solidFill>
            <a:srgbClr val="00782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Driver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7"/>
          <p:cNvSpPr/>
          <p:nvPr/>
        </p:nvSpPr>
        <p:spPr>
          <a:xfrm>
            <a:off x="10008000" y="5292000"/>
            <a:ext cx="1440000" cy="576000"/>
          </a:xfrm>
          <a:prstGeom prst="rect">
            <a:avLst/>
          </a:prstGeom>
          <a:solidFill>
            <a:srgbClr val="00782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Motors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Line 28"/>
          <p:cNvSpPr/>
          <p:nvPr/>
        </p:nvSpPr>
        <p:spPr>
          <a:xfrm>
            <a:off x="6552000" y="5040000"/>
            <a:ext cx="108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29"/>
          <p:cNvSpPr/>
          <p:nvPr/>
        </p:nvSpPr>
        <p:spPr>
          <a:xfrm flipH="1">
            <a:off x="6624000" y="3132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30"/>
          <p:cNvSpPr/>
          <p:nvPr/>
        </p:nvSpPr>
        <p:spPr>
          <a:xfrm flipH="1">
            <a:off x="9504360" y="3132000"/>
            <a:ext cx="575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31"/>
          <p:cNvSpPr/>
          <p:nvPr/>
        </p:nvSpPr>
        <p:spPr>
          <a:xfrm flipH="1">
            <a:off x="9504720" y="3780000"/>
            <a:ext cx="575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32"/>
          <p:cNvSpPr/>
          <p:nvPr/>
        </p:nvSpPr>
        <p:spPr>
          <a:xfrm>
            <a:off x="9504000" y="5040000"/>
            <a:ext cx="64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33"/>
          <p:cNvSpPr/>
          <p:nvPr/>
        </p:nvSpPr>
        <p:spPr>
          <a:xfrm flipH="1">
            <a:off x="8928000" y="3276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34"/>
          <p:cNvSpPr/>
          <p:nvPr/>
        </p:nvSpPr>
        <p:spPr>
          <a:xfrm flipH="1">
            <a:off x="8928360" y="3960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35"/>
          <p:cNvSpPr/>
          <p:nvPr/>
        </p:nvSpPr>
        <p:spPr>
          <a:xfrm flipH="1">
            <a:off x="8928720" y="4644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6"/>
          <p:cNvSpPr/>
          <p:nvPr/>
        </p:nvSpPr>
        <p:spPr>
          <a:xfrm flipH="1">
            <a:off x="10765080" y="5148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37"/>
          <p:cNvSpPr/>
          <p:nvPr/>
        </p:nvSpPr>
        <p:spPr>
          <a:xfrm flipH="1">
            <a:off x="792000" y="2340000"/>
            <a:ext cx="216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38"/>
          <p:cNvSpPr/>
          <p:nvPr/>
        </p:nvSpPr>
        <p:spPr>
          <a:xfrm flipH="1">
            <a:off x="1045800" y="4392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39"/>
          <p:cNvSpPr/>
          <p:nvPr/>
        </p:nvSpPr>
        <p:spPr>
          <a:xfrm flipH="1">
            <a:off x="4717800" y="3348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40"/>
          <p:cNvSpPr/>
          <p:nvPr/>
        </p:nvSpPr>
        <p:spPr>
          <a:xfrm flipH="1">
            <a:off x="829800" y="3312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41"/>
          <p:cNvSpPr/>
          <p:nvPr/>
        </p:nvSpPr>
        <p:spPr>
          <a:xfrm flipH="1">
            <a:off x="2593800" y="3348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42"/>
          <p:cNvSpPr/>
          <p:nvPr/>
        </p:nvSpPr>
        <p:spPr>
          <a:xfrm flipH="1">
            <a:off x="6049800" y="3348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43"/>
          <p:cNvSpPr/>
          <p:nvPr/>
        </p:nvSpPr>
        <p:spPr>
          <a:xfrm flipH="1">
            <a:off x="1045800" y="5472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44"/>
          <p:cNvSpPr/>
          <p:nvPr/>
        </p:nvSpPr>
        <p:spPr>
          <a:xfrm flipH="1">
            <a:off x="2342160" y="5472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45"/>
          <p:cNvSpPr/>
          <p:nvPr/>
        </p:nvSpPr>
        <p:spPr>
          <a:xfrm flipH="1">
            <a:off x="3638160" y="5472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46"/>
          <p:cNvSpPr/>
          <p:nvPr/>
        </p:nvSpPr>
        <p:spPr>
          <a:xfrm flipH="1">
            <a:off x="1944000" y="2340000"/>
            <a:ext cx="216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47"/>
          <p:cNvSpPr/>
          <p:nvPr/>
        </p:nvSpPr>
        <p:spPr>
          <a:xfrm flipH="1">
            <a:off x="3276000" y="2340000"/>
            <a:ext cx="216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48"/>
          <p:cNvSpPr/>
          <p:nvPr/>
        </p:nvSpPr>
        <p:spPr>
          <a:xfrm flipH="1">
            <a:off x="4716000" y="2340000"/>
            <a:ext cx="216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49"/>
          <p:cNvSpPr/>
          <p:nvPr/>
        </p:nvSpPr>
        <p:spPr>
          <a:xfrm flipH="1">
            <a:off x="3026160" y="4392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50"/>
          <p:cNvSpPr/>
          <p:nvPr/>
        </p:nvSpPr>
        <p:spPr>
          <a:xfrm flipH="1">
            <a:off x="6050160" y="4392000"/>
            <a:ext cx="720" cy="28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128</TotalTime>
  <Application>LibreOffice/5.1.4.2$Linux_X86_64 LibreOffice_project/10m0$Build-2</Application>
  <Words>794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2016-07-21T02:03:48Z</dcterms:created>
  <dc:creator>gchinellato</dc:creator>
  <dc:description/>
  <dc:language>pt-BR</dc:language>
  <cp:lastModifiedBy/>
  <dcterms:modified xsi:type="dcterms:W3CDTF">2016-10-13T00:20:02Z</dcterms:modified>
  <cp:revision>27</cp:revision>
  <dc:subject/>
  <dc:title>GIT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