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7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1ECB5-9450-48C1-BC8B-02C838CDE6B9}" type="datetimeFigureOut">
              <a:rPr lang="en-US"/>
              <a:t>5/7/2015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BE9C-E2E4-43F3-8D67-E9DB812BB9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7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E0964-1A1C-492A-8ABB-97C526CFCDFB}" type="datetimeFigureOut">
              <a:rPr lang="en-US"/>
              <a:t>5/7/2015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6ED93-11B9-488C-8E71-3FBEB8F36D4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6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905000" y="1464287"/>
            <a:ext cx="8382000" cy="2729554"/>
          </a:xfrm>
        </p:spPr>
        <p:txBody>
          <a:bodyPr tIns="0" bIns="0"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93840"/>
            <a:ext cx="8382000" cy="1108883"/>
          </a:xfrm>
        </p:spPr>
        <p:txBody>
          <a:bodyPr tIns="0" bIns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16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1200">
          <p15:clr>
            <a:srgbClr val="5ACBF0"/>
          </p15:clr>
        </p15:guide>
        <p15:guide id="2" pos="6480">
          <p15:clr>
            <a:srgbClr val="5ACBF0"/>
          </p15:clr>
        </p15:guide>
        <p15:guide id="3" orient="horz" pos="216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2171700"/>
            <a:ext cx="5707039" cy="4000500"/>
          </a:xfrm>
          <a:solidFill>
            <a:schemeClr val="bg1">
              <a:lumMod val="75000"/>
            </a:schemeClr>
          </a:solidFill>
          <a:ln w="63500">
            <a:solidFill>
              <a:schemeClr val="tx1">
                <a:lumMod val="50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3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9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91800" y="685799"/>
            <a:ext cx="1409700" cy="5491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799"/>
            <a:ext cx="9038544" cy="54911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4627" y="6511119"/>
            <a:ext cx="2651162" cy="275839"/>
          </a:xfrm>
        </p:spPr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511119"/>
            <a:ext cx="5157725" cy="275839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490" y="6511119"/>
            <a:ext cx="1115786" cy="275839"/>
          </a:xfrm>
        </p:spPr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1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1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8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2171699"/>
            <a:ext cx="4419600" cy="4005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71699"/>
            <a:ext cx="4419600" cy="4005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7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3" y="1681163"/>
            <a:ext cx="441655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9723" y="2505075"/>
            <a:ext cx="441655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19600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196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9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5/7/2015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71700"/>
            <a:ext cx="5707038" cy="4000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5/7/2015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1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600200" y="295562"/>
            <a:ext cx="8991600" cy="10082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5" y="2171700"/>
            <a:ext cx="8991600" cy="4000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151" y="6511119"/>
            <a:ext cx="2651162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5/7/2015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724" y="6511119"/>
            <a:ext cx="5157725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6014" y="6511119"/>
            <a:ext cx="1115786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2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100000"/>
        </a:lnSpc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67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247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5819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391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963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53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107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679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pos="6672">
          <p15:clr>
            <a:srgbClr val="F26B43"/>
          </p15:clr>
        </p15:guide>
        <p15:guide id="3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64287"/>
            <a:ext cx="8382000" cy="969820"/>
          </a:xfrm>
        </p:spPr>
        <p:txBody>
          <a:bodyPr/>
          <a:lstStyle/>
          <a:p>
            <a:r>
              <a:rPr lang="en-US" dirty="0" smtClean="0"/>
              <a:t>REPOST </a:t>
            </a:r>
            <a:r>
              <a:rPr lang="en-US" sz="4800" dirty="0" smtClean="0"/>
              <a:t>(Review &amp; post)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93841"/>
            <a:ext cx="8382000" cy="1108883"/>
          </a:xfrm>
        </p:spPr>
        <p:txBody>
          <a:bodyPr/>
          <a:lstStyle/>
          <a:p>
            <a:pPr algn="r"/>
            <a:r>
              <a:rPr lang="en-US" dirty="0" smtClean="0"/>
              <a:t>Arvind Nair</a:t>
            </a:r>
          </a:p>
          <a:p>
            <a:pPr algn="r"/>
            <a:r>
              <a:rPr lang="en-US" dirty="0" smtClean="0"/>
              <a:t>Pulkit Sood</a:t>
            </a:r>
          </a:p>
          <a:p>
            <a:pPr algn="r"/>
            <a:r>
              <a:rPr lang="en-US" dirty="0" smtClean="0"/>
              <a:t>CSCI – 59000 Advanced Mobility &amp; Cloud Computing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DEPLOY ON CLOUD?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Ease of access</a:t>
            </a:r>
          </a:p>
          <a:p>
            <a:endParaRPr lang="en-US" dirty="0"/>
          </a:p>
          <a:p>
            <a:r>
              <a:rPr lang="en-US" dirty="0" smtClean="0"/>
              <a:t>Scalability</a:t>
            </a:r>
          </a:p>
          <a:p>
            <a:endParaRPr lang="en-US" dirty="0"/>
          </a:p>
          <a:p>
            <a:r>
              <a:rPr lang="en-US" dirty="0"/>
              <a:t>Minimal cost (money saved is money earned!)</a:t>
            </a:r>
          </a:p>
          <a:p>
            <a:endParaRPr lang="en-US" dirty="0"/>
          </a:p>
          <a:p>
            <a:r>
              <a:rPr lang="en-US" dirty="0"/>
              <a:t>Redundancy and Robustness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Legal contract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Recommendation based ads and reviews</a:t>
            </a:r>
          </a:p>
          <a:p>
            <a:endParaRPr lang="en-US" dirty="0"/>
          </a:p>
          <a:p>
            <a:r>
              <a:rPr lang="en-US" dirty="0" smtClean="0"/>
              <a:t>Use Google recaptcha</a:t>
            </a:r>
          </a:p>
          <a:p>
            <a:endParaRPr lang="en-US" dirty="0"/>
          </a:p>
          <a:p>
            <a:r>
              <a:rPr lang="en-US" dirty="0" smtClean="0"/>
              <a:t>Linking Repost with various social media platforms</a:t>
            </a:r>
          </a:p>
          <a:p>
            <a:endParaRPr lang="en-US" dirty="0"/>
          </a:p>
          <a:p>
            <a:r>
              <a:rPr lang="en-US" dirty="0" smtClean="0"/>
              <a:t>Develop stand alone applications for Android and iOS </a:t>
            </a:r>
          </a:p>
          <a:p>
            <a:endParaRPr lang="en-US" dirty="0"/>
          </a:p>
          <a:p>
            <a:r>
              <a:rPr lang="en-US" dirty="0" smtClean="0"/>
              <a:t>Location based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3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ON TO THE DEMO…..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34674"/>
            <a:ext cx="9112580" cy="51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6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users the ability to search for places of interest based on reviews.</a:t>
            </a:r>
          </a:p>
          <a:p>
            <a:endParaRPr lang="en-US" dirty="0"/>
          </a:p>
          <a:p>
            <a:r>
              <a:rPr lang="en-US" dirty="0" smtClean="0"/>
              <a:t>Offers users a platform to discuss about various hobbies/interests.</a:t>
            </a:r>
          </a:p>
          <a:p>
            <a:endParaRPr lang="en-US" dirty="0"/>
          </a:p>
          <a:p>
            <a:r>
              <a:rPr lang="en-US" dirty="0" smtClean="0"/>
              <a:t>Offers ability to search for customized places.</a:t>
            </a:r>
          </a:p>
          <a:p>
            <a:endParaRPr lang="en-US" dirty="0"/>
          </a:p>
          <a:p>
            <a:r>
              <a:rPr lang="en-US" dirty="0" smtClean="0"/>
              <a:t>Ensures authenticity of reviews posted.  </a:t>
            </a:r>
          </a:p>
        </p:txBody>
      </p:sp>
    </p:spTree>
    <p:extLst>
      <p:ext uri="{BB962C8B-B14F-4D97-AF65-F5344CB8AC3E}">
        <p14:creationId xmlns:p14="http://schemas.microsoft.com/office/powerpoint/2010/main" val="278460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Repost offers the following features:</a:t>
            </a:r>
          </a:p>
          <a:p>
            <a:pPr marL="457200" indent="-457200">
              <a:buAutoNum type="arabicPeriod"/>
            </a:pPr>
            <a:r>
              <a:rPr lang="en-US" dirty="0" smtClean="0"/>
              <a:t>Post a review</a:t>
            </a:r>
          </a:p>
          <a:p>
            <a:pPr marL="457200" indent="-457200">
              <a:buAutoNum type="arabicPeriod"/>
            </a:pPr>
            <a:r>
              <a:rPr lang="en-US" dirty="0" smtClean="0"/>
              <a:t>Follow other users</a:t>
            </a:r>
          </a:p>
          <a:p>
            <a:pPr marL="457200" indent="-457200">
              <a:buAutoNum type="arabicPeriod"/>
            </a:pPr>
            <a:r>
              <a:rPr lang="en-US" dirty="0"/>
              <a:t>Vote &amp; spam </a:t>
            </a:r>
            <a:r>
              <a:rPr lang="en-US" dirty="0" smtClean="0"/>
              <a:t>features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dirty="0" smtClean="0"/>
              <a:t>Search functionality</a:t>
            </a:r>
          </a:p>
          <a:p>
            <a:pPr marL="457200" indent="-457200">
              <a:buAutoNum type="arabicPeriod"/>
            </a:pPr>
            <a:r>
              <a:rPr lang="en-US" dirty="0" smtClean="0"/>
              <a:t>Chat with other users</a:t>
            </a:r>
          </a:p>
          <a:p>
            <a:pPr marL="457200" indent="-457200">
              <a:buAutoNum type="arabicPeriod"/>
            </a:pPr>
            <a:r>
              <a:rPr lang="en-US" dirty="0" smtClean="0"/>
              <a:t>Map functionality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2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 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post reviews about various places they visit or have visited.</a:t>
            </a:r>
          </a:p>
          <a:p>
            <a:endParaRPr lang="en-US" dirty="0"/>
          </a:p>
          <a:p>
            <a:r>
              <a:rPr lang="en-US" dirty="0" smtClean="0"/>
              <a:t>Hashtag is optional but helps in search.</a:t>
            </a:r>
          </a:p>
          <a:p>
            <a:endParaRPr lang="en-US" dirty="0"/>
          </a:p>
          <a:p>
            <a:r>
              <a:rPr lang="en-US" dirty="0" smtClean="0"/>
              <a:t>Max length : 360 characters</a:t>
            </a:r>
          </a:p>
          <a:p>
            <a:endParaRPr lang="en-US" dirty="0"/>
          </a:p>
          <a:p>
            <a:r>
              <a:rPr lang="en-US" dirty="0" smtClean="0"/>
              <a:t>It is time-stamped with a location feature attached.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OTHER USERS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may follow other users to get updates.</a:t>
            </a:r>
          </a:p>
          <a:p>
            <a:endParaRPr lang="en-US" dirty="0"/>
          </a:p>
          <a:p>
            <a:r>
              <a:rPr lang="en-US" dirty="0" smtClean="0"/>
              <a:t>Once a user follows another user, the updates posted will appear on your wall.</a:t>
            </a:r>
          </a:p>
          <a:p>
            <a:endParaRPr lang="en-US" dirty="0"/>
          </a:p>
          <a:p>
            <a:r>
              <a:rPr lang="en-US" dirty="0" smtClean="0"/>
              <a:t>User may unfollow another user as well if their reviews are uninteresting.</a:t>
            </a:r>
          </a:p>
          <a:p>
            <a:endParaRPr lang="en-US" dirty="0"/>
          </a:p>
          <a:p>
            <a:r>
              <a:rPr lang="en-US" dirty="0" smtClean="0"/>
              <a:t>Once a user is unfollowed, the reviews posted by them will not appear on the news feed.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4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 AND SPAM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user can rate a review via voting. Voting range from 1 to 5 stars.</a:t>
            </a:r>
          </a:p>
          <a:p>
            <a:endParaRPr lang="en-US" dirty="0"/>
          </a:p>
          <a:p>
            <a:r>
              <a:rPr lang="en-US" dirty="0" smtClean="0"/>
              <a:t>Vote stats represents the average vote the review has received. </a:t>
            </a:r>
          </a:p>
          <a:p>
            <a:endParaRPr lang="en-US" dirty="0"/>
          </a:p>
          <a:p>
            <a:r>
              <a:rPr lang="en-US" dirty="0" smtClean="0"/>
              <a:t>A user may report a review spam if she/he feels that it is misleading/suspicious.</a:t>
            </a:r>
          </a:p>
          <a:p>
            <a:endParaRPr lang="en-US" dirty="0"/>
          </a:p>
          <a:p>
            <a:r>
              <a:rPr lang="en-US" dirty="0" smtClean="0"/>
              <a:t>A user may vote or report spam only once.</a:t>
            </a:r>
          </a:p>
          <a:p>
            <a:endParaRPr lang="en-US" dirty="0"/>
          </a:p>
          <a:p>
            <a:r>
              <a:rPr lang="en-US" dirty="0" smtClean="0"/>
              <a:t>Users are NOT allowed to vote on/report spam their own reviews. (Obviously!)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may search for reviews based on hashtags.</a:t>
            </a:r>
          </a:p>
          <a:p>
            <a:endParaRPr lang="en-US" dirty="0"/>
          </a:p>
          <a:p>
            <a:r>
              <a:rPr lang="en-US" dirty="0" smtClean="0"/>
              <a:t>A user may search and read about specific places of interest before visiting them.</a:t>
            </a:r>
          </a:p>
          <a:p>
            <a:endParaRPr lang="en-US" dirty="0"/>
          </a:p>
          <a:p>
            <a:r>
              <a:rPr lang="en-US" dirty="0" smtClean="0"/>
              <a:t>The vote and spam statistics are handy here as a user can judge if the place she is going to is good or not.</a:t>
            </a:r>
          </a:p>
          <a:p>
            <a:endParaRPr lang="en-US" dirty="0"/>
          </a:p>
          <a:p>
            <a:r>
              <a:rPr lang="en-US" dirty="0" smtClean="0"/>
              <a:t>This will help users not to waste money!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may chat with other users in the chat room and are time-stamped.</a:t>
            </a:r>
          </a:p>
          <a:p>
            <a:endParaRPr lang="en-US" dirty="0"/>
          </a:p>
          <a:p>
            <a:r>
              <a:rPr lang="en-US" dirty="0" smtClean="0"/>
              <a:t>A user may or may not follow the people with whom she/he interacts in the chat room.</a:t>
            </a:r>
          </a:p>
          <a:p>
            <a:endParaRPr lang="en-US" dirty="0"/>
          </a:p>
          <a:p>
            <a:r>
              <a:rPr lang="en-US" dirty="0" smtClean="0"/>
              <a:t>Chat room offers anonymity to users.</a:t>
            </a:r>
          </a:p>
          <a:p>
            <a:endParaRPr lang="en-US" dirty="0"/>
          </a:p>
          <a:p>
            <a:r>
              <a:rPr lang="en-US" dirty="0" smtClean="0"/>
              <a:t>Chats are not persistent.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7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Google Places API. </a:t>
            </a:r>
          </a:p>
          <a:p>
            <a:endParaRPr lang="en-US" dirty="0"/>
          </a:p>
          <a:p>
            <a:r>
              <a:rPr lang="en-US" dirty="0" smtClean="0"/>
              <a:t>Users can search for places of interest on the map.</a:t>
            </a:r>
          </a:p>
          <a:p>
            <a:endParaRPr lang="en-US" dirty="0"/>
          </a:p>
          <a:p>
            <a:r>
              <a:rPr lang="en-US" dirty="0" smtClean="0"/>
              <a:t>Users can search from a variety of categories.</a:t>
            </a:r>
          </a:p>
          <a:p>
            <a:endParaRPr lang="en-US" dirty="0"/>
          </a:p>
          <a:p>
            <a:r>
              <a:rPr lang="en-US" dirty="0" smtClean="0"/>
              <a:t>Users can also search for places within a particular distance.</a:t>
            </a:r>
          </a:p>
          <a:p>
            <a:endParaRPr lang="en-US" dirty="0"/>
          </a:p>
          <a:p>
            <a:r>
              <a:rPr lang="en-US" dirty="0" smtClean="0"/>
              <a:t>Providing a keyword is optional.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tched Border 16x9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4DB5B3F-8133-4C47-A120-6F3ACAE5D1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Stitched denim borders presentation (widescreen)</Template>
  <TotalTime>0</TotalTime>
  <Words>458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Stitched Border 16x9</vt:lpstr>
      <vt:lpstr>REPOST (Review &amp; post)</vt:lpstr>
      <vt:lpstr>MOTIVATION</vt:lpstr>
      <vt:lpstr>INTRODUCTION</vt:lpstr>
      <vt:lpstr>POST A REVIEW </vt:lpstr>
      <vt:lpstr>FOLLOW OTHER USERS </vt:lpstr>
      <vt:lpstr>VOTE AND SPAM </vt:lpstr>
      <vt:lpstr>SEARCH  </vt:lpstr>
      <vt:lpstr>CHAT </vt:lpstr>
      <vt:lpstr>MAP  </vt:lpstr>
      <vt:lpstr>WHY TO DEPLOY ON CLOUD? </vt:lpstr>
      <vt:lpstr>FUTURE WORK </vt:lpstr>
      <vt:lpstr>MOVING ON TO THE DEMO…..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2015-05-07T23:48:56Z</dcterms:created>
  <dcterms:modified xsi:type="dcterms:W3CDTF">2015-05-08T02:15:14Z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TC034313719991</vt:lpwstr>
  </property>
</Properties>
</file>