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2" r:id="rId5"/>
    <p:sldMasterId id="2147484192" r:id="rId6"/>
    <p:sldMasterId id="2147484169" r:id="rId7"/>
  </p:sldMasterIdLst>
  <p:notesMasterIdLst>
    <p:notesMasterId r:id="rId13"/>
  </p:notesMasterIdLst>
  <p:sldIdLst>
    <p:sldId id="260" r:id="rId8"/>
    <p:sldId id="1433" r:id="rId9"/>
    <p:sldId id="1437" r:id="rId10"/>
    <p:sldId id="1436" r:id="rId11"/>
    <p:sldId id="68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A9F1C-CBA3-47D5-9583-24ED5C0F167A}" v="2" dt="2024-04-30T16:01:09.859"/>
    <p1510:client id="{35D2781D-F1AC-5F4F-762F-E572D9527224}" v="37" dt="2024-04-28T23:55:44.312"/>
    <p1510:client id="{36B05D61-229D-1D22-7EA3-0FB8D1F6A051}" v="10" dt="2024-04-30T03:59:43.637"/>
    <p1510:client id="{90184D85-BFD9-5F19-259D-A01A99235C66}" v="4" dt="2024-04-29T22:38:47.276"/>
    <p1510:client id="{BB09D80D-58FC-4048-E413-9BA7216F2F24}" v="12" dt="2024-04-29T16:32:42.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u Haile" userId="S::u4058941@na.corp.clorox.com::ac4cde42-0c69-4323-b135-8655d873c0e6" providerId="AD" clId="Web-{F36BA009-FCF7-0EE1-E2F8-53CD54574EBE}"/>
    <pc:docChg chg="addSld delSld modSld">
      <pc:chgData name="Amanu Haile" userId="S::u4058941@na.corp.clorox.com::ac4cde42-0c69-4323-b135-8655d873c0e6" providerId="AD" clId="Web-{F36BA009-FCF7-0EE1-E2F8-53CD54574EBE}" dt="2024-04-22T17:33:09.141" v="30" actId="20577"/>
      <pc:docMkLst>
        <pc:docMk/>
      </pc:docMkLst>
      <pc:sldChg chg="modSp">
        <pc:chgData name="Amanu Haile" userId="S::u4058941@na.corp.clorox.com::ac4cde42-0c69-4323-b135-8655d873c0e6" providerId="AD" clId="Web-{F36BA009-FCF7-0EE1-E2F8-53CD54574EBE}" dt="2024-04-22T17:32:23.047" v="20" actId="20577"/>
        <pc:sldMkLst>
          <pc:docMk/>
          <pc:sldMk cId="2758556598" sldId="1433"/>
        </pc:sldMkLst>
        <pc:spChg chg="mod">
          <ac:chgData name="Amanu Haile" userId="S::u4058941@na.corp.clorox.com::ac4cde42-0c69-4323-b135-8655d873c0e6" providerId="AD" clId="Web-{F36BA009-FCF7-0EE1-E2F8-53CD54574EBE}" dt="2024-04-22T17:32:23.047" v="20" actId="20577"/>
          <ac:spMkLst>
            <pc:docMk/>
            <pc:sldMk cId="2758556598" sldId="1433"/>
            <ac:spMk id="4" creationId="{D39BFD6B-759A-D156-E52B-2FCCBDD1BDF7}"/>
          </ac:spMkLst>
        </pc:spChg>
      </pc:sldChg>
      <pc:sldChg chg="del">
        <pc:chgData name="Amanu Haile" userId="S::u4058941@na.corp.clorox.com::ac4cde42-0c69-4323-b135-8655d873c0e6" providerId="AD" clId="Web-{F36BA009-FCF7-0EE1-E2F8-53CD54574EBE}" dt="2024-04-22T17:33:01.594" v="24"/>
        <pc:sldMkLst>
          <pc:docMk/>
          <pc:sldMk cId="380732117" sldId="1434"/>
        </pc:sldMkLst>
      </pc:sldChg>
      <pc:sldChg chg="modSp add replId">
        <pc:chgData name="Amanu Haile" userId="S::u4058941@na.corp.clorox.com::ac4cde42-0c69-4323-b135-8655d873c0e6" providerId="AD" clId="Web-{F36BA009-FCF7-0EE1-E2F8-53CD54574EBE}" dt="2024-04-22T17:33:09.141" v="30" actId="20577"/>
        <pc:sldMkLst>
          <pc:docMk/>
          <pc:sldMk cId="2320292065" sldId="1435"/>
        </pc:sldMkLst>
        <pc:spChg chg="mod">
          <ac:chgData name="Amanu Haile" userId="S::u4058941@na.corp.clorox.com::ac4cde42-0c69-4323-b135-8655d873c0e6" providerId="AD" clId="Web-{F36BA009-FCF7-0EE1-E2F8-53CD54574EBE}" dt="2024-04-22T17:32:55.969" v="23" actId="20577"/>
          <ac:spMkLst>
            <pc:docMk/>
            <pc:sldMk cId="2320292065" sldId="1435"/>
            <ac:spMk id="2" creationId="{00000000-0000-0000-0000-000000000000}"/>
          </ac:spMkLst>
        </pc:spChg>
        <pc:spChg chg="mod">
          <ac:chgData name="Amanu Haile" userId="S::u4058941@na.corp.clorox.com::ac4cde42-0c69-4323-b135-8655d873c0e6" providerId="AD" clId="Web-{F36BA009-FCF7-0EE1-E2F8-53CD54574EBE}" dt="2024-04-22T17:33:09.141" v="30" actId="20577"/>
          <ac:spMkLst>
            <pc:docMk/>
            <pc:sldMk cId="2320292065" sldId="1435"/>
            <ac:spMk id="4" creationId="{D39BFD6B-759A-D156-E52B-2FCCBDD1BDF7}"/>
          </ac:spMkLst>
        </pc:spChg>
      </pc:sldChg>
    </pc:docChg>
  </pc:docChgLst>
  <pc:docChgLst>
    <pc:chgData name="Amanu Haile" userId="S::u4058941@na.corp.clorox.com::ac4cde42-0c69-4323-b135-8655d873c0e6" providerId="AD" clId="Web-{B95465C3-65B5-B5C4-8D99-902BB3A96DB4}"/>
    <pc:docChg chg="modSld">
      <pc:chgData name="Amanu Haile" userId="S::u4058941@na.corp.clorox.com::ac4cde42-0c69-4323-b135-8655d873c0e6" providerId="AD" clId="Web-{B95465C3-65B5-B5C4-8D99-902BB3A96DB4}" dt="2024-04-05T19:15:25.043" v="278" actId="14100"/>
      <pc:docMkLst>
        <pc:docMk/>
      </pc:docMkLst>
      <pc:sldChg chg="addSp delSp modSp">
        <pc:chgData name="Amanu Haile" userId="S::u4058941@na.corp.clorox.com::ac4cde42-0c69-4323-b135-8655d873c0e6" providerId="AD" clId="Web-{B95465C3-65B5-B5C4-8D99-902BB3A96DB4}" dt="2024-04-05T19:15:25.043" v="278" actId="14100"/>
        <pc:sldMkLst>
          <pc:docMk/>
          <pc:sldMk cId="4174831257" sldId="1419"/>
        </pc:sldMkLst>
        <pc:spChg chg="mod">
          <ac:chgData name="Amanu Haile" userId="S::u4058941@na.corp.clorox.com::ac4cde42-0c69-4323-b135-8655d873c0e6" providerId="AD" clId="Web-{B95465C3-65B5-B5C4-8D99-902BB3A96DB4}" dt="2024-04-05T17:40:37.546" v="19" actId="20577"/>
          <ac:spMkLst>
            <pc:docMk/>
            <pc:sldMk cId="4174831257" sldId="1419"/>
            <ac:spMk id="2" creationId="{00000000-0000-0000-0000-000000000000}"/>
          </ac:spMkLst>
        </pc:spChg>
        <pc:spChg chg="mod">
          <ac:chgData name="Amanu Haile" userId="S::u4058941@na.corp.clorox.com::ac4cde42-0c69-4323-b135-8655d873c0e6" providerId="AD" clId="Web-{B95465C3-65B5-B5C4-8D99-902BB3A96DB4}" dt="2024-04-05T17:43:35.786" v="47" actId="1076"/>
          <ac:spMkLst>
            <pc:docMk/>
            <pc:sldMk cId="4174831257" sldId="1419"/>
            <ac:spMk id="3" creationId="{00000000-0000-0000-0000-000000000000}"/>
          </ac:spMkLst>
        </pc:spChg>
        <pc:spChg chg="mod">
          <ac:chgData name="Amanu Haile" userId="S::u4058941@na.corp.clorox.com::ac4cde42-0c69-4323-b135-8655d873c0e6" providerId="AD" clId="Web-{B95465C3-65B5-B5C4-8D99-902BB3A96DB4}" dt="2024-04-05T19:15:25.043" v="278" actId="14100"/>
          <ac:spMkLst>
            <pc:docMk/>
            <pc:sldMk cId="4174831257" sldId="1419"/>
            <ac:spMk id="4" creationId="{00000000-0000-0000-0000-000000000000}"/>
          </ac:spMkLst>
        </pc:spChg>
        <pc:spChg chg="del">
          <ac:chgData name="Amanu Haile" userId="S::u4058941@na.corp.clorox.com::ac4cde42-0c69-4323-b135-8655d873c0e6" providerId="AD" clId="Web-{B95465C3-65B5-B5C4-8D99-902BB3A96DB4}" dt="2024-04-05T17:42:59.816" v="37"/>
          <ac:spMkLst>
            <pc:docMk/>
            <pc:sldMk cId="4174831257" sldId="1419"/>
            <ac:spMk id="5" creationId="{00000000-0000-0000-0000-000000000000}"/>
          </ac:spMkLst>
        </pc:spChg>
        <pc:spChg chg="mod">
          <ac:chgData name="Amanu Haile" userId="S::u4058941@na.corp.clorox.com::ac4cde42-0c69-4323-b135-8655d873c0e6" providerId="AD" clId="Web-{B95465C3-65B5-B5C4-8D99-902BB3A96DB4}" dt="2024-04-05T18:01:54.242" v="237" actId="1076"/>
          <ac:spMkLst>
            <pc:docMk/>
            <pc:sldMk cId="4174831257" sldId="1419"/>
            <ac:spMk id="8" creationId="{00000000-0000-0000-0000-000000000000}"/>
          </ac:spMkLst>
        </pc:spChg>
        <pc:spChg chg="mod">
          <ac:chgData name="Amanu Haile" userId="S::u4058941@na.corp.clorox.com::ac4cde42-0c69-4323-b135-8655d873c0e6" providerId="AD" clId="Web-{B95465C3-65B5-B5C4-8D99-902BB3A96DB4}" dt="2024-04-05T17:54:09.118" v="173" actId="14100"/>
          <ac:spMkLst>
            <pc:docMk/>
            <pc:sldMk cId="4174831257" sldId="1419"/>
            <ac:spMk id="9" creationId="{00000000-0000-0000-0000-000000000000}"/>
          </ac:spMkLst>
        </pc:spChg>
        <pc:spChg chg="add mod">
          <ac:chgData name="Amanu Haile" userId="S::u4058941@na.corp.clorox.com::ac4cde42-0c69-4323-b135-8655d873c0e6" providerId="AD" clId="Web-{B95465C3-65B5-B5C4-8D99-902BB3A96DB4}" dt="2024-04-05T17:45:07.070" v="65" actId="1076"/>
          <ac:spMkLst>
            <pc:docMk/>
            <pc:sldMk cId="4174831257" sldId="1419"/>
            <ac:spMk id="10" creationId="{4E5ACD78-3CF0-D6E5-BCC0-D0753B5F9EEE}"/>
          </ac:spMkLst>
        </pc:spChg>
        <pc:spChg chg="add del mod">
          <ac:chgData name="Amanu Haile" userId="S::u4058941@na.corp.clorox.com::ac4cde42-0c69-4323-b135-8655d873c0e6" providerId="AD" clId="Web-{B95465C3-65B5-B5C4-8D99-902BB3A96DB4}" dt="2024-04-05T17:58:06.813" v="214"/>
          <ac:spMkLst>
            <pc:docMk/>
            <pc:sldMk cId="4174831257" sldId="1419"/>
            <ac:spMk id="11" creationId="{633AEF5F-6AB6-08B5-99E1-CA6601989B61}"/>
          </ac:spMkLst>
        </pc:spChg>
        <pc:spChg chg="add del mod">
          <ac:chgData name="Amanu Haile" userId="S::u4058941@na.corp.clorox.com::ac4cde42-0c69-4323-b135-8655d873c0e6" providerId="AD" clId="Web-{B95465C3-65B5-B5C4-8D99-902BB3A96DB4}" dt="2024-04-05T19:15:14.652" v="276"/>
          <ac:spMkLst>
            <pc:docMk/>
            <pc:sldMk cId="4174831257" sldId="1419"/>
            <ac:spMk id="11" creationId="{E99B9970-1FE8-8A36-3ABF-EB32BC6CA8C4}"/>
          </ac:spMkLst>
        </pc:spChg>
        <pc:spChg chg="mod">
          <ac:chgData name="Amanu Haile" userId="S::u4058941@na.corp.clorox.com::ac4cde42-0c69-4323-b135-8655d873c0e6" providerId="AD" clId="Web-{B95465C3-65B5-B5C4-8D99-902BB3A96DB4}" dt="2024-04-05T17:54:01.899" v="171" actId="1076"/>
          <ac:spMkLst>
            <pc:docMk/>
            <pc:sldMk cId="4174831257" sldId="1419"/>
            <ac:spMk id="12" creationId="{00000000-0000-0000-0000-000000000000}"/>
          </ac:spMkLst>
        </pc:spChg>
        <pc:spChg chg="add del mod">
          <ac:chgData name="Amanu Haile" userId="S::u4058941@na.corp.clorox.com::ac4cde42-0c69-4323-b135-8655d873c0e6" providerId="AD" clId="Web-{B95465C3-65B5-B5C4-8D99-902BB3A96DB4}" dt="2024-04-05T17:58:18.251" v="218"/>
          <ac:spMkLst>
            <pc:docMk/>
            <pc:sldMk cId="4174831257" sldId="1419"/>
            <ac:spMk id="14" creationId="{F0B3508F-BF0C-6845-E675-4567F44F523F}"/>
          </ac:spMkLst>
        </pc:spChg>
        <pc:spChg chg="mod">
          <ac:chgData name="Amanu Haile" userId="S::u4058941@na.corp.clorox.com::ac4cde42-0c69-4323-b135-8655d873c0e6" providerId="AD" clId="Web-{B95465C3-65B5-B5C4-8D99-902BB3A96DB4}" dt="2024-04-05T17:47:05.667" v="86" actId="14100"/>
          <ac:spMkLst>
            <pc:docMk/>
            <pc:sldMk cId="4174831257" sldId="1419"/>
            <ac:spMk id="15" creationId="{00000000-0000-0000-0000-000000000000}"/>
          </ac:spMkLst>
        </pc:spChg>
        <pc:spChg chg="mod">
          <ac:chgData name="Amanu Haile" userId="S::u4058941@na.corp.clorox.com::ac4cde42-0c69-4323-b135-8655d873c0e6" providerId="AD" clId="Web-{B95465C3-65B5-B5C4-8D99-902BB3A96DB4}" dt="2024-04-05T17:46:56.527" v="84" actId="14100"/>
          <ac:spMkLst>
            <pc:docMk/>
            <pc:sldMk cId="4174831257" sldId="1419"/>
            <ac:spMk id="16" creationId="{00000000-0000-0000-0000-000000000000}"/>
          </ac:spMkLst>
        </pc:spChg>
        <pc:spChg chg="add mod">
          <ac:chgData name="Amanu Haile" userId="S::u4058941@na.corp.clorox.com::ac4cde42-0c69-4323-b135-8655d873c0e6" providerId="AD" clId="Web-{B95465C3-65B5-B5C4-8D99-902BB3A96DB4}" dt="2024-04-05T17:52:58.163" v="160" actId="14100"/>
          <ac:spMkLst>
            <pc:docMk/>
            <pc:sldMk cId="4174831257" sldId="1419"/>
            <ac:spMk id="17" creationId="{60DF5283-A2F8-F8F5-D538-CC4CB660A26A}"/>
          </ac:spMkLst>
        </pc:spChg>
        <pc:spChg chg="add del mod">
          <ac:chgData name="Amanu Haile" userId="S::u4058941@na.corp.clorox.com::ac4cde42-0c69-4323-b135-8655d873c0e6" providerId="AD" clId="Web-{B95465C3-65B5-B5C4-8D99-902BB3A96DB4}" dt="2024-04-05T17:57:40.359" v="208"/>
          <ac:spMkLst>
            <pc:docMk/>
            <pc:sldMk cId="4174831257" sldId="1419"/>
            <ac:spMk id="18" creationId="{A80C4709-2762-624D-18FB-971A461AD917}"/>
          </ac:spMkLst>
        </pc:spChg>
        <pc:spChg chg="add del mod">
          <ac:chgData name="Amanu Haile" userId="S::u4058941@na.corp.clorox.com::ac4cde42-0c69-4323-b135-8655d873c0e6" providerId="AD" clId="Web-{B95465C3-65B5-B5C4-8D99-902BB3A96DB4}" dt="2024-04-05T17:57:50.578" v="210"/>
          <ac:spMkLst>
            <pc:docMk/>
            <pc:sldMk cId="4174831257" sldId="1419"/>
            <ac:spMk id="20" creationId="{FB54D88D-4CFC-1934-E262-E2196DCFE859}"/>
          </ac:spMkLst>
        </pc:spChg>
        <pc:spChg chg="mod">
          <ac:chgData name="Amanu Haile" userId="S::u4058941@na.corp.clorox.com::ac4cde42-0c69-4323-b135-8655d873c0e6" providerId="AD" clId="Web-{B95465C3-65B5-B5C4-8D99-902BB3A96DB4}" dt="2024-04-05T17:48:21.951" v="107" actId="1076"/>
          <ac:spMkLst>
            <pc:docMk/>
            <pc:sldMk cId="4174831257" sldId="1419"/>
            <ac:spMk id="21" creationId="{00000000-0000-0000-0000-000000000000}"/>
          </ac:spMkLst>
        </pc:spChg>
        <pc:spChg chg="add mod">
          <ac:chgData name="Amanu Haile" userId="S::u4058941@na.corp.clorox.com::ac4cde42-0c69-4323-b135-8655d873c0e6" providerId="AD" clId="Web-{B95465C3-65B5-B5C4-8D99-902BB3A96DB4}" dt="2024-04-05T17:57:15.389" v="203" actId="1076"/>
          <ac:spMkLst>
            <pc:docMk/>
            <pc:sldMk cId="4174831257" sldId="1419"/>
            <ac:spMk id="24" creationId="{8143DF7E-C8A0-4DB3-46C9-845972C9C1F3}"/>
          </ac:spMkLst>
        </pc:spChg>
        <pc:spChg chg="add mod">
          <ac:chgData name="Amanu Haile" userId="S::u4058941@na.corp.clorox.com::ac4cde42-0c69-4323-b135-8655d873c0e6" providerId="AD" clId="Web-{B95465C3-65B5-B5C4-8D99-902BB3A96DB4}" dt="2024-04-05T17:57:45.984" v="209" actId="1076"/>
          <ac:spMkLst>
            <pc:docMk/>
            <pc:sldMk cId="4174831257" sldId="1419"/>
            <ac:spMk id="25" creationId="{EAE31DB9-0BB1-0E51-A102-59DC986CDD1B}"/>
          </ac:spMkLst>
        </pc:spChg>
        <pc:spChg chg="add mod">
          <ac:chgData name="Amanu Haile" userId="S::u4058941@na.corp.clorox.com::ac4cde42-0c69-4323-b135-8655d873c0e6" providerId="AD" clId="Web-{B95465C3-65B5-B5C4-8D99-902BB3A96DB4}" dt="2024-04-05T17:58:02" v="213" actId="1076"/>
          <ac:spMkLst>
            <pc:docMk/>
            <pc:sldMk cId="4174831257" sldId="1419"/>
            <ac:spMk id="26" creationId="{3C119795-95DD-4FD5-81F6-656A30DFA705}"/>
          </ac:spMkLst>
        </pc:spChg>
        <pc:spChg chg="del">
          <ac:chgData name="Amanu Haile" userId="S::u4058941@na.corp.clorox.com::ac4cde42-0c69-4323-b135-8655d873c0e6" providerId="AD" clId="Web-{B95465C3-65B5-B5C4-8D99-902BB3A96DB4}" dt="2024-04-05T17:47:52.528" v="100"/>
          <ac:spMkLst>
            <pc:docMk/>
            <pc:sldMk cId="4174831257" sldId="1419"/>
            <ac:spMk id="27" creationId="{00000000-0000-0000-0000-000000000000}"/>
          </ac:spMkLst>
        </pc:spChg>
        <pc:spChg chg="add mod">
          <ac:chgData name="Amanu Haile" userId="S::u4058941@na.corp.clorox.com::ac4cde42-0c69-4323-b135-8655d873c0e6" providerId="AD" clId="Web-{B95465C3-65B5-B5C4-8D99-902BB3A96DB4}" dt="2024-04-05T17:58:15.766" v="217" actId="1076"/>
          <ac:spMkLst>
            <pc:docMk/>
            <pc:sldMk cId="4174831257" sldId="1419"/>
            <ac:spMk id="28" creationId="{8FA08F73-E475-5A3E-9050-9AC09A525157}"/>
          </ac:spMkLst>
        </pc:spChg>
        <pc:spChg chg="add mod">
          <ac:chgData name="Amanu Haile" userId="S::u4058941@na.corp.clorox.com::ac4cde42-0c69-4323-b135-8655d873c0e6" providerId="AD" clId="Web-{B95465C3-65B5-B5C4-8D99-902BB3A96DB4}" dt="2024-04-05T17:58:32.298" v="222" actId="1076"/>
          <ac:spMkLst>
            <pc:docMk/>
            <pc:sldMk cId="4174831257" sldId="1419"/>
            <ac:spMk id="29" creationId="{42D5D2C7-FA9E-884E-209E-6809632FA82C}"/>
          </ac:spMkLst>
        </pc:spChg>
        <pc:spChg chg="mod">
          <ac:chgData name="Amanu Haile" userId="S::u4058941@na.corp.clorox.com::ac4cde42-0c69-4323-b135-8655d873c0e6" providerId="AD" clId="Web-{B95465C3-65B5-B5C4-8D99-902BB3A96DB4}" dt="2024-04-05T18:01:50.241" v="236" actId="14100"/>
          <ac:spMkLst>
            <pc:docMk/>
            <pc:sldMk cId="4174831257" sldId="1419"/>
            <ac:spMk id="33" creationId="{00000000-0000-0000-0000-000000000000}"/>
          </ac:spMkLst>
        </pc:spChg>
        <pc:spChg chg="mod">
          <ac:chgData name="Amanu Haile" userId="S::u4058941@na.corp.clorox.com::ac4cde42-0c69-4323-b135-8655d873c0e6" providerId="AD" clId="Web-{B95465C3-65B5-B5C4-8D99-902BB3A96DB4}" dt="2024-04-05T17:59:32.690" v="232" actId="1076"/>
          <ac:spMkLst>
            <pc:docMk/>
            <pc:sldMk cId="4174831257" sldId="1419"/>
            <ac:spMk id="35" creationId="{00000000-0000-0000-0000-000000000000}"/>
          </ac:spMkLst>
        </pc:spChg>
        <pc:spChg chg="mod">
          <ac:chgData name="Amanu Haile" userId="S::u4058941@na.corp.clorox.com::ac4cde42-0c69-4323-b135-8655d873c0e6" providerId="AD" clId="Web-{B95465C3-65B5-B5C4-8D99-902BB3A96DB4}" dt="2024-04-05T17:59:17.893" v="229" actId="1076"/>
          <ac:spMkLst>
            <pc:docMk/>
            <pc:sldMk cId="4174831257" sldId="1419"/>
            <ac:spMk id="36" creationId="{00000000-0000-0000-0000-000000000000}"/>
          </ac:spMkLst>
        </pc:spChg>
        <pc:spChg chg="mod">
          <ac:chgData name="Amanu Haile" userId="S::u4058941@na.corp.clorox.com::ac4cde42-0c69-4323-b135-8655d873c0e6" providerId="AD" clId="Web-{B95465C3-65B5-B5C4-8D99-902BB3A96DB4}" dt="2024-04-05T17:50:50.752" v="138" actId="1076"/>
          <ac:spMkLst>
            <pc:docMk/>
            <pc:sldMk cId="4174831257" sldId="1419"/>
            <ac:spMk id="39" creationId="{00000000-0000-0000-0000-000000000000}"/>
          </ac:spMkLst>
        </pc:spChg>
        <pc:spChg chg="mod">
          <ac:chgData name="Amanu Haile" userId="S::u4058941@na.corp.clorox.com::ac4cde42-0c69-4323-b135-8655d873c0e6" providerId="AD" clId="Web-{B95465C3-65B5-B5C4-8D99-902BB3A96DB4}" dt="2024-04-05T17:57:53.437" v="211" actId="1076"/>
          <ac:spMkLst>
            <pc:docMk/>
            <pc:sldMk cId="4174831257" sldId="1419"/>
            <ac:spMk id="41" creationId="{00000000-0000-0000-0000-000000000000}"/>
          </ac:spMkLst>
        </pc:spChg>
        <pc:spChg chg="mod">
          <ac:chgData name="Amanu Haile" userId="S::u4058941@na.corp.clorox.com::ac4cde42-0c69-4323-b135-8655d873c0e6" providerId="AD" clId="Web-{B95465C3-65B5-B5C4-8D99-902BB3A96DB4}" dt="2024-04-05T17:42:49.394" v="34" actId="1076"/>
          <ac:spMkLst>
            <pc:docMk/>
            <pc:sldMk cId="4174831257" sldId="1419"/>
            <ac:spMk id="42" creationId="{00000000-0000-0000-0000-000000000000}"/>
          </ac:spMkLst>
        </pc:spChg>
        <pc:spChg chg="del mod">
          <ac:chgData name="Amanu Haile" userId="S::u4058941@na.corp.clorox.com::ac4cde42-0c69-4323-b135-8655d873c0e6" providerId="AD" clId="Web-{B95465C3-65B5-B5C4-8D99-902BB3A96DB4}" dt="2024-04-05T18:10:54.367" v="243"/>
          <ac:spMkLst>
            <pc:docMk/>
            <pc:sldMk cId="4174831257" sldId="1419"/>
            <ac:spMk id="43" creationId="{00000000-0000-0000-0000-000000000000}"/>
          </ac:spMkLst>
        </pc:spChg>
        <pc:spChg chg="mod">
          <ac:chgData name="Amanu Haile" userId="S::u4058941@na.corp.clorox.com::ac4cde42-0c69-4323-b135-8655d873c0e6" providerId="AD" clId="Web-{B95465C3-65B5-B5C4-8D99-902BB3A96DB4}" dt="2024-04-05T19:15:06.011" v="274" actId="1076"/>
          <ac:spMkLst>
            <pc:docMk/>
            <pc:sldMk cId="4174831257" sldId="1419"/>
            <ac:spMk id="46" creationId="{00000000-0000-0000-0000-000000000000}"/>
          </ac:spMkLst>
        </pc:spChg>
        <pc:spChg chg="mod">
          <ac:chgData name="Amanu Haile" userId="S::u4058941@na.corp.clorox.com::ac4cde42-0c69-4323-b135-8655d873c0e6" providerId="AD" clId="Web-{B95465C3-65B5-B5C4-8D99-902BB3A96DB4}" dt="2024-04-05T17:52:31.193" v="155" actId="1076"/>
          <ac:spMkLst>
            <pc:docMk/>
            <pc:sldMk cId="4174831257" sldId="1419"/>
            <ac:spMk id="48" creationId="{00000000-0000-0000-0000-000000000000}"/>
          </ac:spMkLst>
        </pc:spChg>
        <pc:spChg chg="mod">
          <ac:chgData name="Amanu Haile" userId="S::u4058941@na.corp.clorox.com::ac4cde42-0c69-4323-b135-8655d873c0e6" providerId="AD" clId="Web-{B95465C3-65B5-B5C4-8D99-902BB3A96DB4}" dt="2024-04-05T17:51:11.144" v="142" actId="14100"/>
          <ac:spMkLst>
            <pc:docMk/>
            <pc:sldMk cId="4174831257" sldId="1419"/>
            <ac:spMk id="49" creationId="{00000000-0000-0000-0000-000000000000}"/>
          </ac:spMkLst>
        </pc:spChg>
        <pc:spChg chg="mod">
          <ac:chgData name="Amanu Haile" userId="S::u4058941@na.corp.clorox.com::ac4cde42-0c69-4323-b135-8655d873c0e6" providerId="AD" clId="Web-{B95465C3-65B5-B5C4-8D99-902BB3A96DB4}" dt="2024-04-05T17:45:34.962" v="69" actId="14100"/>
          <ac:spMkLst>
            <pc:docMk/>
            <pc:sldMk cId="4174831257" sldId="1419"/>
            <ac:spMk id="54" creationId="{00000000-0000-0000-0000-000000000000}"/>
          </ac:spMkLst>
        </pc:spChg>
        <pc:spChg chg="del">
          <ac:chgData name="Amanu Haile" userId="S::u4058941@na.corp.clorox.com::ac4cde42-0c69-4323-b135-8655d873c0e6" providerId="AD" clId="Web-{B95465C3-65B5-B5C4-8D99-902BB3A96DB4}" dt="2024-04-05T17:47:51.856" v="99"/>
          <ac:spMkLst>
            <pc:docMk/>
            <pc:sldMk cId="4174831257" sldId="1419"/>
            <ac:spMk id="56" creationId="{00000000-0000-0000-0000-000000000000}"/>
          </ac:spMkLst>
        </pc:spChg>
        <pc:spChg chg="mod">
          <ac:chgData name="Amanu Haile" userId="S::u4058941@na.corp.clorox.com::ac4cde42-0c69-4323-b135-8655d873c0e6" providerId="AD" clId="Web-{B95465C3-65B5-B5C4-8D99-902BB3A96DB4}" dt="2024-04-05T17:46:27.260" v="79" actId="1076"/>
          <ac:spMkLst>
            <pc:docMk/>
            <pc:sldMk cId="4174831257" sldId="1419"/>
            <ac:spMk id="58" creationId="{00000000-0000-0000-0000-000000000000}"/>
          </ac:spMkLst>
        </pc:spChg>
        <pc:spChg chg="mod">
          <ac:chgData name="Amanu Haile" userId="S::u4058941@na.corp.clorox.com::ac4cde42-0c69-4323-b135-8655d873c0e6" providerId="AD" clId="Web-{B95465C3-65B5-B5C4-8D99-902BB3A96DB4}" dt="2024-04-05T17:48:14.810" v="106" actId="1076"/>
          <ac:spMkLst>
            <pc:docMk/>
            <pc:sldMk cId="4174831257" sldId="1419"/>
            <ac:spMk id="59" creationId="{00000000-0000-0000-0000-000000000000}"/>
          </ac:spMkLst>
        </pc:spChg>
        <pc:spChg chg="mod">
          <ac:chgData name="Amanu Haile" userId="S::u4058941@na.corp.clorox.com::ac4cde42-0c69-4323-b135-8655d873c0e6" providerId="AD" clId="Web-{B95465C3-65B5-B5C4-8D99-902BB3A96DB4}" dt="2024-04-05T17:47:33.371" v="93" actId="1076"/>
          <ac:spMkLst>
            <pc:docMk/>
            <pc:sldMk cId="4174831257" sldId="1419"/>
            <ac:spMk id="62" creationId="{00000000-0000-0000-0000-000000000000}"/>
          </ac:spMkLst>
        </pc:spChg>
        <pc:spChg chg="mod">
          <ac:chgData name="Amanu Haile" userId="S::u4058941@na.corp.clorox.com::ac4cde42-0c69-4323-b135-8655d873c0e6" providerId="AD" clId="Web-{B95465C3-65B5-B5C4-8D99-902BB3A96DB4}" dt="2024-04-05T17:42:42.175" v="33" actId="14100"/>
          <ac:spMkLst>
            <pc:docMk/>
            <pc:sldMk cId="4174831257" sldId="1419"/>
            <ac:spMk id="63" creationId="{00000000-0000-0000-0000-000000000000}"/>
          </ac:spMkLst>
        </pc:spChg>
        <pc:spChg chg="mod">
          <ac:chgData name="Amanu Haile" userId="S::u4058941@na.corp.clorox.com::ac4cde42-0c69-4323-b135-8655d873c0e6" providerId="AD" clId="Web-{B95465C3-65B5-B5C4-8D99-902BB3A96DB4}" dt="2024-04-05T17:58:10.047" v="215" actId="14100"/>
          <ac:spMkLst>
            <pc:docMk/>
            <pc:sldMk cId="4174831257" sldId="1419"/>
            <ac:spMk id="66" creationId="{00000000-0000-0000-0000-000000000000}"/>
          </ac:spMkLst>
        </pc:spChg>
        <pc:spChg chg="del mod">
          <ac:chgData name="Amanu Haile" userId="S::u4058941@na.corp.clorox.com::ac4cde42-0c69-4323-b135-8655d873c0e6" providerId="AD" clId="Web-{B95465C3-65B5-B5C4-8D99-902BB3A96DB4}" dt="2024-04-05T17:59:41.206" v="234"/>
          <ac:spMkLst>
            <pc:docMk/>
            <pc:sldMk cId="4174831257" sldId="1419"/>
            <ac:spMk id="67" creationId="{00000000-0000-0000-0000-000000000000}"/>
          </ac:spMkLst>
        </pc:spChg>
        <pc:spChg chg="del mod">
          <ac:chgData name="Amanu Haile" userId="S::u4058941@na.corp.clorox.com::ac4cde42-0c69-4323-b135-8655d873c0e6" providerId="AD" clId="Web-{B95465C3-65B5-B5C4-8D99-902BB3A96DB4}" dt="2024-04-05T17:47:48.966" v="97"/>
          <ac:spMkLst>
            <pc:docMk/>
            <pc:sldMk cId="4174831257" sldId="1419"/>
            <ac:spMk id="68" creationId="{00000000-0000-0000-0000-000000000000}"/>
          </ac:spMkLst>
        </pc:spChg>
        <pc:spChg chg="mod">
          <ac:chgData name="Amanu Haile" userId="S::u4058941@na.corp.clorox.com::ac4cde42-0c69-4323-b135-8655d873c0e6" providerId="AD" clId="Web-{B95465C3-65B5-B5C4-8D99-902BB3A96DB4}" dt="2024-04-05T17:42:32.159" v="31" actId="14100"/>
          <ac:spMkLst>
            <pc:docMk/>
            <pc:sldMk cId="4174831257" sldId="1419"/>
            <ac:spMk id="69" creationId="{00000000-0000-0000-0000-000000000000}"/>
          </ac:spMkLst>
        </pc:spChg>
        <pc:spChg chg="mod">
          <ac:chgData name="Amanu Haile" userId="S::u4058941@na.corp.clorox.com::ac4cde42-0c69-4323-b135-8655d873c0e6" providerId="AD" clId="Web-{B95465C3-65B5-B5C4-8D99-902BB3A96DB4}" dt="2024-04-05T17:58:36.048" v="223" actId="14100"/>
          <ac:spMkLst>
            <pc:docMk/>
            <pc:sldMk cId="4174831257" sldId="1419"/>
            <ac:spMk id="70" creationId="{00000000-0000-0000-0000-000000000000}"/>
          </ac:spMkLst>
        </pc:spChg>
        <pc:spChg chg="del">
          <ac:chgData name="Amanu Haile" userId="S::u4058941@na.corp.clorox.com::ac4cde42-0c69-4323-b135-8655d873c0e6" providerId="AD" clId="Web-{B95465C3-65B5-B5C4-8D99-902BB3A96DB4}" dt="2024-04-05T17:39:31.247" v="0"/>
          <ac:spMkLst>
            <pc:docMk/>
            <pc:sldMk cId="4174831257" sldId="1419"/>
            <ac:spMk id="72" creationId="{00000000-0000-0000-0000-000000000000}"/>
          </ac:spMkLst>
        </pc:spChg>
        <pc:spChg chg="mod">
          <ac:chgData name="Amanu Haile" userId="S::u4058941@na.corp.clorox.com::ac4cde42-0c69-4323-b135-8655d873c0e6" providerId="AD" clId="Web-{B95465C3-65B5-B5C4-8D99-902BB3A96DB4}" dt="2024-04-05T17:51:05.206" v="141" actId="1076"/>
          <ac:spMkLst>
            <pc:docMk/>
            <pc:sldMk cId="4174831257" sldId="1419"/>
            <ac:spMk id="73" creationId="{00000000-0000-0000-0000-000000000000}"/>
          </ac:spMkLst>
        </pc:spChg>
        <pc:spChg chg="del mod">
          <ac:chgData name="Amanu Haile" userId="S::u4058941@na.corp.clorox.com::ac4cde42-0c69-4323-b135-8655d873c0e6" providerId="AD" clId="Web-{B95465C3-65B5-B5C4-8D99-902BB3A96DB4}" dt="2024-04-05T17:47:50.028" v="98"/>
          <ac:spMkLst>
            <pc:docMk/>
            <pc:sldMk cId="4174831257" sldId="1419"/>
            <ac:spMk id="75" creationId="{00000000-0000-0000-0000-000000000000}"/>
          </ac:spMkLst>
        </pc:spChg>
        <pc:spChg chg="del mod">
          <ac:chgData name="Amanu Haile" userId="S::u4058941@na.corp.clorox.com::ac4cde42-0c69-4323-b135-8655d873c0e6" providerId="AD" clId="Web-{B95465C3-65B5-B5C4-8D99-902BB3A96DB4}" dt="2024-04-05T17:56:43.716" v="197"/>
          <ac:spMkLst>
            <pc:docMk/>
            <pc:sldMk cId="4174831257" sldId="1419"/>
            <ac:spMk id="77" creationId="{FDB0D725-E5CB-4A08-B5DB-FD12AE243D4E}"/>
          </ac:spMkLst>
        </pc:spChg>
        <pc:spChg chg="del">
          <ac:chgData name="Amanu Haile" userId="S::u4058941@na.corp.clorox.com::ac4cde42-0c69-4323-b135-8655d873c0e6" providerId="AD" clId="Web-{B95465C3-65B5-B5C4-8D99-902BB3A96DB4}" dt="2024-04-05T17:39:37.560" v="2"/>
          <ac:spMkLst>
            <pc:docMk/>
            <pc:sldMk cId="4174831257" sldId="1419"/>
            <ac:spMk id="78" creationId="{00AD8BE1-0027-4251-B6EB-93902EB9BFE0}"/>
          </ac:spMkLst>
        </pc:spChg>
        <pc:spChg chg="mod">
          <ac:chgData name="Amanu Haile" userId="S::u4058941@na.corp.clorox.com::ac4cde42-0c69-4323-b135-8655d873c0e6" providerId="AD" clId="Web-{B95465C3-65B5-B5C4-8D99-902BB3A96DB4}" dt="2024-04-05T17:42:55.660" v="36" actId="14100"/>
          <ac:spMkLst>
            <pc:docMk/>
            <pc:sldMk cId="4174831257" sldId="1419"/>
            <ac:spMk id="80" creationId="{B538D703-529A-4037-BC59-A484533BB9D8}"/>
          </ac:spMkLst>
        </pc:spChg>
        <pc:spChg chg="del">
          <ac:chgData name="Amanu Haile" userId="S::u4058941@na.corp.clorox.com::ac4cde42-0c69-4323-b135-8655d873c0e6" providerId="AD" clId="Web-{B95465C3-65B5-B5C4-8D99-902BB3A96DB4}" dt="2024-04-05T17:47:53.231" v="101"/>
          <ac:spMkLst>
            <pc:docMk/>
            <pc:sldMk cId="4174831257" sldId="1419"/>
            <ac:spMk id="87" creationId="{00000000-0000-0000-0000-000000000000}"/>
          </ac:spMkLst>
        </pc:spChg>
        <pc:spChg chg="del mod">
          <ac:chgData name="Amanu Haile" userId="S::u4058941@na.corp.clorox.com::ac4cde42-0c69-4323-b135-8655d873c0e6" providerId="AD" clId="Web-{B95465C3-65B5-B5C4-8D99-902BB3A96DB4}" dt="2024-04-05T17:59:28.253" v="231"/>
          <ac:spMkLst>
            <pc:docMk/>
            <pc:sldMk cId="4174831257" sldId="1419"/>
            <ac:spMk id="91" creationId="{00000000-0000-0000-0000-000000000000}"/>
          </ac:spMkLst>
        </pc:spChg>
        <pc:spChg chg="del mod">
          <ac:chgData name="Amanu Haile" userId="S::u4058941@na.corp.clorox.com::ac4cde42-0c69-4323-b135-8655d873c0e6" providerId="AD" clId="Web-{B95465C3-65B5-B5C4-8D99-902BB3A96DB4}" dt="2024-04-05T17:59:26.112" v="230"/>
          <ac:spMkLst>
            <pc:docMk/>
            <pc:sldMk cId="4174831257" sldId="1419"/>
            <ac:spMk id="94" creationId="{00000000-0000-0000-0000-000000000000}"/>
          </ac:spMkLst>
        </pc:spChg>
        <pc:picChg chg="add mod">
          <ac:chgData name="Amanu Haile" userId="S::u4058941@na.corp.clorox.com::ac4cde42-0c69-4323-b135-8655d873c0e6" providerId="AD" clId="Web-{B95465C3-65B5-B5C4-8D99-902BB3A96DB4}" dt="2024-04-05T17:44:37.007" v="60" actId="1076"/>
          <ac:picMkLst>
            <pc:docMk/>
            <pc:sldMk cId="4174831257" sldId="1419"/>
            <ac:picMk id="6" creationId="{7CF7242E-5153-3278-630C-6658AF5329B4}"/>
          </ac:picMkLst>
        </pc:picChg>
        <pc:picChg chg="del mod">
          <ac:chgData name="Amanu Haile" userId="S::u4058941@na.corp.clorox.com::ac4cde42-0c69-4323-b135-8655d873c0e6" providerId="AD" clId="Web-{B95465C3-65B5-B5C4-8D99-902BB3A96DB4}" dt="2024-04-05T17:56:44.435" v="198"/>
          <ac:picMkLst>
            <pc:docMk/>
            <pc:sldMk cId="4174831257" sldId="1419"/>
            <ac:picMk id="7" creationId="{5E4D265E-BD96-CE6B-4FEC-81B046B808DC}"/>
          </ac:picMkLst>
        </pc:picChg>
        <pc:picChg chg="add mod">
          <ac:chgData name="Amanu Haile" userId="S::u4058941@na.corp.clorox.com::ac4cde42-0c69-4323-b135-8655d873c0e6" providerId="AD" clId="Web-{B95465C3-65B5-B5C4-8D99-902BB3A96DB4}" dt="2024-04-05T19:14:24.119" v="266" actId="1076"/>
          <ac:picMkLst>
            <pc:docMk/>
            <pc:sldMk cId="4174831257" sldId="1419"/>
            <ac:picMk id="7" creationId="{BEBA9247-9D63-AC29-4EF7-86363BC9D467}"/>
          </ac:picMkLst>
        </pc:picChg>
        <pc:picChg chg="add mod">
          <ac:chgData name="Amanu Haile" userId="S::u4058941@na.corp.clorox.com::ac4cde42-0c69-4323-b135-8655d873c0e6" providerId="AD" clId="Web-{B95465C3-65B5-B5C4-8D99-902BB3A96DB4}" dt="2024-04-05T18:10:20.851" v="239" actId="1076"/>
          <ac:picMkLst>
            <pc:docMk/>
            <pc:sldMk cId="4174831257" sldId="1419"/>
            <ac:picMk id="23" creationId="{B8C8CE5D-D0B1-69F3-D6EB-CA96BA1051E2}"/>
          </ac:picMkLst>
        </pc:picChg>
        <pc:picChg chg="add del mod">
          <ac:chgData name="Amanu Haile" userId="S::u4058941@na.corp.clorox.com::ac4cde42-0c69-4323-b135-8655d873c0e6" providerId="AD" clId="Web-{B95465C3-65B5-B5C4-8D99-902BB3A96DB4}" dt="2024-04-05T18:12:34.495" v="254"/>
          <ac:picMkLst>
            <pc:docMk/>
            <pc:sldMk cId="4174831257" sldId="1419"/>
            <ac:picMk id="30" creationId="{BC616326-1F39-4A02-C5B6-A24C5E2202BC}"/>
          </ac:picMkLst>
        </pc:picChg>
        <pc:picChg chg="mod">
          <ac:chgData name="Amanu Haile" userId="S::u4058941@na.corp.clorox.com::ac4cde42-0c69-4323-b135-8655d873c0e6" providerId="AD" clId="Web-{B95465C3-65B5-B5C4-8D99-902BB3A96DB4}" dt="2024-04-05T17:51:28.035" v="144" actId="1076"/>
          <ac:picMkLst>
            <pc:docMk/>
            <pc:sldMk cId="4174831257" sldId="1419"/>
            <ac:picMk id="31" creationId="{00000000-0000-0000-0000-000000000000}"/>
          </ac:picMkLst>
        </pc:picChg>
        <pc:picChg chg="add mod">
          <ac:chgData name="Amanu Haile" userId="S::u4058941@na.corp.clorox.com::ac4cde42-0c69-4323-b135-8655d873c0e6" providerId="AD" clId="Web-{B95465C3-65B5-B5C4-8D99-902BB3A96DB4}" dt="2024-04-05T18:13:42.201" v="262" actId="1076"/>
          <ac:picMkLst>
            <pc:docMk/>
            <pc:sldMk cId="4174831257" sldId="1419"/>
            <ac:picMk id="32" creationId="{9E21628B-3880-D9EF-61DA-8E241B8C8772}"/>
          </ac:picMkLst>
        </pc:picChg>
        <pc:picChg chg="del mod">
          <ac:chgData name="Amanu Haile" userId="S::u4058941@na.corp.clorox.com::ac4cde42-0c69-4323-b135-8655d873c0e6" providerId="AD" clId="Web-{B95465C3-65B5-B5C4-8D99-902BB3A96DB4}" dt="2024-04-05T17:59:39.503" v="233"/>
          <ac:picMkLst>
            <pc:docMk/>
            <pc:sldMk cId="4174831257" sldId="1419"/>
            <ac:picMk id="40" creationId="{00000000-0000-0000-0000-000000000000}"/>
          </ac:picMkLst>
        </pc:picChg>
        <pc:picChg chg="mod">
          <ac:chgData name="Amanu Haile" userId="S::u4058941@na.corp.clorox.com::ac4cde42-0c69-4323-b135-8655d873c0e6" providerId="AD" clId="Web-{B95465C3-65B5-B5C4-8D99-902BB3A96DB4}" dt="2024-04-05T17:50:23.564" v="130" actId="1076"/>
          <ac:picMkLst>
            <pc:docMk/>
            <pc:sldMk cId="4174831257" sldId="1419"/>
            <ac:picMk id="44" creationId="{00000000-0000-0000-0000-000000000000}"/>
          </ac:picMkLst>
        </pc:picChg>
        <pc:picChg chg="mod">
          <ac:chgData name="Amanu Haile" userId="S::u4058941@na.corp.clorox.com::ac4cde42-0c69-4323-b135-8655d873c0e6" providerId="AD" clId="Web-{B95465C3-65B5-B5C4-8D99-902BB3A96DB4}" dt="2024-04-05T17:47:20.027" v="88" actId="1076"/>
          <ac:picMkLst>
            <pc:docMk/>
            <pc:sldMk cId="4174831257" sldId="1419"/>
            <ac:picMk id="45" creationId="{00000000-0000-0000-0000-000000000000}"/>
          </ac:picMkLst>
        </pc:picChg>
        <pc:picChg chg="mod">
          <ac:chgData name="Amanu Haile" userId="S::u4058941@na.corp.clorox.com::ac4cde42-0c69-4323-b135-8655d873c0e6" providerId="AD" clId="Web-{B95465C3-65B5-B5C4-8D99-902BB3A96DB4}" dt="2024-04-05T19:15:03.854" v="273" actId="1076"/>
          <ac:picMkLst>
            <pc:docMk/>
            <pc:sldMk cId="4174831257" sldId="1419"/>
            <ac:picMk id="51" creationId="{00000000-0000-0000-0000-000000000000}"/>
          </ac:picMkLst>
        </pc:picChg>
        <pc:picChg chg="mod">
          <ac:chgData name="Amanu Haile" userId="S::u4058941@na.corp.clorox.com::ac4cde42-0c69-4323-b135-8655d873c0e6" providerId="AD" clId="Web-{B95465C3-65B5-B5C4-8D99-902BB3A96DB4}" dt="2024-04-05T17:45:38.009" v="70" actId="1076"/>
          <ac:picMkLst>
            <pc:docMk/>
            <pc:sldMk cId="4174831257" sldId="1419"/>
            <ac:picMk id="55" creationId="{00000000-0000-0000-0000-000000000000}"/>
          </ac:picMkLst>
        </pc:picChg>
        <pc:picChg chg="mod">
          <ac:chgData name="Amanu Haile" userId="S::u4058941@na.corp.clorox.com::ac4cde42-0c69-4323-b135-8655d873c0e6" providerId="AD" clId="Web-{B95465C3-65B5-B5C4-8D99-902BB3A96DB4}" dt="2024-04-05T18:10:36.898" v="241" actId="1076"/>
          <ac:picMkLst>
            <pc:docMk/>
            <pc:sldMk cId="4174831257" sldId="1419"/>
            <ac:picMk id="60" creationId="{00000000-0000-0000-0000-000000000000}"/>
          </ac:picMkLst>
        </pc:picChg>
        <pc:picChg chg="mod">
          <ac:chgData name="Amanu Haile" userId="S::u4058941@na.corp.clorox.com::ac4cde42-0c69-4323-b135-8655d873c0e6" providerId="AD" clId="Web-{B95465C3-65B5-B5C4-8D99-902BB3A96DB4}" dt="2024-04-05T18:10:30.617" v="240" actId="1076"/>
          <ac:picMkLst>
            <pc:docMk/>
            <pc:sldMk cId="4174831257" sldId="1419"/>
            <ac:picMk id="64" creationId="{00000000-0000-0000-0000-000000000000}"/>
          </ac:picMkLst>
        </pc:picChg>
        <pc:picChg chg="mod">
          <ac:chgData name="Amanu Haile" userId="S::u4058941@na.corp.clorox.com::ac4cde42-0c69-4323-b135-8655d873c0e6" providerId="AD" clId="Web-{B95465C3-65B5-B5C4-8D99-902BB3A96DB4}" dt="2024-04-05T17:42:52.128" v="35" actId="1076"/>
          <ac:picMkLst>
            <pc:docMk/>
            <pc:sldMk cId="4174831257" sldId="1419"/>
            <ac:picMk id="92" creationId="{00000000-0000-0000-0000-000000000000}"/>
          </ac:picMkLst>
        </pc:picChg>
        <pc:picChg chg="del">
          <ac:chgData name="Amanu Haile" userId="S::u4058941@na.corp.clorox.com::ac4cde42-0c69-4323-b135-8655d873c0e6" providerId="AD" clId="Web-{B95465C3-65B5-B5C4-8D99-902BB3A96DB4}" dt="2024-04-05T17:39:33.201" v="1"/>
          <ac:picMkLst>
            <pc:docMk/>
            <pc:sldMk cId="4174831257" sldId="1419"/>
            <ac:picMk id="93" creationId="{D06983CB-AA4B-42FD-8EDD-5541FA4BF5BA}"/>
          </ac:picMkLst>
        </pc:picChg>
        <pc:cxnChg chg="del mod">
          <ac:chgData name="Amanu Haile" userId="S::u4058941@na.corp.clorox.com::ac4cde42-0c69-4323-b135-8655d873c0e6" providerId="AD" clId="Web-{B95465C3-65B5-B5C4-8D99-902BB3A96DB4}" dt="2024-04-05T17:55:18.948" v="184"/>
          <ac:cxnSpMkLst>
            <pc:docMk/>
            <pc:sldMk cId="4174831257" sldId="1419"/>
            <ac:cxnSpMk id="13" creationId="{00000000-0000-0000-0000-000000000000}"/>
          </ac:cxnSpMkLst>
        </pc:cxnChg>
        <pc:cxnChg chg="del mod">
          <ac:chgData name="Amanu Haile" userId="S::u4058941@na.corp.clorox.com::ac4cde42-0c69-4323-b135-8655d873c0e6" providerId="AD" clId="Web-{B95465C3-65B5-B5C4-8D99-902BB3A96DB4}" dt="2024-04-05T17:55:16.214" v="182"/>
          <ac:cxnSpMkLst>
            <pc:docMk/>
            <pc:sldMk cId="4174831257" sldId="1419"/>
            <ac:cxnSpMk id="19" creationId="{00000000-0000-0000-0000-000000000000}"/>
          </ac:cxnSpMkLst>
        </pc:cxnChg>
        <pc:cxnChg chg="del mod">
          <ac:chgData name="Amanu Haile" userId="S::u4058941@na.corp.clorox.com::ac4cde42-0c69-4323-b135-8655d873c0e6" providerId="AD" clId="Web-{B95465C3-65B5-B5C4-8D99-902BB3A96DB4}" dt="2024-04-05T17:55:17.417" v="183"/>
          <ac:cxnSpMkLst>
            <pc:docMk/>
            <pc:sldMk cId="4174831257" sldId="1419"/>
            <ac:cxnSpMk id="22" creationId="{00000000-0000-0000-0000-000000000000}"/>
          </ac:cxnSpMkLst>
        </pc:cxnChg>
        <pc:cxnChg chg="del">
          <ac:chgData name="Amanu Haile" userId="S::u4058941@na.corp.clorox.com::ac4cde42-0c69-4323-b135-8655d873c0e6" providerId="AD" clId="Web-{B95465C3-65B5-B5C4-8D99-902BB3A96DB4}" dt="2024-04-05T17:53:55.024" v="170"/>
          <ac:cxnSpMkLst>
            <pc:docMk/>
            <pc:sldMk cId="4174831257" sldId="1419"/>
            <ac:cxnSpMk id="82" creationId="{00000000-0000-0000-0000-000000000000}"/>
          </ac:cxnSpMkLst>
        </pc:cxnChg>
        <pc:cxnChg chg="del">
          <ac:chgData name="Amanu Haile" userId="S::u4058941@na.corp.clorox.com::ac4cde42-0c69-4323-b135-8655d873c0e6" providerId="AD" clId="Web-{B95465C3-65B5-B5C4-8D99-902BB3A96DB4}" dt="2024-04-05T17:53:54.336" v="169"/>
          <ac:cxnSpMkLst>
            <pc:docMk/>
            <pc:sldMk cId="4174831257" sldId="1419"/>
            <ac:cxnSpMk id="83" creationId="{00000000-0000-0000-0000-000000000000}"/>
          </ac:cxnSpMkLst>
        </pc:cxnChg>
        <pc:cxnChg chg="del mod">
          <ac:chgData name="Amanu Haile" userId="S::u4058941@na.corp.clorox.com::ac4cde42-0c69-4323-b135-8655d873c0e6" providerId="AD" clId="Web-{B95465C3-65B5-B5C4-8D99-902BB3A96DB4}" dt="2024-04-05T17:49:57.782" v="123"/>
          <ac:cxnSpMkLst>
            <pc:docMk/>
            <pc:sldMk cId="4174831257" sldId="1419"/>
            <ac:cxnSpMk id="88" creationId="{00000000-0000-0000-0000-000000000000}"/>
          </ac:cxnSpMkLst>
        </pc:cxnChg>
        <pc:cxnChg chg="del mod">
          <ac:chgData name="Amanu Haile" userId="S::u4058941@na.corp.clorox.com::ac4cde42-0c69-4323-b135-8655d873c0e6" providerId="AD" clId="Web-{B95465C3-65B5-B5C4-8D99-902BB3A96DB4}" dt="2024-04-05T17:50:00.595" v="125"/>
          <ac:cxnSpMkLst>
            <pc:docMk/>
            <pc:sldMk cId="4174831257" sldId="1419"/>
            <ac:cxnSpMk id="89" creationId="{00000000-0000-0000-0000-000000000000}"/>
          </ac:cxnSpMkLst>
        </pc:cxnChg>
        <pc:cxnChg chg="del mod">
          <ac:chgData name="Amanu Haile" userId="S::u4058941@na.corp.clorox.com::ac4cde42-0c69-4323-b135-8655d873c0e6" providerId="AD" clId="Web-{B95465C3-65B5-B5C4-8D99-902BB3A96DB4}" dt="2024-04-05T17:49:58.845" v="124"/>
          <ac:cxnSpMkLst>
            <pc:docMk/>
            <pc:sldMk cId="4174831257" sldId="1419"/>
            <ac:cxnSpMk id="90" creationId="{00000000-0000-0000-0000-000000000000}"/>
          </ac:cxnSpMkLst>
        </pc:cxnChg>
      </pc:sldChg>
      <pc:sldChg chg="addSp modSp">
        <pc:chgData name="Amanu Haile" userId="S::u4058941@na.corp.clorox.com::ac4cde42-0c69-4323-b135-8655d873c0e6" providerId="AD" clId="Web-{B95465C3-65B5-B5C4-8D99-902BB3A96DB4}" dt="2024-04-05T17:59:03.627" v="228"/>
        <pc:sldMkLst>
          <pc:docMk/>
          <pc:sldMk cId="596685717" sldId="1430"/>
        </pc:sldMkLst>
        <pc:spChg chg="add">
          <ac:chgData name="Amanu Haile" userId="S::u4058941@na.corp.clorox.com::ac4cde42-0c69-4323-b135-8655d873c0e6" providerId="AD" clId="Web-{B95465C3-65B5-B5C4-8D99-902BB3A96DB4}" dt="2024-04-05T17:59:03.627" v="228"/>
          <ac:spMkLst>
            <pc:docMk/>
            <pc:sldMk cId="596685717" sldId="1430"/>
            <ac:spMk id="19" creationId="{0EE24B43-7B6E-51AA-741B-EDC98CBC8106}"/>
          </ac:spMkLst>
        </pc:spChg>
        <pc:picChg chg="add mod">
          <ac:chgData name="Amanu Haile" userId="S::u4058941@na.corp.clorox.com::ac4cde42-0c69-4323-b135-8655d873c0e6" providerId="AD" clId="Web-{B95465C3-65B5-B5C4-8D99-902BB3A96DB4}" dt="2024-04-05T17:56:37.029" v="196" actId="1076"/>
          <ac:picMkLst>
            <pc:docMk/>
            <pc:sldMk cId="596685717" sldId="1430"/>
            <ac:picMk id="9" creationId="{837F5069-9826-6538-F47C-B8E4DB471F39}"/>
          </ac:picMkLst>
        </pc:picChg>
        <pc:picChg chg="add mod">
          <ac:chgData name="Amanu Haile" userId="S::u4058941@na.corp.clorox.com::ac4cde42-0c69-4323-b135-8655d873c0e6" providerId="AD" clId="Web-{B95465C3-65B5-B5C4-8D99-902BB3A96DB4}" dt="2024-04-05T17:58:55.799" v="227" actId="1076"/>
          <ac:picMkLst>
            <pc:docMk/>
            <pc:sldMk cId="596685717" sldId="1430"/>
            <ac:picMk id="13" creationId="{67BC5681-156F-EAF9-8A21-A978B9E3B4A2}"/>
          </ac:picMkLst>
        </pc:picChg>
      </pc:sldChg>
    </pc:docChg>
  </pc:docChgLst>
  <pc:docChgLst>
    <pc:chgData name="Amanu Haile" userId="S::u4058941@na.corp.clorox.com::ac4cde42-0c69-4323-b135-8655d873c0e6" providerId="AD" clId="Web-{66533E20-240D-39E6-73DC-53D64D9CF7AB}"/>
    <pc:docChg chg="addSld delSld modSld">
      <pc:chgData name="Amanu Haile" userId="S::u4058941@na.corp.clorox.com::ac4cde42-0c69-4323-b135-8655d873c0e6" providerId="AD" clId="Web-{66533E20-240D-39E6-73DC-53D64D9CF7AB}" dt="2024-04-09T18:28:55.330" v="385" actId="20577"/>
      <pc:docMkLst>
        <pc:docMk/>
      </pc:docMkLst>
      <pc:sldChg chg="addSp modSp">
        <pc:chgData name="Amanu Haile" userId="S::u4058941@na.corp.clorox.com::ac4cde42-0c69-4323-b135-8655d873c0e6" providerId="AD" clId="Web-{66533E20-240D-39E6-73DC-53D64D9CF7AB}" dt="2024-04-09T18:17:05.202" v="285" actId="1076"/>
        <pc:sldMkLst>
          <pc:docMk/>
          <pc:sldMk cId="4070667337" sldId="260"/>
        </pc:sldMkLst>
        <pc:spChg chg="add mod">
          <ac:chgData name="Amanu Haile" userId="S::u4058941@na.corp.clorox.com::ac4cde42-0c69-4323-b135-8655d873c0e6" providerId="AD" clId="Web-{66533E20-240D-39E6-73DC-53D64D9CF7AB}" dt="2024-04-09T18:17:05.202" v="285" actId="1076"/>
          <ac:spMkLst>
            <pc:docMk/>
            <pc:sldMk cId="4070667337" sldId="260"/>
            <ac:spMk id="3" creationId="{7E4D0426-85C6-13C6-F816-6D7CCCC0D9AB}"/>
          </ac:spMkLst>
        </pc:spChg>
      </pc:sldChg>
      <pc:sldChg chg="delSp modSp">
        <pc:chgData name="Amanu Haile" userId="S::u4058941@na.corp.clorox.com::ac4cde42-0c69-4323-b135-8655d873c0e6" providerId="AD" clId="Web-{66533E20-240D-39E6-73DC-53D64D9CF7AB}" dt="2024-04-09T18:27:39.937" v="365"/>
        <pc:sldMkLst>
          <pc:docMk/>
          <pc:sldMk cId="3198160023" sldId="1403"/>
        </pc:sldMkLst>
        <pc:spChg chg="del mod">
          <ac:chgData name="Amanu Haile" userId="S::u4058941@na.corp.clorox.com::ac4cde42-0c69-4323-b135-8655d873c0e6" providerId="AD" clId="Web-{66533E20-240D-39E6-73DC-53D64D9CF7AB}" dt="2024-04-09T18:27:39.937" v="365"/>
          <ac:spMkLst>
            <pc:docMk/>
            <pc:sldMk cId="3198160023" sldId="1403"/>
            <ac:spMk id="3" creationId="{00000000-0000-0000-0000-000000000000}"/>
          </ac:spMkLst>
        </pc:spChg>
      </pc:sldChg>
      <pc:sldChg chg="add del">
        <pc:chgData name="Amanu Haile" userId="S::u4058941@na.corp.clorox.com::ac4cde42-0c69-4323-b135-8655d873c0e6" providerId="AD" clId="Web-{66533E20-240D-39E6-73DC-53D64D9CF7AB}" dt="2024-04-09T18:19:58.628" v="304"/>
        <pc:sldMkLst>
          <pc:docMk/>
          <pc:sldMk cId="1769376422" sldId="1413"/>
        </pc:sldMkLst>
      </pc:sldChg>
      <pc:sldChg chg="addSp delSp modSp">
        <pc:chgData name="Amanu Haile" userId="S::u4058941@na.corp.clorox.com::ac4cde42-0c69-4323-b135-8655d873c0e6" providerId="AD" clId="Web-{66533E20-240D-39E6-73DC-53D64D9CF7AB}" dt="2024-04-09T18:08:15.799" v="260" actId="1076"/>
        <pc:sldMkLst>
          <pc:docMk/>
          <pc:sldMk cId="4174831257" sldId="1419"/>
        </pc:sldMkLst>
        <pc:spChg chg="add mod">
          <ac:chgData name="Amanu Haile" userId="S::u4058941@na.corp.clorox.com::ac4cde42-0c69-4323-b135-8655d873c0e6" providerId="AD" clId="Web-{66533E20-240D-39E6-73DC-53D64D9CF7AB}" dt="2024-04-09T18:07:01.672" v="234" actId="14100"/>
          <ac:spMkLst>
            <pc:docMk/>
            <pc:sldMk cId="4174831257" sldId="1419"/>
            <ac:spMk id="38" creationId="{BEE236EE-224D-CF07-F059-AE3BE03C0739}"/>
          </ac:spMkLst>
        </pc:spChg>
        <pc:spChg chg="add mod">
          <ac:chgData name="Amanu Haile" userId="S::u4058941@na.corp.clorox.com::ac4cde42-0c69-4323-b135-8655d873c0e6" providerId="AD" clId="Web-{66533E20-240D-39E6-73DC-53D64D9CF7AB}" dt="2024-04-09T18:08:15.799" v="260" actId="1076"/>
          <ac:spMkLst>
            <pc:docMk/>
            <pc:sldMk cId="4174831257" sldId="1419"/>
            <ac:spMk id="56" creationId="{E8034794-7C11-B683-7F67-0DDFCDA7A3DF}"/>
          </ac:spMkLst>
        </pc:spChg>
        <pc:spChg chg="add del mod">
          <ac:chgData name="Amanu Haile" userId="S::u4058941@na.corp.clorox.com::ac4cde42-0c69-4323-b135-8655d873c0e6" providerId="AD" clId="Web-{66533E20-240D-39E6-73DC-53D64D9CF7AB}" dt="2024-04-09T18:04:34.934" v="215" actId="1076"/>
          <ac:spMkLst>
            <pc:docMk/>
            <pc:sldMk cId="4174831257" sldId="1419"/>
            <ac:spMk id="63" creationId="{00000000-0000-0000-0000-000000000000}"/>
          </ac:spMkLst>
        </pc:spChg>
        <pc:picChg chg="mod">
          <ac:chgData name="Amanu Haile" userId="S::u4058941@na.corp.clorox.com::ac4cde42-0c69-4323-b135-8655d873c0e6" providerId="AD" clId="Web-{66533E20-240D-39E6-73DC-53D64D9CF7AB}" dt="2024-04-09T18:07:36.954" v="240" actId="1076"/>
          <ac:picMkLst>
            <pc:docMk/>
            <pc:sldMk cId="4174831257" sldId="1419"/>
            <ac:picMk id="7" creationId="{BEBA9247-9D63-AC29-4EF7-86363BC9D467}"/>
          </ac:picMkLst>
        </pc:picChg>
        <pc:picChg chg="add mod">
          <ac:chgData name="Amanu Haile" userId="S::u4058941@na.corp.clorox.com::ac4cde42-0c69-4323-b135-8655d873c0e6" providerId="AD" clId="Web-{66533E20-240D-39E6-73DC-53D64D9CF7AB}" dt="2024-04-09T18:07:21.750" v="237" actId="1076"/>
          <ac:picMkLst>
            <pc:docMk/>
            <pc:sldMk cId="4174831257" sldId="1419"/>
            <ac:picMk id="43" creationId="{C5BFF75A-06A3-74A3-911C-3F8245C9D4AE}"/>
          </ac:picMkLst>
        </pc:picChg>
        <pc:picChg chg="add mod">
          <ac:chgData name="Amanu Haile" userId="S::u4058941@na.corp.clorox.com::ac4cde42-0c69-4323-b135-8655d873c0e6" providerId="AD" clId="Web-{66533E20-240D-39E6-73DC-53D64D9CF7AB}" dt="2024-04-09T18:07:26.344" v="239" actId="1076"/>
          <ac:picMkLst>
            <pc:docMk/>
            <pc:sldMk cId="4174831257" sldId="1419"/>
            <ac:picMk id="50" creationId="{9DEE5898-B492-1D34-0D52-F97EAF0044AE}"/>
          </ac:picMkLst>
        </pc:picChg>
        <pc:inkChg chg="add del">
          <ac:chgData name="Amanu Haile" userId="S::u4058941@na.corp.clorox.com::ac4cde42-0c69-4323-b135-8655d873c0e6" providerId="AD" clId="Web-{66533E20-240D-39E6-73DC-53D64D9CF7AB}" dt="2024-04-09T18:03:39.854" v="202"/>
          <ac:inkMkLst>
            <pc:docMk/>
            <pc:sldMk cId="4174831257" sldId="1419"/>
            <ac:inkMk id="11" creationId="{0F14DDE0-3062-341D-DFB7-4D711241DD39}"/>
          </ac:inkMkLst>
        </pc:inkChg>
        <pc:inkChg chg="add del">
          <ac:chgData name="Amanu Haile" userId="S::u4058941@na.corp.clorox.com::ac4cde42-0c69-4323-b135-8655d873c0e6" providerId="AD" clId="Web-{66533E20-240D-39E6-73DC-53D64D9CF7AB}" dt="2024-04-09T18:03:53.464" v="210"/>
          <ac:inkMkLst>
            <pc:docMk/>
            <pc:sldMk cId="4174831257" sldId="1419"/>
            <ac:inkMk id="13" creationId="{D12E2566-E4B2-AB3E-E2E6-70E52D9F8271}"/>
          </ac:inkMkLst>
        </pc:inkChg>
        <pc:inkChg chg="add del">
          <ac:chgData name="Amanu Haile" userId="S::u4058941@na.corp.clorox.com::ac4cde42-0c69-4323-b135-8655d873c0e6" providerId="AD" clId="Web-{66533E20-240D-39E6-73DC-53D64D9CF7AB}" dt="2024-04-09T18:03:51.370" v="209"/>
          <ac:inkMkLst>
            <pc:docMk/>
            <pc:sldMk cId="4174831257" sldId="1419"/>
            <ac:inkMk id="14" creationId="{E11E5866-EAD8-1054-137D-60B6AFF34BA9}"/>
          </ac:inkMkLst>
        </pc:inkChg>
        <pc:inkChg chg="add del">
          <ac:chgData name="Amanu Haile" userId="S::u4058941@na.corp.clorox.com::ac4cde42-0c69-4323-b135-8655d873c0e6" providerId="AD" clId="Web-{66533E20-240D-39E6-73DC-53D64D9CF7AB}" dt="2024-04-09T18:03:46.136" v="205"/>
          <ac:inkMkLst>
            <pc:docMk/>
            <pc:sldMk cId="4174831257" sldId="1419"/>
            <ac:inkMk id="18" creationId="{D919286C-CD57-EA40-A549-2DF2DAAC3718}"/>
          </ac:inkMkLst>
        </pc:inkChg>
        <pc:inkChg chg="add del">
          <ac:chgData name="Amanu Haile" userId="S::u4058941@na.corp.clorox.com::ac4cde42-0c69-4323-b135-8655d873c0e6" providerId="AD" clId="Web-{66533E20-240D-39E6-73DC-53D64D9CF7AB}" dt="2024-04-09T18:03:49.198" v="208"/>
          <ac:inkMkLst>
            <pc:docMk/>
            <pc:sldMk cId="4174831257" sldId="1419"/>
            <ac:inkMk id="19" creationId="{C57DD1A8-BFD8-6BBC-3AFF-FDCC46AA43BF}"/>
          </ac:inkMkLst>
        </pc:inkChg>
        <pc:inkChg chg="add del">
          <ac:chgData name="Amanu Haile" userId="S::u4058941@na.corp.clorox.com::ac4cde42-0c69-4323-b135-8655d873c0e6" providerId="AD" clId="Web-{66533E20-240D-39E6-73DC-53D64D9CF7AB}" dt="2024-04-09T18:03:47.151" v="206"/>
          <ac:inkMkLst>
            <pc:docMk/>
            <pc:sldMk cId="4174831257" sldId="1419"/>
            <ac:inkMk id="20" creationId="{BEFD004A-B11B-26E5-70EE-20D1E6451AA4}"/>
          </ac:inkMkLst>
        </pc:inkChg>
        <pc:inkChg chg="add del">
          <ac:chgData name="Amanu Haile" userId="S::u4058941@na.corp.clorox.com::ac4cde42-0c69-4323-b135-8655d873c0e6" providerId="AD" clId="Web-{66533E20-240D-39E6-73DC-53D64D9CF7AB}" dt="2024-04-09T18:03:48.386" v="207"/>
          <ac:inkMkLst>
            <pc:docMk/>
            <pc:sldMk cId="4174831257" sldId="1419"/>
            <ac:inkMk id="22" creationId="{A7E479B5-1ECA-2263-5D51-B5845A03F71A}"/>
          </ac:inkMkLst>
        </pc:inkChg>
        <pc:inkChg chg="add del">
          <ac:chgData name="Amanu Haile" userId="S::u4058941@na.corp.clorox.com::ac4cde42-0c69-4323-b135-8655d873c0e6" providerId="AD" clId="Web-{66533E20-240D-39E6-73DC-53D64D9CF7AB}" dt="2024-04-09T18:03:44.151" v="204"/>
          <ac:inkMkLst>
            <pc:docMk/>
            <pc:sldMk cId="4174831257" sldId="1419"/>
            <ac:inkMk id="27" creationId="{D12C450C-DFA6-67FB-9DBC-D766BFB6EB38}"/>
          </ac:inkMkLst>
        </pc:inkChg>
        <pc:inkChg chg="add del">
          <ac:chgData name="Amanu Haile" userId="S::u4058941@na.corp.clorox.com::ac4cde42-0c69-4323-b135-8655d873c0e6" providerId="AD" clId="Web-{66533E20-240D-39E6-73DC-53D64D9CF7AB}" dt="2024-04-09T18:03:43.011" v="203"/>
          <ac:inkMkLst>
            <pc:docMk/>
            <pc:sldMk cId="4174831257" sldId="1419"/>
            <ac:inkMk id="30" creationId="{4C34AE3C-3F59-F5C4-C615-B08AE8AD8F99}"/>
          </ac:inkMkLst>
        </pc:inkChg>
        <pc:cxnChg chg="add del mod">
          <ac:chgData name="Amanu Haile" userId="S::u4058941@na.corp.clorox.com::ac4cde42-0c69-4323-b135-8655d873c0e6" providerId="AD" clId="Web-{66533E20-240D-39E6-73DC-53D64D9CF7AB}" dt="2024-04-09T18:03:05.697" v="169"/>
          <ac:cxnSpMkLst>
            <pc:docMk/>
            <pc:sldMk cId="4174831257" sldId="1419"/>
            <ac:cxnSpMk id="5" creationId="{DFEAB9B6-A80A-3A35-EB7A-245E20D2ED98}"/>
          </ac:cxnSpMkLst>
        </pc:cxnChg>
        <pc:cxnChg chg="add del mod">
          <ac:chgData name="Amanu Haile" userId="S::u4058941@na.corp.clorox.com::ac4cde42-0c69-4323-b135-8655d873c0e6" providerId="AD" clId="Web-{66533E20-240D-39E6-73DC-53D64D9CF7AB}" dt="2024-04-09T18:06:34.359" v="230"/>
          <ac:cxnSpMkLst>
            <pc:docMk/>
            <pc:sldMk cId="4174831257" sldId="1419"/>
            <ac:cxnSpMk id="34" creationId="{34043123-73E4-570B-3A9B-A9A8A12E98A9}"/>
          </ac:cxnSpMkLst>
        </pc:cxnChg>
        <pc:cxnChg chg="add del mod">
          <ac:chgData name="Amanu Haile" userId="S::u4058941@na.corp.clorox.com::ac4cde42-0c69-4323-b135-8655d873c0e6" providerId="AD" clId="Web-{66533E20-240D-39E6-73DC-53D64D9CF7AB}" dt="2024-04-09T18:06:35.468" v="231"/>
          <ac:cxnSpMkLst>
            <pc:docMk/>
            <pc:sldMk cId="4174831257" sldId="1419"/>
            <ac:cxnSpMk id="37" creationId="{D2705BD9-A014-E960-37C9-05ED97B80D37}"/>
          </ac:cxnSpMkLst>
        </pc:cxnChg>
      </pc:sldChg>
      <pc:sldChg chg="delSp modSp">
        <pc:chgData name="Amanu Haile" userId="S::u4058941@na.corp.clorox.com::ac4cde42-0c69-4323-b135-8655d873c0e6" providerId="AD" clId="Web-{66533E20-240D-39E6-73DC-53D64D9CF7AB}" dt="2024-04-09T18:28:33.422" v="383" actId="1076"/>
        <pc:sldMkLst>
          <pc:docMk/>
          <pc:sldMk cId="596685717" sldId="1430"/>
        </pc:sldMkLst>
        <pc:spChg chg="mod">
          <ac:chgData name="Amanu Haile" userId="S::u4058941@na.corp.clorox.com::ac4cde42-0c69-4323-b135-8655d873c0e6" providerId="AD" clId="Web-{66533E20-240D-39E6-73DC-53D64D9CF7AB}" dt="2024-04-09T18:28:33.422" v="383" actId="1076"/>
          <ac:spMkLst>
            <pc:docMk/>
            <pc:sldMk cId="596685717" sldId="1430"/>
            <ac:spMk id="2" creationId="{00000000-0000-0000-0000-000000000000}"/>
          </ac:spMkLst>
        </pc:spChg>
        <pc:spChg chg="del mod">
          <ac:chgData name="Amanu Haile" userId="S::u4058941@na.corp.clorox.com::ac4cde42-0c69-4323-b135-8655d873c0e6" providerId="AD" clId="Web-{66533E20-240D-39E6-73DC-53D64D9CF7AB}" dt="2024-04-09T18:20:11.097" v="307"/>
          <ac:spMkLst>
            <pc:docMk/>
            <pc:sldMk cId="596685717" sldId="1430"/>
            <ac:spMk id="19" creationId="{0EE24B43-7B6E-51AA-741B-EDC98CBC8106}"/>
          </ac:spMkLst>
        </pc:spChg>
        <pc:picChg chg="del">
          <ac:chgData name="Amanu Haile" userId="S::u4058941@na.corp.clorox.com::ac4cde42-0c69-4323-b135-8655d873c0e6" providerId="AD" clId="Web-{66533E20-240D-39E6-73DC-53D64D9CF7AB}" dt="2024-04-09T18:20:07.800" v="305"/>
          <ac:picMkLst>
            <pc:docMk/>
            <pc:sldMk cId="596685717" sldId="1430"/>
            <ac:picMk id="9" creationId="{837F5069-9826-6538-F47C-B8E4DB471F39}"/>
          </ac:picMkLst>
        </pc:picChg>
        <pc:picChg chg="del">
          <ac:chgData name="Amanu Haile" userId="S::u4058941@na.corp.clorox.com::ac4cde42-0c69-4323-b135-8655d873c0e6" providerId="AD" clId="Web-{66533E20-240D-39E6-73DC-53D64D9CF7AB}" dt="2024-04-09T18:20:12.566" v="308"/>
          <ac:picMkLst>
            <pc:docMk/>
            <pc:sldMk cId="596685717" sldId="1430"/>
            <ac:picMk id="13" creationId="{67BC5681-156F-EAF9-8A21-A978B9E3B4A2}"/>
          </ac:picMkLst>
        </pc:picChg>
      </pc:sldChg>
      <pc:sldChg chg="del">
        <pc:chgData name="Amanu Haile" userId="S::u4058941@na.corp.clorox.com::ac4cde42-0c69-4323-b135-8655d873c0e6" providerId="AD" clId="Web-{66533E20-240D-39E6-73DC-53D64D9CF7AB}" dt="2024-04-09T18:00:48.756" v="152"/>
        <pc:sldMkLst>
          <pc:docMk/>
          <pc:sldMk cId="1117275366" sldId="1431"/>
        </pc:sldMkLst>
      </pc:sldChg>
      <pc:sldChg chg="addSp delSp modSp add replId">
        <pc:chgData name="Amanu Haile" userId="S::u4058941@na.corp.clorox.com::ac4cde42-0c69-4323-b135-8655d873c0e6" providerId="AD" clId="Web-{66533E20-240D-39E6-73DC-53D64D9CF7AB}" dt="2024-04-09T18:00:40.475" v="151" actId="1076"/>
        <pc:sldMkLst>
          <pc:docMk/>
          <pc:sldMk cId="1888309831" sldId="1432"/>
        </pc:sldMkLst>
        <pc:spChg chg="mod">
          <ac:chgData name="Amanu Haile" userId="S::u4058941@na.corp.clorox.com::ac4cde42-0c69-4323-b135-8655d873c0e6" providerId="AD" clId="Web-{66533E20-240D-39E6-73DC-53D64D9CF7AB}" dt="2024-04-09T18:00:40.475" v="151" actId="1076"/>
          <ac:spMkLst>
            <pc:docMk/>
            <pc:sldMk cId="1888309831" sldId="1432"/>
            <ac:spMk id="2" creationId="{00000000-0000-0000-0000-000000000000}"/>
          </ac:spMkLst>
        </pc:spChg>
        <pc:spChg chg="add mod">
          <ac:chgData name="Amanu Haile" userId="S::u4058941@na.corp.clorox.com::ac4cde42-0c69-4323-b135-8655d873c0e6" providerId="AD" clId="Web-{66533E20-240D-39E6-73DC-53D64D9CF7AB}" dt="2024-04-09T17:51:14.352" v="40" actId="14100"/>
          <ac:spMkLst>
            <pc:docMk/>
            <pc:sldMk cId="1888309831" sldId="1432"/>
            <ac:spMk id="5" creationId="{0207C76A-B7AC-F74D-BA84-D3646BBECA98}"/>
          </ac:spMkLst>
        </pc:spChg>
        <pc:spChg chg="mod">
          <ac:chgData name="Amanu Haile" userId="S::u4058941@na.corp.clorox.com::ac4cde42-0c69-4323-b135-8655d873c0e6" providerId="AD" clId="Web-{66533E20-240D-39E6-73DC-53D64D9CF7AB}" dt="2024-04-09T17:50:06.381" v="24" actId="14100"/>
          <ac:spMkLst>
            <pc:docMk/>
            <pc:sldMk cId="1888309831" sldId="1432"/>
            <ac:spMk id="9" creationId="{00000000-0000-0000-0000-000000000000}"/>
          </ac:spMkLst>
        </pc:spChg>
        <pc:spChg chg="del mod">
          <ac:chgData name="Amanu Haile" userId="S::u4058941@na.corp.clorox.com::ac4cde42-0c69-4323-b135-8655d873c0e6" providerId="AD" clId="Web-{66533E20-240D-39E6-73DC-53D64D9CF7AB}" dt="2024-04-09T17:56:10.046" v="99"/>
          <ac:spMkLst>
            <pc:docMk/>
            <pc:sldMk cId="1888309831" sldId="1432"/>
            <ac:spMk id="10" creationId="{4E5ACD78-3CF0-D6E5-BCC0-D0753B5F9EEE}"/>
          </ac:spMkLst>
        </pc:spChg>
        <pc:spChg chg="add mod">
          <ac:chgData name="Amanu Haile" userId="S::u4058941@na.corp.clorox.com::ac4cde42-0c69-4323-b135-8655d873c0e6" providerId="AD" clId="Web-{66533E20-240D-39E6-73DC-53D64D9CF7AB}" dt="2024-04-09T18:00:15.287" v="149" actId="14100"/>
          <ac:spMkLst>
            <pc:docMk/>
            <pc:sldMk cId="1888309831" sldId="1432"/>
            <ac:spMk id="11" creationId="{7ECEBCBF-F6FA-C6D0-F08E-381E059FFBF8}"/>
          </ac:spMkLst>
        </pc:spChg>
        <pc:spChg chg="mod">
          <ac:chgData name="Amanu Haile" userId="S::u4058941@na.corp.clorox.com::ac4cde42-0c69-4323-b135-8655d873c0e6" providerId="AD" clId="Web-{66533E20-240D-39E6-73DC-53D64D9CF7AB}" dt="2024-04-09T17:55:31.420" v="95" actId="1076"/>
          <ac:spMkLst>
            <pc:docMk/>
            <pc:sldMk cId="1888309831" sldId="1432"/>
            <ac:spMk id="12" creationId="{00000000-0000-0000-0000-000000000000}"/>
          </ac:spMkLst>
        </pc:spChg>
        <pc:spChg chg="add mod">
          <ac:chgData name="Amanu Haile" userId="S::u4058941@na.corp.clorox.com::ac4cde42-0c69-4323-b135-8655d873c0e6" providerId="AD" clId="Web-{66533E20-240D-39E6-73DC-53D64D9CF7AB}" dt="2024-04-09T17:54:45.888" v="94" actId="688"/>
          <ac:spMkLst>
            <pc:docMk/>
            <pc:sldMk cId="1888309831" sldId="1432"/>
            <ac:spMk id="13" creationId="{BD88EB0D-2E0F-C2C3-AB59-C39545A6C96C}"/>
          </ac:spMkLst>
        </pc:spChg>
        <pc:spChg chg="mod">
          <ac:chgData name="Amanu Haile" userId="S::u4058941@na.corp.clorox.com::ac4cde42-0c69-4323-b135-8655d873c0e6" providerId="AD" clId="Web-{66533E20-240D-39E6-73DC-53D64D9CF7AB}" dt="2024-04-09T17:55:41.952" v="96" actId="1076"/>
          <ac:spMkLst>
            <pc:docMk/>
            <pc:sldMk cId="1888309831" sldId="1432"/>
            <ac:spMk id="15" creationId="{00000000-0000-0000-0000-000000000000}"/>
          </ac:spMkLst>
        </pc:spChg>
        <pc:spChg chg="mod">
          <ac:chgData name="Amanu Haile" userId="S::u4058941@na.corp.clorox.com::ac4cde42-0c69-4323-b135-8655d873c0e6" providerId="AD" clId="Web-{66533E20-240D-39E6-73DC-53D64D9CF7AB}" dt="2024-04-09T17:55:47.484" v="97" actId="1076"/>
          <ac:spMkLst>
            <pc:docMk/>
            <pc:sldMk cId="1888309831" sldId="1432"/>
            <ac:spMk id="16" creationId="{00000000-0000-0000-0000-000000000000}"/>
          </ac:spMkLst>
        </pc:spChg>
        <pc:spChg chg="del">
          <ac:chgData name="Amanu Haile" userId="S::u4058941@na.corp.clorox.com::ac4cde42-0c69-4323-b135-8655d873c0e6" providerId="AD" clId="Web-{66533E20-240D-39E6-73DC-53D64D9CF7AB}" dt="2024-04-09T17:49:35.037" v="19"/>
          <ac:spMkLst>
            <pc:docMk/>
            <pc:sldMk cId="1888309831" sldId="1432"/>
            <ac:spMk id="17" creationId="{60DF5283-A2F8-F8F5-D538-CC4CB660A26A}"/>
          </ac:spMkLst>
        </pc:spChg>
        <pc:spChg chg="add mod">
          <ac:chgData name="Amanu Haile" userId="S::u4058941@na.corp.clorox.com::ac4cde42-0c69-4323-b135-8655d873c0e6" providerId="AD" clId="Web-{66533E20-240D-39E6-73DC-53D64D9CF7AB}" dt="2024-04-09T17:57:50.330" v="118" actId="20577"/>
          <ac:spMkLst>
            <pc:docMk/>
            <pc:sldMk cId="1888309831" sldId="1432"/>
            <ac:spMk id="20" creationId="{AB527464-3023-E9C8-9C53-33F071531F07}"/>
          </ac:spMkLst>
        </pc:spChg>
        <pc:spChg chg="mod">
          <ac:chgData name="Amanu Haile" userId="S::u4058941@na.corp.clorox.com::ac4cde42-0c69-4323-b135-8655d873c0e6" providerId="AD" clId="Web-{66533E20-240D-39E6-73DC-53D64D9CF7AB}" dt="2024-04-09T17:58:10.284" v="119" actId="14100"/>
          <ac:spMkLst>
            <pc:docMk/>
            <pc:sldMk cId="1888309831" sldId="1432"/>
            <ac:spMk id="21" creationId="{00000000-0000-0000-0000-000000000000}"/>
          </ac:spMkLst>
        </pc:spChg>
        <pc:spChg chg="mod">
          <ac:chgData name="Amanu Haile" userId="S::u4058941@na.corp.clorox.com::ac4cde42-0c69-4323-b135-8655d873c0e6" providerId="AD" clId="Web-{66533E20-240D-39E6-73DC-53D64D9CF7AB}" dt="2024-04-09T17:54:34.528" v="91" actId="688"/>
          <ac:spMkLst>
            <pc:docMk/>
            <pc:sldMk cId="1888309831" sldId="1432"/>
            <ac:spMk id="24" creationId="{8143DF7E-C8A0-4DB3-46C9-845972C9C1F3}"/>
          </ac:spMkLst>
        </pc:spChg>
        <pc:spChg chg="del mod">
          <ac:chgData name="Amanu Haile" userId="S::u4058941@na.corp.clorox.com::ac4cde42-0c69-4323-b135-8655d873c0e6" providerId="AD" clId="Web-{66533E20-240D-39E6-73DC-53D64D9CF7AB}" dt="2024-04-09T17:50:28.304" v="28"/>
          <ac:spMkLst>
            <pc:docMk/>
            <pc:sldMk cId="1888309831" sldId="1432"/>
            <ac:spMk id="25" creationId="{EAE31DB9-0BB1-0E51-A102-59DC986CDD1B}"/>
          </ac:spMkLst>
        </pc:spChg>
        <pc:spChg chg="mod">
          <ac:chgData name="Amanu Haile" userId="S::u4058941@na.corp.clorox.com::ac4cde42-0c69-4323-b135-8655d873c0e6" providerId="AD" clId="Web-{66533E20-240D-39E6-73DC-53D64D9CF7AB}" dt="2024-04-09T17:58:15.034" v="120" actId="1076"/>
          <ac:spMkLst>
            <pc:docMk/>
            <pc:sldMk cId="1888309831" sldId="1432"/>
            <ac:spMk id="26" creationId="{3C119795-95DD-4FD5-81F6-656A30DFA705}"/>
          </ac:spMkLst>
        </pc:spChg>
        <pc:spChg chg="mod">
          <ac:chgData name="Amanu Haile" userId="S::u4058941@na.corp.clorox.com::ac4cde42-0c69-4323-b135-8655d873c0e6" providerId="AD" clId="Web-{66533E20-240D-39E6-73DC-53D64D9CF7AB}" dt="2024-04-09T17:58:40.003" v="124" actId="1076"/>
          <ac:spMkLst>
            <pc:docMk/>
            <pc:sldMk cId="1888309831" sldId="1432"/>
            <ac:spMk id="28" creationId="{8FA08F73-E475-5A3E-9050-9AC09A525157}"/>
          </ac:spMkLst>
        </pc:spChg>
        <pc:spChg chg="del">
          <ac:chgData name="Amanu Haile" userId="S::u4058941@na.corp.clorox.com::ac4cde42-0c69-4323-b135-8655d873c0e6" providerId="AD" clId="Web-{66533E20-240D-39E6-73DC-53D64D9CF7AB}" dt="2024-04-09T17:49:38.474" v="20"/>
          <ac:spMkLst>
            <pc:docMk/>
            <pc:sldMk cId="1888309831" sldId="1432"/>
            <ac:spMk id="35" creationId="{00000000-0000-0000-0000-000000000000}"/>
          </ac:spMkLst>
        </pc:spChg>
        <pc:spChg chg="mod">
          <ac:chgData name="Amanu Haile" userId="S::u4058941@na.corp.clorox.com::ac4cde42-0c69-4323-b135-8655d873c0e6" providerId="AD" clId="Web-{66533E20-240D-39E6-73DC-53D64D9CF7AB}" dt="2024-04-09T17:51:01.305" v="34" actId="1076"/>
          <ac:spMkLst>
            <pc:docMk/>
            <pc:sldMk cId="1888309831" sldId="1432"/>
            <ac:spMk id="36" creationId="{00000000-0000-0000-0000-000000000000}"/>
          </ac:spMkLst>
        </pc:spChg>
        <pc:spChg chg="mod">
          <ac:chgData name="Amanu Haile" userId="S::u4058941@na.corp.clorox.com::ac4cde42-0c69-4323-b135-8655d873c0e6" providerId="AD" clId="Web-{66533E20-240D-39E6-73DC-53D64D9CF7AB}" dt="2024-04-09T17:51:01.258" v="32" actId="1076"/>
          <ac:spMkLst>
            <pc:docMk/>
            <pc:sldMk cId="1888309831" sldId="1432"/>
            <ac:spMk id="39" creationId="{00000000-0000-0000-0000-000000000000}"/>
          </ac:spMkLst>
        </pc:spChg>
        <pc:spChg chg="del">
          <ac:chgData name="Amanu Haile" userId="S::u4058941@na.corp.clorox.com::ac4cde42-0c69-4323-b135-8655d873c0e6" providerId="AD" clId="Web-{66533E20-240D-39E6-73DC-53D64D9CF7AB}" dt="2024-04-09T17:49:32.505" v="18"/>
          <ac:spMkLst>
            <pc:docMk/>
            <pc:sldMk cId="1888309831" sldId="1432"/>
            <ac:spMk id="41" creationId="{00000000-0000-0000-0000-000000000000}"/>
          </ac:spMkLst>
        </pc:spChg>
        <pc:spChg chg="del">
          <ac:chgData name="Amanu Haile" userId="S::u4058941@na.corp.clorox.com::ac4cde42-0c69-4323-b135-8655d873c0e6" providerId="AD" clId="Web-{66533E20-240D-39E6-73DC-53D64D9CF7AB}" dt="2024-04-09T17:49:57.428" v="23"/>
          <ac:spMkLst>
            <pc:docMk/>
            <pc:sldMk cId="1888309831" sldId="1432"/>
            <ac:spMk id="48" creationId="{00000000-0000-0000-0000-000000000000}"/>
          </ac:spMkLst>
        </pc:spChg>
        <pc:spChg chg="mod">
          <ac:chgData name="Amanu Haile" userId="S::u4058941@na.corp.clorox.com::ac4cde42-0c69-4323-b135-8655d873c0e6" providerId="AD" clId="Web-{66533E20-240D-39E6-73DC-53D64D9CF7AB}" dt="2024-04-09T17:51:01.320" v="35" actId="1076"/>
          <ac:spMkLst>
            <pc:docMk/>
            <pc:sldMk cId="1888309831" sldId="1432"/>
            <ac:spMk id="49" creationId="{00000000-0000-0000-0000-000000000000}"/>
          </ac:spMkLst>
        </pc:spChg>
        <pc:spChg chg="mod">
          <ac:chgData name="Amanu Haile" userId="S::u4058941@na.corp.clorox.com::ac4cde42-0c69-4323-b135-8655d873c0e6" providerId="AD" clId="Web-{66533E20-240D-39E6-73DC-53D64D9CF7AB}" dt="2024-04-09T17:58:52.785" v="128" actId="14100"/>
          <ac:spMkLst>
            <pc:docMk/>
            <pc:sldMk cId="1888309831" sldId="1432"/>
            <ac:spMk id="54" creationId="{00000000-0000-0000-0000-000000000000}"/>
          </ac:spMkLst>
        </pc:spChg>
        <pc:spChg chg="del mod">
          <ac:chgData name="Amanu Haile" userId="S::u4058941@na.corp.clorox.com::ac4cde42-0c69-4323-b135-8655d873c0e6" providerId="AD" clId="Web-{66533E20-240D-39E6-73DC-53D64D9CF7AB}" dt="2024-04-09T17:51:49.634" v="49"/>
          <ac:spMkLst>
            <pc:docMk/>
            <pc:sldMk cId="1888309831" sldId="1432"/>
            <ac:spMk id="58" creationId="{00000000-0000-0000-0000-000000000000}"/>
          </ac:spMkLst>
        </pc:spChg>
        <pc:spChg chg="mod">
          <ac:chgData name="Amanu Haile" userId="S::u4058941@na.corp.clorox.com::ac4cde42-0c69-4323-b135-8655d873c0e6" providerId="AD" clId="Web-{66533E20-240D-39E6-73DC-53D64D9CF7AB}" dt="2024-04-09T17:58:46.738" v="126" actId="1076"/>
          <ac:spMkLst>
            <pc:docMk/>
            <pc:sldMk cId="1888309831" sldId="1432"/>
            <ac:spMk id="59" creationId="{00000000-0000-0000-0000-000000000000}"/>
          </ac:spMkLst>
        </pc:spChg>
        <pc:spChg chg="mod">
          <ac:chgData name="Amanu Haile" userId="S::u4058941@na.corp.clorox.com::ac4cde42-0c69-4323-b135-8655d873c0e6" providerId="AD" clId="Web-{66533E20-240D-39E6-73DC-53D64D9CF7AB}" dt="2024-04-09T17:51:59.822" v="52" actId="1076"/>
          <ac:spMkLst>
            <pc:docMk/>
            <pc:sldMk cId="1888309831" sldId="1432"/>
            <ac:spMk id="62" creationId="{00000000-0000-0000-0000-000000000000}"/>
          </ac:spMkLst>
        </pc:spChg>
        <pc:spChg chg="mod">
          <ac:chgData name="Amanu Haile" userId="S::u4058941@na.corp.clorox.com::ac4cde42-0c69-4323-b135-8655d873c0e6" providerId="AD" clId="Web-{66533E20-240D-39E6-73DC-53D64D9CF7AB}" dt="2024-04-09T17:58:31.784" v="122" actId="14100"/>
          <ac:spMkLst>
            <pc:docMk/>
            <pc:sldMk cId="1888309831" sldId="1432"/>
            <ac:spMk id="66" creationId="{00000000-0000-0000-0000-000000000000}"/>
          </ac:spMkLst>
        </pc:spChg>
        <pc:spChg chg="mod">
          <ac:chgData name="Amanu Haile" userId="S::u4058941@na.corp.clorox.com::ac4cde42-0c69-4323-b135-8655d873c0e6" providerId="AD" clId="Web-{66533E20-240D-39E6-73DC-53D64D9CF7AB}" dt="2024-04-09T17:51:01.336" v="36" actId="1076"/>
          <ac:spMkLst>
            <pc:docMk/>
            <pc:sldMk cId="1888309831" sldId="1432"/>
            <ac:spMk id="73" creationId="{00000000-0000-0000-0000-000000000000}"/>
          </ac:spMkLst>
        </pc:spChg>
        <pc:picChg chg="del mod">
          <ac:chgData name="Amanu Haile" userId="S::u4058941@na.corp.clorox.com::ac4cde42-0c69-4323-b135-8655d873c0e6" providerId="AD" clId="Web-{66533E20-240D-39E6-73DC-53D64D9CF7AB}" dt="2024-04-09T17:56:06.765" v="98"/>
          <ac:picMkLst>
            <pc:docMk/>
            <pc:sldMk cId="1888309831" sldId="1432"/>
            <ac:picMk id="6" creationId="{7CF7242E-5153-3278-630C-6658AF5329B4}"/>
          </ac:picMkLst>
        </pc:picChg>
        <pc:picChg chg="mod">
          <ac:chgData name="Amanu Haile" userId="S::u4058941@na.corp.clorox.com::ac4cde42-0c69-4323-b135-8655d873c0e6" providerId="AD" clId="Web-{66533E20-240D-39E6-73DC-53D64D9CF7AB}" dt="2024-04-09T17:52:14.134" v="56" actId="1076"/>
          <ac:picMkLst>
            <pc:docMk/>
            <pc:sldMk cId="1888309831" sldId="1432"/>
            <ac:picMk id="7" creationId="{BEBA9247-9D63-AC29-4EF7-86363BC9D467}"/>
          </ac:picMkLst>
        </pc:picChg>
        <pc:picChg chg="add mod">
          <ac:chgData name="Amanu Haile" userId="S::u4058941@na.corp.clorox.com::ac4cde42-0c69-4323-b135-8655d873c0e6" providerId="AD" clId="Web-{66533E20-240D-39E6-73DC-53D64D9CF7AB}" dt="2024-04-09T17:56:22.672" v="103" actId="14100"/>
          <ac:picMkLst>
            <pc:docMk/>
            <pc:sldMk cId="1888309831" sldId="1432"/>
            <ac:picMk id="18" creationId="{06FA02C4-181A-BBE0-025A-B05F5F43A484}"/>
          </ac:picMkLst>
        </pc:picChg>
        <pc:picChg chg="del">
          <ac:chgData name="Amanu Haile" userId="S::u4058941@na.corp.clorox.com::ac4cde42-0c69-4323-b135-8655d873c0e6" providerId="AD" clId="Web-{66533E20-240D-39E6-73DC-53D64D9CF7AB}" dt="2024-04-09T17:49:20.677" v="16"/>
          <ac:picMkLst>
            <pc:docMk/>
            <pc:sldMk cId="1888309831" sldId="1432"/>
            <ac:picMk id="23" creationId="{B8C8CE5D-D0B1-69F3-D6EB-CA96BA1051E2}"/>
          </ac:picMkLst>
        </pc:picChg>
        <pc:picChg chg="add mod">
          <ac:chgData name="Amanu Haile" userId="S::u4058941@na.corp.clorox.com::ac4cde42-0c69-4323-b135-8655d873c0e6" providerId="AD" clId="Web-{66533E20-240D-39E6-73DC-53D64D9CF7AB}" dt="2024-04-09T17:59:19.864" v="131" actId="1076"/>
          <ac:picMkLst>
            <pc:docMk/>
            <pc:sldMk cId="1888309831" sldId="1432"/>
            <ac:picMk id="27" creationId="{5BFD8FA5-32BA-A7F0-C765-352D7970770F}"/>
          </ac:picMkLst>
        </pc:picChg>
        <pc:picChg chg="del">
          <ac:chgData name="Amanu Haile" userId="S::u4058941@na.corp.clorox.com::ac4cde42-0c69-4323-b135-8655d873c0e6" providerId="AD" clId="Web-{66533E20-240D-39E6-73DC-53D64D9CF7AB}" dt="2024-04-09T17:49:54.819" v="22"/>
          <ac:picMkLst>
            <pc:docMk/>
            <pc:sldMk cId="1888309831" sldId="1432"/>
            <ac:picMk id="31" creationId="{00000000-0000-0000-0000-000000000000}"/>
          </ac:picMkLst>
        </pc:picChg>
        <pc:picChg chg="del">
          <ac:chgData name="Amanu Haile" userId="S::u4058941@na.corp.clorox.com::ac4cde42-0c69-4323-b135-8655d873c0e6" providerId="AD" clId="Web-{66533E20-240D-39E6-73DC-53D64D9CF7AB}" dt="2024-04-09T17:49:41.912" v="21"/>
          <ac:picMkLst>
            <pc:docMk/>
            <pc:sldMk cId="1888309831" sldId="1432"/>
            <ac:picMk id="32" creationId="{9E21628B-3880-D9EF-61DA-8E241B8C8772}"/>
          </ac:picMkLst>
        </pc:picChg>
        <pc:picChg chg="add mod">
          <ac:chgData name="Amanu Haile" userId="S::u4058941@na.corp.clorox.com::ac4cde42-0c69-4323-b135-8655d873c0e6" providerId="AD" clId="Web-{66533E20-240D-39E6-73DC-53D64D9CF7AB}" dt="2024-04-09T17:59:19.879" v="132" actId="1076"/>
          <ac:picMkLst>
            <pc:docMk/>
            <pc:sldMk cId="1888309831" sldId="1432"/>
            <ac:picMk id="34" creationId="{4C8B7C01-7640-D6A5-7BA7-211082FD8CB5}"/>
          </ac:picMkLst>
        </pc:picChg>
        <pc:picChg chg="mod">
          <ac:chgData name="Amanu Haile" userId="S::u4058941@na.corp.clorox.com::ac4cde42-0c69-4323-b135-8655d873c0e6" providerId="AD" clId="Web-{66533E20-240D-39E6-73DC-53D64D9CF7AB}" dt="2024-04-09T17:51:01.273" v="33" actId="1076"/>
          <ac:picMkLst>
            <pc:docMk/>
            <pc:sldMk cId="1888309831" sldId="1432"/>
            <ac:picMk id="44" creationId="{00000000-0000-0000-0000-000000000000}"/>
          </ac:picMkLst>
        </pc:picChg>
        <pc:picChg chg="mod">
          <ac:chgData name="Amanu Haile" userId="S::u4058941@na.corp.clorox.com::ac4cde42-0c69-4323-b135-8655d873c0e6" providerId="AD" clId="Web-{66533E20-240D-39E6-73DC-53D64D9CF7AB}" dt="2024-04-09T17:51:55.056" v="51" actId="1076"/>
          <ac:picMkLst>
            <pc:docMk/>
            <pc:sldMk cId="1888309831" sldId="1432"/>
            <ac:picMk id="45" creationId="{00000000-0000-0000-0000-000000000000}"/>
          </ac:picMkLst>
        </pc:picChg>
        <pc:picChg chg="mod">
          <ac:chgData name="Amanu Haile" userId="S::u4058941@na.corp.clorox.com::ac4cde42-0c69-4323-b135-8655d873c0e6" providerId="AD" clId="Web-{66533E20-240D-39E6-73DC-53D64D9CF7AB}" dt="2024-04-09T17:57:04.313" v="108" actId="1076"/>
          <ac:picMkLst>
            <pc:docMk/>
            <pc:sldMk cId="1888309831" sldId="1432"/>
            <ac:picMk id="51" creationId="{00000000-0000-0000-0000-000000000000}"/>
          </ac:picMkLst>
        </pc:picChg>
        <pc:picChg chg="del mod">
          <ac:chgData name="Amanu Haile" userId="S::u4058941@na.corp.clorox.com::ac4cde42-0c69-4323-b135-8655d873c0e6" providerId="AD" clId="Web-{66533E20-240D-39E6-73DC-53D64D9CF7AB}" dt="2024-04-09T17:51:45.884" v="47"/>
          <ac:picMkLst>
            <pc:docMk/>
            <pc:sldMk cId="1888309831" sldId="1432"/>
            <ac:picMk id="55" creationId="{00000000-0000-0000-0000-000000000000}"/>
          </ac:picMkLst>
        </pc:picChg>
      </pc:sldChg>
      <pc:sldChg chg="new del">
        <pc:chgData name="Amanu Haile" userId="S::u4058941@na.corp.clorox.com::ac4cde42-0c69-4323-b135-8655d873c0e6" providerId="AD" clId="Web-{66533E20-240D-39E6-73DC-53D64D9CF7AB}" dt="2024-04-09T18:18:47.783" v="287"/>
        <pc:sldMkLst>
          <pc:docMk/>
          <pc:sldMk cId="896579987" sldId="1433"/>
        </pc:sldMkLst>
      </pc:sldChg>
      <pc:sldChg chg="addSp delSp modSp add replId">
        <pc:chgData name="Amanu Haile" userId="S::u4058941@na.corp.clorox.com::ac4cde42-0c69-4323-b135-8655d873c0e6" providerId="AD" clId="Web-{66533E20-240D-39E6-73DC-53D64D9CF7AB}" dt="2024-04-09T18:28:55.330" v="385" actId="20577"/>
        <pc:sldMkLst>
          <pc:docMk/>
          <pc:sldMk cId="2758556598" sldId="1433"/>
        </pc:sldMkLst>
        <pc:spChg chg="mod">
          <ac:chgData name="Amanu Haile" userId="S::u4058941@na.corp.clorox.com::ac4cde42-0c69-4323-b135-8655d873c0e6" providerId="AD" clId="Web-{66533E20-240D-39E6-73DC-53D64D9CF7AB}" dt="2024-04-09T18:22:10.867" v="329" actId="20577"/>
          <ac:spMkLst>
            <pc:docMk/>
            <pc:sldMk cId="2758556598" sldId="1433"/>
            <ac:spMk id="2" creationId="{00000000-0000-0000-0000-000000000000}"/>
          </ac:spMkLst>
        </pc:spChg>
        <pc:spChg chg="del">
          <ac:chgData name="Amanu Haile" userId="S::u4058941@na.corp.clorox.com::ac4cde42-0c69-4323-b135-8655d873c0e6" providerId="AD" clId="Web-{66533E20-240D-39E6-73DC-53D64D9CF7AB}" dt="2024-04-09T18:19:19.956" v="293"/>
          <ac:spMkLst>
            <pc:docMk/>
            <pc:sldMk cId="2758556598" sldId="1433"/>
            <ac:spMk id="3" creationId="{00000000-0000-0000-0000-000000000000}"/>
          </ac:spMkLst>
        </pc:spChg>
        <pc:spChg chg="add mod">
          <ac:chgData name="Amanu Haile" userId="S::u4058941@na.corp.clorox.com::ac4cde42-0c69-4323-b135-8655d873c0e6" providerId="AD" clId="Web-{66533E20-240D-39E6-73DC-53D64D9CF7AB}" dt="2024-04-09T18:28:55.330" v="385" actId="20577"/>
          <ac:spMkLst>
            <pc:docMk/>
            <pc:sldMk cId="2758556598" sldId="1433"/>
            <ac:spMk id="4" creationId="{D39BFD6B-759A-D156-E52B-2FCCBDD1BDF7}"/>
          </ac:spMkLst>
        </pc:spChg>
        <pc:spChg chg="del mod">
          <ac:chgData name="Amanu Haile" userId="S::u4058941@na.corp.clorox.com::ac4cde42-0c69-4323-b135-8655d873c0e6" providerId="AD" clId="Web-{66533E20-240D-39E6-73DC-53D64D9CF7AB}" dt="2024-04-09T18:19:17.534" v="292"/>
          <ac:spMkLst>
            <pc:docMk/>
            <pc:sldMk cId="2758556598" sldId="1433"/>
            <ac:spMk id="5" creationId="{00000000-0000-0000-0000-000000000000}"/>
          </ac:spMkLst>
        </pc:spChg>
        <pc:spChg chg="del">
          <ac:chgData name="Amanu Haile" userId="S::u4058941@na.corp.clorox.com::ac4cde42-0c69-4323-b135-8655d873c0e6" providerId="AD" clId="Web-{66533E20-240D-39E6-73DC-53D64D9CF7AB}" dt="2024-04-09T18:19:24.893" v="294"/>
          <ac:spMkLst>
            <pc:docMk/>
            <pc:sldMk cId="2758556598" sldId="1433"/>
            <ac:spMk id="7" creationId="{00000000-0000-0000-0000-000000000000}"/>
          </ac:spMkLst>
        </pc:spChg>
      </pc:sldChg>
      <pc:sldChg chg="delSp modSp add replId">
        <pc:chgData name="Amanu Haile" userId="S::u4058941@na.corp.clorox.com::ac4cde42-0c69-4323-b135-8655d873c0e6" providerId="AD" clId="Web-{66533E20-240D-39E6-73DC-53D64D9CF7AB}" dt="2024-04-09T18:27:34.061" v="360"/>
        <pc:sldMkLst>
          <pc:docMk/>
          <pc:sldMk cId="380732117" sldId="1434"/>
        </pc:sldMkLst>
        <pc:spChg chg="mod">
          <ac:chgData name="Amanu Haile" userId="S::u4058941@na.corp.clorox.com::ac4cde42-0c69-4323-b135-8655d873c0e6" providerId="AD" clId="Web-{66533E20-240D-39E6-73DC-53D64D9CF7AB}" dt="2024-04-09T18:27:19.233" v="357" actId="20577"/>
          <ac:spMkLst>
            <pc:docMk/>
            <pc:sldMk cId="380732117" sldId="1434"/>
            <ac:spMk id="2" creationId="{00000000-0000-0000-0000-000000000000}"/>
          </ac:spMkLst>
        </pc:spChg>
        <pc:spChg chg="del mod">
          <ac:chgData name="Amanu Haile" userId="S::u4058941@na.corp.clorox.com::ac4cde42-0c69-4323-b135-8655d873c0e6" providerId="AD" clId="Web-{66533E20-240D-39E6-73DC-53D64D9CF7AB}" dt="2024-04-09T18:27:34.061" v="360"/>
          <ac:spMkLst>
            <pc:docMk/>
            <pc:sldMk cId="380732117" sldId="1434"/>
            <ac:spMk id="4" creationId="{D39BFD6B-759A-D156-E52B-2FCCBDD1BDF7}"/>
          </ac:spMkLst>
        </pc:spChg>
      </pc:sldChg>
      <pc:sldChg chg="add del replId">
        <pc:chgData name="Amanu Haile" userId="S::u4058941@na.corp.clorox.com::ac4cde42-0c69-4323-b135-8655d873c0e6" providerId="AD" clId="Web-{66533E20-240D-39E6-73DC-53D64D9CF7AB}" dt="2024-04-09T18:26:53.232" v="349"/>
        <pc:sldMkLst>
          <pc:docMk/>
          <pc:sldMk cId="2726646475" sldId="1435"/>
        </pc:sldMkLst>
      </pc:sldChg>
    </pc:docChg>
  </pc:docChgLst>
  <pc:docChgLst>
    <pc:chgData name="Amanu Haile" userId="S::u4058941@na.corp.clorox.com::ac4cde42-0c69-4323-b135-8655d873c0e6" providerId="AD" clId="Web-{B5E442B6-D999-90E0-7683-24807720A885}"/>
    <pc:docChg chg="modSld">
      <pc:chgData name="Amanu Haile" userId="S::u4058941@na.corp.clorox.com::ac4cde42-0c69-4323-b135-8655d873c0e6" providerId="AD" clId="Web-{B5E442B6-D999-90E0-7683-24807720A885}" dt="2024-04-08T18:37:19.083" v="1" actId="14100"/>
      <pc:docMkLst>
        <pc:docMk/>
      </pc:docMkLst>
      <pc:sldChg chg="modSp">
        <pc:chgData name="Amanu Haile" userId="S::u4058941@na.corp.clorox.com::ac4cde42-0c69-4323-b135-8655d873c0e6" providerId="AD" clId="Web-{B5E442B6-D999-90E0-7683-24807720A885}" dt="2024-04-08T18:37:19.083" v="1" actId="14100"/>
        <pc:sldMkLst>
          <pc:docMk/>
          <pc:sldMk cId="4174831257" sldId="1419"/>
        </pc:sldMkLst>
        <pc:picChg chg="mod">
          <ac:chgData name="Amanu Haile" userId="S::u4058941@na.corp.clorox.com::ac4cde42-0c69-4323-b135-8655d873c0e6" providerId="AD" clId="Web-{B5E442B6-D999-90E0-7683-24807720A885}" dt="2024-04-08T18:37:19.083" v="1" actId="14100"/>
          <ac:picMkLst>
            <pc:docMk/>
            <pc:sldMk cId="4174831257" sldId="1419"/>
            <ac:picMk id="7" creationId="{BEBA9247-9D63-AC29-4EF7-86363BC9D467}"/>
          </ac:picMkLst>
        </pc:picChg>
      </pc:sldChg>
    </pc:docChg>
  </pc:docChgLst>
  <pc:docChgLst>
    <pc:chgData name="Arvind Pandit" userId="S::u4300398@na.corp.clorox.com::e6c61553-0bec-45ea-836f-f87697872b90" providerId="AD" clId="Web-{BB09D80D-58FC-4048-E413-9BA7216F2F24}"/>
    <pc:docChg chg="addSld modSld">
      <pc:chgData name="Arvind Pandit" userId="S::u4300398@na.corp.clorox.com::e6c61553-0bec-45ea-836f-f87697872b90" providerId="AD" clId="Web-{BB09D80D-58FC-4048-E413-9BA7216F2F24}" dt="2024-04-29T16:32:42.866" v="9" actId="14100"/>
      <pc:docMkLst>
        <pc:docMk/>
      </pc:docMkLst>
      <pc:sldChg chg="addSp delSp modSp">
        <pc:chgData name="Arvind Pandit" userId="S::u4300398@na.corp.clorox.com::e6c61553-0bec-45ea-836f-f87697872b90" providerId="AD" clId="Web-{BB09D80D-58FC-4048-E413-9BA7216F2F24}" dt="2024-04-29T16:30:47.444" v="1"/>
        <pc:sldMkLst>
          <pc:docMk/>
          <pc:sldMk cId="4174831257" sldId="1419"/>
        </pc:sldMkLst>
        <pc:picChg chg="add del mod">
          <ac:chgData name="Arvind Pandit" userId="S::u4300398@na.corp.clorox.com::e6c61553-0bec-45ea-836f-f87697872b90" providerId="AD" clId="Web-{BB09D80D-58FC-4048-E413-9BA7216F2F24}" dt="2024-04-29T16:30:47.444" v="1"/>
          <ac:picMkLst>
            <pc:docMk/>
            <pc:sldMk cId="4174831257" sldId="1419"/>
            <ac:picMk id="5" creationId="{1F9697FA-9844-2B05-6EA5-9E77D8B41A4D}"/>
          </ac:picMkLst>
        </pc:picChg>
      </pc:sldChg>
      <pc:sldChg chg="addSp modSp new">
        <pc:chgData name="Arvind Pandit" userId="S::u4300398@na.corp.clorox.com::e6c61553-0bec-45ea-836f-f87697872b90" providerId="AD" clId="Web-{BB09D80D-58FC-4048-E413-9BA7216F2F24}" dt="2024-04-29T16:32:42.866" v="9" actId="14100"/>
        <pc:sldMkLst>
          <pc:docMk/>
          <pc:sldMk cId="2778599525" sldId="1434"/>
        </pc:sldMkLst>
        <pc:picChg chg="add mod">
          <ac:chgData name="Arvind Pandit" userId="S::u4300398@na.corp.clorox.com::e6c61553-0bec-45ea-836f-f87697872b90" providerId="AD" clId="Web-{BB09D80D-58FC-4048-E413-9BA7216F2F24}" dt="2024-04-29T16:32:42.866" v="9" actId="14100"/>
          <ac:picMkLst>
            <pc:docMk/>
            <pc:sldMk cId="2778599525" sldId="1434"/>
            <ac:picMk id="2" creationId="{D45D8231-6007-8002-BBDD-E23AF1EE48EF}"/>
          </ac:picMkLst>
        </pc:picChg>
      </pc:sldChg>
    </pc:docChg>
  </pc:docChgLst>
  <pc:docChgLst>
    <pc:chgData name="Arvind Pandit" userId="S::u4300398@na.corp.clorox.com::e6c61553-0bec-45ea-836f-f87697872b90" providerId="AD" clId="Web-{36B05D61-229D-1D22-7EA3-0FB8D1F6A051}"/>
    <pc:docChg chg="addSld delSld modSld">
      <pc:chgData name="Arvind Pandit" userId="S::u4300398@na.corp.clorox.com::e6c61553-0bec-45ea-836f-f87697872b90" providerId="AD" clId="Web-{36B05D61-229D-1D22-7EA3-0FB8D1F6A051}" dt="2024-04-30T03:59:43.637" v="5"/>
      <pc:docMkLst>
        <pc:docMk/>
      </pc:docMkLst>
      <pc:sldChg chg="addSp modSp del">
        <pc:chgData name="Arvind Pandit" userId="S::u4300398@na.corp.clorox.com::e6c61553-0bec-45ea-836f-f87697872b90" providerId="AD" clId="Web-{36B05D61-229D-1D22-7EA3-0FB8D1F6A051}" dt="2024-04-30T03:59:43.637" v="5"/>
        <pc:sldMkLst>
          <pc:docMk/>
          <pc:sldMk cId="2778599525" sldId="1434"/>
        </pc:sldMkLst>
        <pc:picChg chg="add mod">
          <ac:chgData name="Arvind Pandit" userId="S::u4300398@na.corp.clorox.com::e6c61553-0bec-45ea-836f-f87697872b90" providerId="AD" clId="Web-{36B05D61-229D-1D22-7EA3-0FB8D1F6A051}" dt="2024-04-30T03:58:26.964" v="0"/>
          <ac:picMkLst>
            <pc:docMk/>
            <pc:sldMk cId="2778599525" sldId="1434"/>
            <ac:picMk id="3" creationId="{60AC7F82-5206-3430-1BCC-185E4E3D1976}"/>
          </ac:picMkLst>
        </pc:picChg>
        <pc:picChg chg="add mod">
          <ac:chgData name="Arvind Pandit" userId="S::u4300398@na.corp.clorox.com::e6c61553-0bec-45ea-836f-f87697872b90" providerId="AD" clId="Web-{36B05D61-229D-1D22-7EA3-0FB8D1F6A051}" dt="2024-04-30T03:58:45.043" v="1"/>
          <ac:picMkLst>
            <pc:docMk/>
            <pc:sldMk cId="2778599525" sldId="1434"/>
            <ac:picMk id="4" creationId="{41989920-E46F-EF9F-0E8F-FCA0035EB126}"/>
          </ac:picMkLst>
        </pc:picChg>
        <pc:picChg chg="add mod">
          <ac:chgData name="Arvind Pandit" userId="S::u4300398@na.corp.clorox.com::e6c61553-0bec-45ea-836f-f87697872b90" providerId="AD" clId="Web-{36B05D61-229D-1D22-7EA3-0FB8D1F6A051}" dt="2024-04-30T03:59:13.637" v="3"/>
          <ac:picMkLst>
            <pc:docMk/>
            <pc:sldMk cId="2778599525" sldId="1434"/>
            <ac:picMk id="5" creationId="{F3D1FF1E-C3BC-EADC-5269-1C18DFA8EF07}"/>
          </ac:picMkLst>
        </pc:picChg>
      </pc:sldChg>
      <pc:sldChg chg="addSp modSp new">
        <pc:chgData name="Arvind Pandit" userId="S::u4300398@na.corp.clorox.com::e6c61553-0bec-45ea-836f-f87697872b90" providerId="AD" clId="Web-{36B05D61-229D-1D22-7EA3-0FB8D1F6A051}" dt="2024-04-30T03:59:37.528" v="4"/>
        <pc:sldMkLst>
          <pc:docMk/>
          <pc:sldMk cId="3252434202" sldId="1435"/>
        </pc:sldMkLst>
        <pc:picChg chg="add mod">
          <ac:chgData name="Arvind Pandit" userId="S::u4300398@na.corp.clorox.com::e6c61553-0bec-45ea-836f-f87697872b90" providerId="AD" clId="Web-{36B05D61-229D-1D22-7EA3-0FB8D1F6A051}" dt="2024-04-30T03:59:37.528" v="4"/>
          <ac:picMkLst>
            <pc:docMk/>
            <pc:sldMk cId="3252434202" sldId="1435"/>
            <ac:picMk id="2" creationId="{24E6ACD8-BE1E-95ED-4D64-A9D0E1D45D6A}"/>
          </ac:picMkLst>
        </pc:picChg>
      </pc:sldChg>
    </pc:docChg>
  </pc:docChgLst>
  <pc:docChgLst>
    <pc:chgData name="Amanu Haile" userId="S::u4058941@na.corp.clorox.com::ac4cde42-0c69-4323-b135-8655d873c0e6" providerId="AD" clId="Web-{F0A529F7-8537-5237-BF0E-EC09452481F4}"/>
    <pc:docChg chg="delSld">
      <pc:chgData name="Amanu Haile" userId="S::u4058941@na.corp.clorox.com::ac4cde42-0c69-4323-b135-8655d873c0e6" providerId="AD" clId="Web-{F0A529F7-8537-5237-BF0E-EC09452481F4}" dt="2024-04-17T20:23:08.205" v="0"/>
      <pc:docMkLst>
        <pc:docMk/>
      </pc:docMkLst>
      <pc:sldChg chg="del">
        <pc:chgData name="Amanu Haile" userId="S::u4058941@na.corp.clorox.com::ac4cde42-0c69-4323-b135-8655d873c0e6" providerId="AD" clId="Web-{F0A529F7-8537-5237-BF0E-EC09452481F4}" dt="2024-04-17T20:23:08.205" v="0"/>
        <pc:sldMkLst>
          <pc:docMk/>
          <pc:sldMk cId="596685717" sldId="1430"/>
        </pc:sldMkLst>
      </pc:sldChg>
    </pc:docChg>
  </pc:docChgLst>
  <pc:docChgLst>
    <pc:chgData name="Amanu Haile" userId="S::u4058941@na.corp.clorox.com::ac4cde42-0c69-4323-b135-8655d873c0e6" providerId="AD" clId="Web-{35D2781D-F1AC-5F4F-762F-E572D9527224}"/>
    <pc:docChg chg="addSld delSld modSld">
      <pc:chgData name="Amanu Haile" userId="S::u4058941@na.corp.clorox.com::ac4cde42-0c69-4323-b135-8655d873c0e6" providerId="AD" clId="Web-{35D2781D-F1AC-5F4F-762F-E572D9527224}" dt="2024-04-28T23:55:44.312" v="23" actId="1076"/>
      <pc:docMkLst>
        <pc:docMk/>
      </pc:docMkLst>
      <pc:sldChg chg="addSp modSp add">
        <pc:chgData name="Amanu Haile" userId="S::u4058941@na.corp.clorox.com::ac4cde42-0c69-4323-b135-8655d873c0e6" providerId="AD" clId="Web-{35D2781D-F1AC-5F4F-762F-E572D9527224}" dt="2024-04-28T23:55:44.312" v="23" actId="1076"/>
        <pc:sldMkLst>
          <pc:docMk/>
          <pc:sldMk cId="2949122414" sldId="684"/>
        </pc:sldMkLst>
        <pc:spChg chg="mod">
          <ac:chgData name="Amanu Haile" userId="S::u4058941@na.corp.clorox.com::ac4cde42-0c69-4323-b135-8655d873c0e6" providerId="AD" clId="Web-{35D2781D-F1AC-5F4F-762F-E572D9527224}" dt="2024-04-28T23:53:52.558" v="4" actId="20577"/>
          <ac:spMkLst>
            <pc:docMk/>
            <pc:sldMk cId="2949122414" sldId="684"/>
            <ac:spMk id="2" creationId="{48AA6904-23F8-5148-9D32-0FF8E5FDA690}"/>
          </ac:spMkLst>
        </pc:spChg>
        <pc:spChg chg="mod">
          <ac:chgData name="Amanu Haile" userId="S::u4058941@na.corp.clorox.com::ac4cde42-0c69-4323-b135-8655d873c0e6" providerId="AD" clId="Web-{35D2781D-F1AC-5F4F-762F-E572D9527224}" dt="2024-04-28T23:53:58.246" v="5" actId="20577"/>
          <ac:spMkLst>
            <pc:docMk/>
            <pc:sldMk cId="2949122414" sldId="684"/>
            <ac:spMk id="3" creationId="{B638824A-0235-90FB-6C55-7748CE99936D}"/>
          </ac:spMkLst>
        </pc:spChg>
        <pc:spChg chg="add mod">
          <ac:chgData name="Amanu Haile" userId="S::u4058941@na.corp.clorox.com::ac4cde42-0c69-4323-b135-8655d873c0e6" providerId="AD" clId="Web-{35D2781D-F1AC-5F4F-762F-E572D9527224}" dt="2024-04-28T23:55:44.312" v="23" actId="1076"/>
          <ac:spMkLst>
            <pc:docMk/>
            <pc:sldMk cId="2949122414" sldId="684"/>
            <ac:spMk id="4" creationId="{A5EDCDF9-7344-6EBF-9DC2-D827D9C1E574}"/>
          </ac:spMkLst>
        </pc:spChg>
        <pc:picChg chg="mod">
          <ac:chgData name="Amanu Haile" userId="S::u4058941@na.corp.clorox.com::ac4cde42-0c69-4323-b135-8655d873c0e6" providerId="AD" clId="Web-{35D2781D-F1AC-5F4F-762F-E572D9527224}" dt="2024-04-28T23:54:19.121" v="6" actId="14100"/>
          <ac:picMkLst>
            <pc:docMk/>
            <pc:sldMk cId="2949122414" sldId="684"/>
            <ac:picMk id="5" creationId="{8F4013D6-BE1E-4D8E-097B-03307456664C}"/>
          </ac:picMkLst>
        </pc:picChg>
      </pc:sldChg>
      <pc:sldChg chg="del">
        <pc:chgData name="Amanu Haile" userId="S::u4058941@na.corp.clorox.com::ac4cde42-0c69-4323-b135-8655d873c0e6" providerId="AD" clId="Web-{35D2781D-F1AC-5F4F-762F-E572D9527224}" dt="2024-04-28T23:53:04.431" v="2"/>
        <pc:sldMkLst>
          <pc:docMk/>
          <pc:sldMk cId="3198160023" sldId="1403"/>
        </pc:sldMkLst>
      </pc:sldChg>
      <pc:sldChg chg="del">
        <pc:chgData name="Amanu Haile" userId="S::u4058941@na.corp.clorox.com::ac4cde42-0c69-4323-b135-8655d873c0e6" providerId="AD" clId="Web-{35D2781D-F1AC-5F4F-762F-E572D9527224}" dt="2024-04-28T23:51:49.476" v="0"/>
        <pc:sldMkLst>
          <pc:docMk/>
          <pc:sldMk cId="73910292" sldId="1428"/>
        </pc:sldMkLst>
      </pc:sldChg>
      <pc:sldChg chg="del">
        <pc:chgData name="Amanu Haile" userId="S::u4058941@na.corp.clorox.com::ac4cde42-0c69-4323-b135-8655d873c0e6" providerId="AD" clId="Web-{35D2781D-F1AC-5F4F-762F-E572D9527224}" dt="2024-04-28T23:53:17.463" v="3"/>
        <pc:sldMkLst>
          <pc:docMk/>
          <pc:sldMk cId="2320292065" sldId="1435"/>
        </pc:sldMkLst>
      </pc:sldChg>
    </pc:docChg>
  </pc:docChgLst>
  <pc:docChgLst>
    <pc:chgData name="Amanu Haile" userId="S::u4058941@na.corp.clorox.com::ac4cde42-0c69-4323-b135-8655d873c0e6" providerId="AD" clId="Web-{24FA9F1C-CBA3-47D5-9583-24ED5C0F167A}"/>
    <pc:docChg chg="delSld">
      <pc:chgData name="Amanu Haile" userId="S::u4058941@na.corp.clorox.com::ac4cde42-0c69-4323-b135-8655d873c0e6" providerId="AD" clId="Web-{24FA9F1C-CBA3-47D5-9583-24ED5C0F167A}" dt="2024-04-30T16:01:09.859" v="1"/>
      <pc:docMkLst>
        <pc:docMk/>
      </pc:docMkLst>
      <pc:sldChg chg="del">
        <pc:chgData name="Amanu Haile" userId="S::u4058941@na.corp.clorox.com::ac4cde42-0c69-4323-b135-8655d873c0e6" providerId="AD" clId="Web-{24FA9F1C-CBA3-47D5-9583-24ED5C0F167A}" dt="2024-04-30T16:01:09.859" v="1"/>
        <pc:sldMkLst>
          <pc:docMk/>
          <pc:sldMk cId="4174831257" sldId="1419"/>
        </pc:sldMkLst>
      </pc:sldChg>
      <pc:sldChg chg="del">
        <pc:chgData name="Amanu Haile" userId="S::u4058941@na.corp.clorox.com::ac4cde42-0c69-4323-b135-8655d873c0e6" providerId="AD" clId="Web-{24FA9F1C-CBA3-47D5-9583-24ED5C0F167A}" dt="2024-04-30T16:01:05.749" v="0"/>
        <pc:sldMkLst>
          <pc:docMk/>
          <pc:sldMk cId="1888309831" sldId="1432"/>
        </pc:sldMkLst>
      </pc:sldChg>
    </pc:docChg>
  </pc:docChgLst>
  <pc:docChgLst>
    <pc:chgData name="Amanu Haile" userId="S::u4058941@na.corp.clorox.com::ac4cde42-0c69-4323-b135-8655d873c0e6" providerId="AD" clId="Web-{3CB3AC35-6C62-E778-AAC7-0FAC2F2E5044}"/>
    <pc:docChg chg="addSld delSld modSld sldOrd addMainMaster">
      <pc:chgData name="Amanu Haile" userId="S::u4058941@na.corp.clorox.com::ac4cde42-0c69-4323-b135-8655d873c0e6" providerId="AD" clId="Web-{3CB3AC35-6C62-E778-AAC7-0FAC2F2E5044}" dt="2024-04-04T19:40:53.622" v="208" actId="20577"/>
      <pc:docMkLst>
        <pc:docMk/>
      </pc:docMkLst>
      <pc:sldChg chg="modSp">
        <pc:chgData name="Amanu Haile" userId="S::u4058941@na.corp.clorox.com::ac4cde42-0c69-4323-b135-8655d873c0e6" providerId="AD" clId="Web-{3CB3AC35-6C62-E778-AAC7-0FAC2F2E5044}" dt="2024-04-04T17:55:49.586" v="13" actId="20577"/>
        <pc:sldMkLst>
          <pc:docMk/>
          <pc:sldMk cId="4070667337" sldId="260"/>
        </pc:sldMkLst>
        <pc:spChg chg="mod">
          <ac:chgData name="Amanu Haile" userId="S::u4058941@na.corp.clorox.com::ac4cde42-0c69-4323-b135-8655d873c0e6" providerId="AD" clId="Web-{3CB3AC35-6C62-E778-AAC7-0FAC2F2E5044}" dt="2024-04-04T17:55:49.586" v="13" actId="20577"/>
          <ac:spMkLst>
            <pc:docMk/>
            <pc:sldMk cId="4070667337" sldId="260"/>
            <ac:spMk id="2" creationId="{00000000-0000-0000-0000-000000000000}"/>
          </ac:spMkLst>
        </pc:spChg>
      </pc:sldChg>
      <pc:sldChg chg="add ord">
        <pc:chgData name="Amanu Haile" userId="S::u4058941@na.corp.clorox.com::ac4cde42-0c69-4323-b135-8655d873c0e6" providerId="AD" clId="Web-{3CB3AC35-6C62-E778-AAC7-0FAC2F2E5044}" dt="2024-04-04T18:05:02.743" v="166"/>
        <pc:sldMkLst>
          <pc:docMk/>
          <pc:sldMk cId="3198160023" sldId="1403"/>
        </pc:sldMkLst>
      </pc:sldChg>
      <pc:sldChg chg="delSp modSp add ord">
        <pc:chgData name="Amanu Haile" userId="S::u4058941@na.corp.clorox.com::ac4cde42-0c69-4323-b135-8655d873c0e6" providerId="AD" clId="Web-{3CB3AC35-6C62-E778-AAC7-0FAC2F2E5044}" dt="2024-04-04T18:10:23.574" v="187"/>
        <pc:sldMkLst>
          <pc:docMk/>
          <pc:sldMk cId="1769376422" sldId="1413"/>
        </pc:sldMkLst>
        <pc:spChg chg="mod">
          <ac:chgData name="Amanu Haile" userId="S::u4058941@na.corp.clorox.com::ac4cde42-0c69-4323-b135-8655d873c0e6" providerId="AD" clId="Web-{3CB3AC35-6C62-E778-AAC7-0FAC2F2E5044}" dt="2024-04-04T18:07:06.469" v="174" actId="20577"/>
          <ac:spMkLst>
            <pc:docMk/>
            <pc:sldMk cId="1769376422" sldId="1413"/>
            <ac:spMk id="5" creationId="{00000000-0000-0000-0000-000000000000}"/>
          </ac:spMkLst>
        </pc:spChg>
        <pc:spChg chg="mod">
          <ac:chgData name="Amanu Haile" userId="S::u4058941@na.corp.clorox.com::ac4cde42-0c69-4323-b135-8655d873c0e6" providerId="AD" clId="Web-{3CB3AC35-6C62-E778-AAC7-0FAC2F2E5044}" dt="2024-04-04T18:07:16.282" v="176" actId="1076"/>
          <ac:spMkLst>
            <pc:docMk/>
            <pc:sldMk cId="1769376422" sldId="1413"/>
            <ac:spMk id="9" creationId="{00000000-0000-0000-0000-000000000000}"/>
          </ac:spMkLst>
        </pc:spChg>
        <pc:picChg chg="del">
          <ac:chgData name="Amanu Haile" userId="S::u4058941@na.corp.clorox.com::ac4cde42-0c69-4323-b135-8655d873c0e6" providerId="AD" clId="Web-{3CB3AC35-6C62-E778-AAC7-0FAC2F2E5044}" dt="2024-04-04T18:06:54.265" v="171"/>
          <ac:picMkLst>
            <pc:docMk/>
            <pc:sldMk cId="1769376422" sldId="1413"/>
            <ac:picMk id="4" creationId="{00000000-0000-0000-0000-000000000000}"/>
          </ac:picMkLst>
        </pc:picChg>
        <pc:picChg chg="del">
          <ac:chgData name="Amanu Haile" userId="S::u4058941@na.corp.clorox.com::ac4cde42-0c69-4323-b135-8655d873c0e6" providerId="AD" clId="Web-{3CB3AC35-6C62-E778-AAC7-0FAC2F2E5044}" dt="2024-04-04T18:06:53.390" v="170"/>
          <ac:picMkLst>
            <pc:docMk/>
            <pc:sldMk cId="1769376422" sldId="1413"/>
            <ac:picMk id="6" creationId="{00000000-0000-0000-0000-000000000000}"/>
          </ac:picMkLst>
        </pc:picChg>
        <pc:picChg chg="del">
          <ac:chgData name="Amanu Haile" userId="S::u4058941@na.corp.clorox.com::ac4cde42-0c69-4323-b135-8655d873c0e6" providerId="AD" clId="Web-{3CB3AC35-6C62-E778-AAC7-0FAC2F2E5044}" dt="2024-04-04T18:07:11.860" v="175"/>
          <ac:picMkLst>
            <pc:docMk/>
            <pc:sldMk cId="1769376422" sldId="1413"/>
            <ac:picMk id="8" creationId="{00000000-0000-0000-0000-000000000000}"/>
          </ac:picMkLst>
        </pc:picChg>
      </pc:sldChg>
      <pc:sldChg chg="addSp delSp modSp add">
        <pc:chgData name="Amanu Haile" userId="S::u4058941@na.corp.clorox.com::ac4cde42-0c69-4323-b135-8655d873c0e6" providerId="AD" clId="Web-{3CB3AC35-6C62-E778-AAC7-0FAC2F2E5044}" dt="2024-04-04T18:11:20.015" v="198" actId="1076"/>
        <pc:sldMkLst>
          <pc:docMk/>
          <pc:sldMk cId="4174831257" sldId="1419"/>
        </pc:sldMkLst>
        <pc:spChg chg="mod">
          <ac:chgData name="Amanu Haile" userId="S::u4058941@na.corp.clorox.com::ac4cde42-0c69-4323-b135-8655d873c0e6" providerId="AD" clId="Web-{3CB3AC35-6C62-E778-AAC7-0FAC2F2E5044}" dt="2024-04-04T18:11:14.295" v="197" actId="14100"/>
          <ac:spMkLst>
            <pc:docMk/>
            <pc:sldMk cId="4174831257" sldId="1419"/>
            <ac:spMk id="80" creationId="{B538D703-529A-4037-BC59-A484533BB9D8}"/>
          </ac:spMkLst>
        </pc:spChg>
        <pc:picChg chg="add mod">
          <ac:chgData name="Amanu Haile" userId="S::u4058941@na.corp.clorox.com::ac4cde42-0c69-4323-b135-8655d873c0e6" providerId="AD" clId="Web-{3CB3AC35-6C62-E778-AAC7-0FAC2F2E5044}" dt="2024-04-04T18:11:20.015" v="198" actId="1076"/>
          <ac:picMkLst>
            <pc:docMk/>
            <pc:sldMk cId="4174831257" sldId="1419"/>
            <ac:picMk id="7" creationId="{5E4D265E-BD96-CE6B-4FEC-81B046B808DC}"/>
          </ac:picMkLst>
        </pc:picChg>
        <pc:picChg chg="del mod">
          <ac:chgData name="Amanu Haile" userId="S::u4058941@na.corp.clorox.com::ac4cde42-0c69-4323-b135-8655d873c0e6" providerId="AD" clId="Web-{3CB3AC35-6C62-E778-AAC7-0FAC2F2E5044}" dt="2024-04-04T18:10:50.950" v="190"/>
          <ac:picMkLst>
            <pc:docMk/>
            <pc:sldMk cId="4174831257" sldId="1419"/>
            <ac:picMk id="74" creationId="{00000000-0000-0000-0000-000000000000}"/>
          </ac:picMkLst>
        </pc:picChg>
      </pc:sldChg>
      <pc:sldChg chg="add">
        <pc:chgData name="Amanu Haile" userId="S::u4058941@na.corp.clorox.com::ac4cde42-0c69-4323-b135-8655d873c0e6" providerId="AD" clId="Web-{3CB3AC35-6C62-E778-AAC7-0FAC2F2E5044}" dt="2024-04-04T18:10:29.949" v="188"/>
        <pc:sldMkLst>
          <pc:docMk/>
          <pc:sldMk cId="73910292" sldId="1428"/>
        </pc:sldMkLst>
      </pc:sldChg>
      <pc:sldChg chg="modSp add del">
        <pc:chgData name="Amanu Haile" userId="S::u4058941@na.corp.clorox.com::ac4cde42-0c69-4323-b135-8655d873c0e6" providerId="AD" clId="Web-{3CB3AC35-6C62-E778-AAC7-0FAC2F2E5044}" dt="2024-04-04T18:10:05.963" v="186"/>
        <pc:sldMkLst>
          <pc:docMk/>
          <pc:sldMk cId="3757873784" sldId="1429"/>
        </pc:sldMkLst>
        <pc:spChg chg="mod">
          <ac:chgData name="Amanu Haile" userId="S::u4058941@na.corp.clorox.com::ac4cde42-0c69-4323-b135-8655d873c0e6" providerId="AD" clId="Web-{3CB3AC35-6C62-E778-AAC7-0FAC2F2E5044}" dt="2024-04-04T18:04:23.194" v="163" actId="14100"/>
          <ac:spMkLst>
            <pc:docMk/>
            <pc:sldMk cId="3757873784" sldId="1429"/>
            <ac:spMk id="5" creationId="{00000000-0000-0000-0000-000000000000}"/>
          </ac:spMkLst>
        </pc:spChg>
      </pc:sldChg>
      <pc:sldChg chg="add">
        <pc:chgData name="Amanu Haile" userId="S::u4058941@na.corp.clorox.com::ac4cde42-0c69-4323-b135-8655d873c0e6" providerId="AD" clId="Web-{3CB3AC35-6C62-E778-AAC7-0FAC2F2E5044}" dt="2024-04-04T18:08:18.317" v="180"/>
        <pc:sldMkLst>
          <pc:docMk/>
          <pc:sldMk cId="596685717" sldId="1430"/>
        </pc:sldMkLst>
      </pc:sldChg>
      <pc:sldChg chg="modSp new ord">
        <pc:chgData name="Amanu Haile" userId="S::u4058941@na.corp.clorox.com::ac4cde42-0c69-4323-b135-8655d873c0e6" providerId="AD" clId="Web-{3CB3AC35-6C62-E778-AAC7-0FAC2F2E5044}" dt="2024-04-04T19:40:53.622" v="208" actId="20577"/>
        <pc:sldMkLst>
          <pc:docMk/>
          <pc:sldMk cId="1117275366" sldId="1431"/>
        </pc:sldMkLst>
        <pc:spChg chg="mod">
          <ac:chgData name="Amanu Haile" userId="S::u4058941@na.corp.clorox.com::ac4cde42-0c69-4323-b135-8655d873c0e6" providerId="AD" clId="Web-{3CB3AC35-6C62-E778-AAC7-0FAC2F2E5044}" dt="2024-04-04T19:40:53.622" v="208" actId="20577"/>
          <ac:spMkLst>
            <pc:docMk/>
            <pc:sldMk cId="1117275366" sldId="1431"/>
            <ac:spMk id="3" creationId="{95D31111-F8BB-79E2-81A7-2E2417D5C7DF}"/>
          </ac:spMkLst>
        </pc:spChg>
      </pc:sldChg>
      <pc:sldChg chg="addSp delSp modSp add del">
        <pc:chgData name="Amanu Haile" userId="S::u4058941@na.corp.clorox.com::ac4cde42-0c69-4323-b135-8655d873c0e6" providerId="AD" clId="Web-{3CB3AC35-6C62-E778-AAC7-0FAC2F2E5044}" dt="2024-04-04T18:07:59.784" v="179"/>
        <pc:sldMkLst>
          <pc:docMk/>
          <pc:sldMk cId="2355450373" sldId="2147375573"/>
        </pc:sldMkLst>
        <pc:spChg chg="add del">
          <ac:chgData name="Amanu Haile" userId="S::u4058941@na.corp.clorox.com::ac4cde42-0c69-4323-b135-8655d873c0e6" providerId="AD" clId="Web-{3CB3AC35-6C62-E778-AAC7-0FAC2F2E5044}" dt="2024-04-04T18:01:25.262" v="98"/>
          <ac:spMkLst>
            <pc:docMk/>
            <pc:sldMk cId="2355450373" sldId="2147375573"/>
            <ac:spMk id="44" creationId="{EA0C60FD-AE60-FF66-2274-81B50B49F312}"/>
          </ac:spMkLst>
        </pc:spChg>
        <pc:spChg chg="add del">
          <ac:chgData name="Amanu Haile" userId="S::u4058941@na.corp.clorox.com::ac4cde42-0c69-4323-b135-8655d873c0e6" providerId="AD" clId="Web-{3CB3AC35-6C62-E778-AAC7-0FAC2F2E5044}" dt="2024-04-04T18:01:25.262" v="100"/>
          <ac:spMkLst>
            <pc:docMk/>
            <pc:sldMk cId="2355450373" sldId="2147375573"/>
            <ac:spMk id="49" creationId="{65117553-6A8F-3C22-8A75-526DE69B31A5}"/>
          </ac:spMkLst>
        </pc:spChg>
        <pc:spChg chg="add del">
          <ac:chgData name="Amanu Haile" userId="S::u4058941@na.corp.clorox.com::ac4cde42-0c69-4323-b135-8655d873c0e6" providerId="AD" clId="Web-{3CB3AC35-6C62-E778-AAC7-0FAC2F2E5044}" dt="2024-04-04T18:01:25.262" v="101"/>
          <ac:spMkLst>
            <pc:docMk/>
            <pc:sldMk cId="2355450373" sldId="2147375573"/>
            <ac:spMk id="50" creationId="{251CBBA9-8E37-5501-DB31-9C6407C13657}"/>
          </ac:spMkLst>
        </pc:spChg>
        <pc:spChg chg="add del">
          <ac:chgData name="Amanu Haile" userId="S::u4058941@na.corp.clorox.com::ac4cde42-0c69-4323-b135-8655d873c0e6" providerId="AD" clId="Web-{3CB3AC35-6C62-E778-AAC7-0FAC2F2E5044}" dt="2024-04-04T18:01:25.262" v="102"/>
          <ac:spMkLst>
            <pc:docMk/>
            <pc:sldMk cId="2355450373" sldId="2147375573"/>
            <ac:spMk id="51" creationId="{EAA5B02A-C912-6A28-23C8-847D13183727}"/>
          </ac:spMkLst>
        </pc:spChg>
        <pc:spChg chg="add del">
          <ac:chgData name="Amanu Haile" userId="S::u4058941@na.corp.clorox.com::ac4cde42-0c69-4323-b135-8655d873c0e6" providerId="AD" clId="Web-{3CB3AC35-6C62-E778-AAC7-0FAC2F2E5044}" dt="2024-04-04T18:01:25.262" v="103"/>
          <ac:spMkLst>
            <pc:docMk/>
            <pc:sldMk cId="2355450373" sldId="2147375573"/>
            <ac:spMk id="52" creationId="{98E1A2CD-C08D-E0E1-206D-1BCF0345A6FA}"/>
          </ac:spMkLst>
        </pc:spChg>
        <pc:spChg chg="del">
          <ac:chgData name="Amanu Haile" userId="S::u4058941@na.corp.clorox.com::ac4cde42-0c69-4323-b135-8655d873c0e6" providerId="AD" clId="Web-{3CB3AC35-6C62-E778-AAC7-0FAC2F2E5044}" dt="2024-04-04T18:01:37.075" v="126"/>
          <ac:spMkLst>
            <pc:docMk/>
            <pc:sldMk cId="2355450373" sldId="2147375573"/>
            <ac:spMk id="54" creationId="{B53881B2-3C2C-B039-AD57-BA32DFBAFFE8}"/>
          </ac:spMkLst>
        </pc:spChg>
        <pc:spChg chg="add del">
          <ac:chgData name="Amanu Haile" userId="S::u4058941@na.corp.clorox.com::ac4cde42-0c69-4323-b135-8655d873c0e6" providerId="AD" clId="Web-{3CB3AC35-6C62-E778-AAC7-0FAC2F2E5044}" dt="2024-04-04T18:01:25.262" v="111"/>
          <ac:spMkLst>
            <pc:docMk/>
            <pc:sldMk cId="2355450373" sldId="2147375573"/>
            <ac:spMk id="64" creationId="{1F6C68CD-1FAC-17C6-5629-5715EA593A33}"/>
          </ac:spMkLst>
        </pc:spChg>
        <pc:spChg chg="add del">
          <ac:chgData name="Amanu Haile" userId="S::u4058941@na.corp.clorox.com::ac4cde42-0c69-4323-b135-8655d873c0e6" providerId="AD" clId="Web-{3CB3AC35-6C62-E778-AAC7-0FAC2F2E5044}" dt="2024-04-04T18:01:25.262" v="112"/>
          <ac:spMkLst>
            <pc:docMk/>
            <pc:sldMk cId="2355450373" sldId="2147375573"/>
            <ac:spMk id="65" creationId="{6277C29D-4F4A-8BD9-3282-C89120FE1D2C}"/>
          </ac:spMkLst>
        </pc:spChg>
        <pc:spChg chg="add del mod">
          <ac:chgData name="Amanu Haile" userId="S::u4058941@na.corp.clorox.com::ac4cde42-0c69-4323-b135-8655d873c0e6" providerId="AD" clId="Web-{3CB3AC35-6C62-E778-AAC7-0FAC2F2E5044}" dt="2024-04-04T18:01:48.638" v="135"/>
          <ac:spMkLst>
            <pc:docMk/>
            <pc:sldMk cId="2355450373" sldId="2147375573"/>
            <ac:spMk id="66" creationId="{8BF039D6-D15A-1CBA-B726-54FBC93674BA}"/>
          </ac:spMkLst>
        </pc:spChg>
        <pc:spChg chg="del">
          <ac:chgData name="Amanu Haile" userId="S::u4058941@na.corp.clorox.com::ac4cde42-0c69-4323-b135-8655d873c0e6" providerId="AD" clId="Web-{3CB3AC35-6C62-E778-AAC7-0FAC2F2E5044}" dt="2024-04-04T18:01:10.245" v="68"/>
          <ac:spMkLst>
            <pc:docMk/>
            <pc:sldMk cId="2355450373" sldId="2147375573"/>
            <ac:spMk id="67" creationId="{C3B1A570-A754-C6EF-EC68-EB1679FCCD66}"/>
          </ac:spMkLst>
        </pc:spChg>
        <pc:spChg chg="add del mod">
          <ac:chgData name="Amanu Haile" userId="S::u4058941@na.corp.clorox.com::ac4cde42-0c69-4323-b135-8655d873c0e6" providerId="AD" clId="Web-{3CB3AC35-6C62-E778-AAC7-0FAC2F2E5044}" dt="2024-04-04T18:01:46.888" v="134"/>
          <ac:spMkLst>
            <pc:docMk/>
            <pc:sldMk cId="2355450373" sldId="2147375573"/>
            <ac:spMk id="68" creationId="{BD11DEB7-B688-A79E-68E3-9E0BB7B0B407}"/>
          </ac:spMkLst>
        </pc:spChg>
        <pc:spChg chg="del">
          <ac:chgData name="Amanu Haile" userId="S::u4058941@na.corp.clorox.com::ac4cde42-0c69-4323-b135-8655d873c0e6" providerId="AD" clId="Web-{3CB3AC35-6C62-E778-AAC7-0FAC2F2E5044}" dt="2024-04-04T18:01:15.403" v="72"/>
          <ac:spMkLst>
            <pc:docMk/>
            <pc:sldMk cId="2355450373" sldId="2147375573"/>
            <ac:spMk id="71" creationId="{D17D567F-CDD9-6803-BFF8-067C96A35841}"/>
          </ac:spMkLst>
        </pc:spChg>
        <pc:spChg chg="add del">
          <ac:chgData name="Amanu Haile" userId="S::u4058941@na.corp.clorox.com::ac4cde42-0c69-4323-b135-8655d873c0e6" providerId="AD" clId="Web-{3CB3AC35-6C62-E778-AAC7-0FAC2F2E5044}" dt="2024-04-04T18:01:57.217" v="137"/>
          <ac:spMkLst>
            <pc:docMk/>
            <pc:sldMk cId="2355450373" sldId="2147375573"/>
            <ac:spMk id="72" creationId="{84DBEDEF-4753-8004-7D0F-73259C209D92}"/>
          </ac:spMkLst>
        </pc:spChg>
        <pc:spChg chg="add del mod">
          <ac:chgData name="Amanu Haile" userId="S::u4058941@na.corp.clorox.com::ac4cde42-0c69-4323-b135-8655d873c0e6" providerId="AD" clId="Web-{3CB3AC35-6C62-E778-AAC7-0FAC2F2E5044}" dt="2024-04-04T18:01:30.012" v="125"/>
          <ac:spMkLst>
            <pc:docMk/>
            <pc:sldMk cId="2355450373" sldId="2147375573"/>
            <ac:spMk id="73" creationId="{301B0FC7-2BDD-AF67-4A85-A9F6A04302B7}"/>
          </ac:spMkLst>
        </pc:spChg>
        <pc:spChg chg="add del">
          <ac:chgData name="Amanu Haile" userId="S::u4058941@na.corp.clorox.com::ac4cde42-0c69-4323-b135-8655d873c0e6" providerId="AD" clId="Web-{3CB3AC35-6C62-E778-AAC7-0FAC2F2E5044}" dt="2024-04-04T18:01:52.201" v="136"/>
          <ac:spMkLst>
            <pc:docMk/>
            <pc:sldMk cId="2355450373" sldId="2147375573"/>
            <ac:spMk id="74" creationId="{93F06706-2438-3837-7BA7-DD9ECA615E8B}"/>
          </ac:spMkLst>
        </pc:spChg>
        <pc:spChg chg="add del mod">
          <ac:chgData name="Amanu Haile" userId="S::u4058941@na.corp.clorox.com::ac4cde42-0c69-4323-b135-8655d873c0e6" providerId="AD" clId="Web-{3CB3AC35-6C62-E778-AAC7-0FAC2F2E5044}" dt="2024-04-04T18:01:42.325" v="131"/>
          <ac:spMkLst>
            <pc:docMk/>
            <pc:sldMk cId="2355450373" sldId="2147375573"/>
            <ac:spMk id="75" creationId="{75C8E5D8-F4FC-D1E3-95C7-A7D468E05EE0}"/>
          </ac:spMkLst>
        </pc:spChg>
        <pc:spChg chg="add del mod">
          <ac:chgData name="Amanu Haile" userId="S::u4058941@na.corp.clorox.com::ac4cde42-0c69-4323-b135-8655d873c0e6" providerId="AD" clId="Web-{3CB3AC35-6C62-E778-AAC7-0FAC2F2E5044}" dt="2024-04-04T18:01:25.262" v="120"/>
          <ac:spMkLst>
            <pc:docMk/>
            <pc:sldMk cId="2355450373" sldId="2147375573"/>
            <ac:spMk id="76" creationId="{25BAF06C-A34B-3FE5-520F-1867E3FBE1AD}"/>
          </ac:spMkLst>
        </pc:spChg>
        <pc:spChg chg="add del">
          <ac:chgData name="Amanu Haile" userId="S::u4058941@na.corp.clorox.com::ac4cde42-0c69-4323-b135-8655d873c0e6" providerId="AD" clId="Web-{3CB3AC35-6C62-E778-AAC7-0FAC2F2E5044}" dt="2024-04-04T18:01:44.450" v="132"/>
          <ac:spMkLst>
            <pc:docMk/>
            <pc:sldMk cId="2355450373" sldId="2147375573"/>
            <ac:spMk id="78" creationId="{2275AA81-29CF-C5F6-2657-4AD2BBAC2E94}"/>
          </ac:spMkLst>
        </pc:spChg>
        <pc:spChg chg="add del">
          <ac:chgData name="Amanu Haile" userId="S::u4058941@na.corp.clorox.com::ac4cde42-0c69-4323-b135-8655d873c0e6" providerId="AD" clId="Web-{3CB3AC35-6C62-E778-AAC7-0FAC2F2E5044}" dt="2024-04-04T18:02:00.076" v="138"/>
          <ac:spMkLst>
            <pc:docMk/>
            <pc:sldMk cId="2355450373" sldId="2147375573"/>
            <ac:spMk id="79" creationId="{F47CC6FA-0783-2E5C-5BD7-72A4A73112B6}"/>
          </ac:spMkLst>
        </pc:spChg>
        <pc:picChg chg="del">
          <ac:chgData name="Amanu Haile" userId="S::u4058941@na.corp.clorox.com::ac4cde42-0c69-4323-b135-8655d873c0e6" providerId="AD" clId="Web-{3CB3AC35-6C62-E778-AAC7-0FAC2F2E5044}" dt="2024-04-04T18:01:07.401" v="65"/>
          <ac:picMkLst>
            <pc:docMk/>
            <pc:sldMk cId="2355450373" sldId="2147375573"/>
            <ac:picMk id="45" creationId="{795E1EFE-460C-AF4C-DE6E-4D083900536A}"/>
          </ac:picMkLst>
        </pc:picChg>
        <pc:picChg chg="del">
          <ac:chgData name="Amanu Haile" userId="S::u4058941@na.corp.clorox.com::ac4cde42-0c69-4323-b135-8655d873c0e6" providerId="AD" clId="Web-{3CB3AC35-6C62-E778-AAC7-0FAC2F2E5044}" dt="2024-04-04T18:01:07.729" v="66"/>
          <ac:picMkLst>
            <pc:docMk/>
            <pc:sldMk cId="2355450373" sldId="2147375573"/>
            <ac:picMk id="46" creationId="{7295D321-E9EE-C32C-AA89-7D9A6801D6CC}"/>
          </ac:picMkLst>
        </pc:picChg>
        <pc:picChg chg="del">
          <ac:chgData name="Amanu Haile" userId="S::u4058941@na.corp.clorox.com::ac4cde42-0c69-4323-b135-8655d873c0e6" providerId="AD" clId="Web-{3CB3AC35-6C62-E778-AAC7-0FAC2F2E5044}" dt="2024-04-04T18:01:10.870" v="69"/>
          <ac:picMkLst>
            <pc:docMk/>
            <pc:sldMk cId="2355450373" sldId="2147375573"/>
            <ac:picMk id="47" creationId="{56CF10B4-9FC7-A30B-2596-E8C85A8AE065}"/>
          </ac:picMkLst>
        </pc:picChg>
        <pc:picChg chg="add del">
          <ac:chgData name="Amanu Haile" userId="S::u4058941@na.corp.clorox.com::ac4cde42-0c69-4323-b135-8655d873c0e6" providerId="AD" clId="Web-{3CB3AC35-6C62-E778-AAC7-0FAC2F2E5044}" dt="2024-04-04T18:01:39.466" v="128"/>
          <ac:picMkLst>
            <pc:docMk/>
            <pc:sldMk cId="2355450373" sldId="2147375573"/>
            <ac:picMk id="48" creationId="{C0443C74-2A3F-9F8B-3298-C15D067AAA6C}"/>
          </ac:picMkLst>
        </pc:picChg>
        <pc:picChg chg="del">
          <ac:chgData name="Amanu Haile" userId="S::u4058941@na.corp.clorox.com::ac4cde42-0c69-4323-b135-8655d873c0e6" providerId="AD" clId="Web-{3CB3AC35-6C62-E778-AAC7-0FAC2F2E5044}" dt="2024-04-04T18:01:37.997" v="127"/>
          <ac:picMkLst>
            <pc:docMk/>
            <pc:sldMk cId="2355450373" sldId="2147375573"/>
            <ac:picMk id="53" creationId="{61CE6003-1731-4167-C17F-736100E740E1}"/>
          </ac:picMkLst>
        </pc:picChg>
        <pc:picChg chg="del">
          <ac:chgData name="Amanu Haile" userId="S::u4058941@na.corp.clorox.com::ac4cde42-0c69-4323-b135-8655d873c0e6" providerId="AD" clId="Web-{3CB3AC35-6C62-E778-AAC7-0FAC2F2E5044}" dt="2024-04-04T18:01:13.636" v="71"/>
          <ac:picMkLst>
            <pc:docMk/>
            <pc:sldMk cId="2355450373" sldId="2147375573"/>
            <ac:picMk id="59" creationId="{9E3000AD-9EEB-E6E6-1BD1-CAF41A656054}"/>
          </ac:picMkLst>
        </pc:picChg>
        <pc:picChg chg="add del">
          <ac:chgData name="Amanu Haile" userId="S::u4058941@na.corp.clorox.com::ac4cde42-0c69-4323-b135-8655d873c0e6" providerId="AD" clId="Web-{3CB3AC35-6C62-E778-AAC7-0FAC2F2E5044}" dt="2024-04-04T18:01:28.387" v="123"/>
          <ac:picMkLst>
            <pc:docMk/>
            <pc:sldMk cId="2355450373" sldId="2147375573"/>
            <ac:picMk id="63" creationId="{0254EF7E-A0BD-5DDF-056E-8407671D7B8F}"/>
          </ac:picMkLst>
        </pc:picChg>
        <pc:picChg chg="del">
          <ac:chgData name="Amanu Haile" userId="S::u4058941@na.corp.clorox.com::ac4cde42-0c69-4323-b135-8655d873c0e6" providerId="AD" clId="Web-{3CB3AC35-6C62-E778-AAC7-0FAC2F2E5044}" dt="2024-04-04T18:01:08.808" v="67"/>
          <ac:picMkLst>
            <pc:docMk/>
            <pc:sldMk cId="2355450373" sldId="2147375573"/>
            <ac:picMk id="69" creationId="{0AA9D603-F468-775D-F981-B3516347C8B4}"/>
          </ac:picMkLst>
        </pc:picChg>
        <pc:picChg chg="add del">
          <ac:chgData name="Amanu Haile" userId="S::u4058941@na.corp.clorox.com::ac4cde42-0c69-4323-b135-8655d873c0e6" providerId="AD" clId="Web-{3CB3AC35-6C62-E778-AAC7-0FAC2F2E5044}" dt="2024-04-04T18:01:40.434" v="129"/>
          <ac:picMkLst>
            <pc:docMk/>
            <pc:sldMk cId="2355450373" sldId="2147375573"/>
            <ac:picMk id="70" creationId="{8B7FB386-CB85-DE02-A735-6B94F3FEC7AA}"/>
          </ac:picMkLst>
        </pc:picChg>
        <pc:cxnChg chg="add del mod">
          <ac:chgData name="Amanu Haile" userId="S::u4058941@na.corp.clorox.com::ac4cde42-0c69-4323-b135-8655d873c0e6" providerId="AD" clId="Web-{3CB3AC35-6C62-E778-AAC7-0FAC2F2E5044}" dt="2024-04-04T18:01:25.262" v="104"/>
          <ac:cxnSpMkLst>
            <pc:docMk/>
            <pc:sldMk cId="2355450373" sldId="2147375573"/>
            <ac:cxnSpMk id="55" creationId="{F75F2561-C8A8-57FA-4416-712408C494F7}"/>
          </ac:cxnSpMkLst>
        </pc:cxnChg>
        <pc:cxnChg chg="add del mod">
          <ac:chgData name="Amanu Haile" userId="S::u4058941@na.corp.clorox.com::ac4cde42-0c69-4323-b135-8655d873c0e6" providerId="AD" clId="Web-{3CB3AC35-6C62-E778-AAC7-0FAC2F2E5044}" dt="2024-04-04T18:01:48.638" v="135"/>
          <ac:cxnSpMkLst>
            <pc:docMk/>
            <pc:sldMk cId="2355450373" sldId="2147375573"/>
            <ac:cxnSpMk id="56" creationId="{9D4C206C-4B67-4218-7AC5-C4F9CEF28CF6}"/>
          </ac:cxnSpMkLst>
        </pc:cxnChg>
        <pc:cxnChg chg="add del mod">
          <ac:chgData name="Amanu Haile" userId="S::u4058941@na.corp.clorox.com::ac4cde42-0c69-4323-b135-8655d873c0e6" providerId="AD" clId="Web-{3CB3AC35-6C62-E778-AAC7-0FAC2F2E5044}" dt="2024-04-04T18:01:46.888" v="134"/>
          <ac:cxnSpMkLst>
            <pc:docMk/>
            <pc:sldMk cId="2355450373" sldId="2147375573"/>
            <ac:cxnSpMk id="57" creationId="{1417EC88-2234-FB98-41CA-C046205AD774}"/>
          </ac:cxnSpMkLst>
        </pc:cxnChg>
        <pc:cxnChg chg="add del mod">
          <ac:chgData name="Amanu Haile" userId="S::u4058941@na.corp.clorox.com::ac4cde42-0c69-4323-b135-8655d873c0e6" providerId="AD" clId="Web-{3CB3AC35-6C62-E778-AAC7-0FAC2F2E5044}" dt="2024-04-04T18:02:00.076" v="138"/>
          <ac:cxnSpMkLst>
            <pc:docMk/>
            <pc:sldMk cId="2355450373" sldId="2147375573"/>
            <ac:cxnSpMk id="58" creationId="{D63A7B1C-FC0F-EA34-81CE-6C7A087D753C}"/>
          </ac:cxnSpMkLst>
        </pc:cxnChg>
        <pc:cxnChg chg="add del mod">
          <ac:chgData name="Amanu Haile" userId="S::u4058941@na.corp.clorox.com::ac4cde42-0c69-4323-b135-8655d873c0e6" providerId="AD" clId="Web-{3CB3AC35-6C62-E778-AAC7-0FAC2F2E5044}" dt="2024-04-04T18:01:48.638" v="135"/>
          <ac:cxnSpMkLst>
            <pc:docMk/>
            <pc:sldMk cId="2355450373" sldId="2147375573"/>
            <ac:cxnSpMk id="61" creationId="{390C9E35-060F-E1F4-D79A-FA5D71E886A8}"/>
          </ac:cxnSpMkLst>
        </pc:cxnChg>
        <pc:cxnChg chg="add del mod">
          <ac:chgData name="Amanu Haile" userId="S::u4058941@na.corp.clorox.com::ac4cde42-0c69-4323-b135-8655d873c0e6" providerId="AD" clId="Web-{3CB3AC35-6C62-E778-AAC7-0FAC2F2E5044}" dt="2024-04-04T18:01:46.888" v="134"/>
          <ac:cxnSpMkLst>
            <pc:docMk/>
            <pc:sldMk cId="2355450373" sldId="2147375573"/>
            <ac:cxnSpMk id="62" creationId="{DE2EA88D-175B-635D-CCA7-C834F27E2B14}"/>
          </ac:cxnSpMkLst>
        </pc:cxnChg>
      </pc:sldChg>
      <pc:sldChg chg="del">
        <pc:chgData name="Amanu Haile" userId="S::u4058941@na.corp.clorox.com::ac4cde42-0c69-4323-b135-8655d873c0e6" providerId="AD" clId="Web-{3CB3AC35-6C62-E778-AAC7-0FAC2F2E5044}" dt="2024-04-04T18:04:37.210" v="164"/>
        <pc:sldMkLst>
          <pc:docMk/>
          <pc:sldMk cId="1364435418" sldId="2147375574"/>
        </pc:sldMkLst>
      </pc:sldChg>
      <pc:sldChg chg="del">
        <pc:chgData name="Amanu Haile" userId="S::u4058941@na.corp.clorox.com::ac4cde42-0c69-4323-b135-8655d873c0e6" providerId="AD" clId="Web-{3CB3AC35-6C62-E778-AAC7-0FAC2F2E5044}" dt="2024-04-04T18:09:49.197" v="185"/>
        <pc:sldMkLst>
          <pc:docMk/>
          <pc:sldMk cId="2179293580" sldId="2147375575"/>
        </pc:sldMkLst>
      </pc:sldChg>
      <pc:sldChg chg="addSp delSp modSp del">
        <pc:chgData name="Amanu Haile" userId="S::u4058941@na.corp.clorox.com::ac4cde42-0c69-4323-b135-8655d873c0e6" providerId="AD" clId="Web-{3CB3AC35-6C62-E778-AAC7-0FAC2F2E5044}" dt="2024-04-04T18:09:45.556" v="184"/>
        <pc:sldMkLst>
          <pc:docMk/>
          <pc:sldMk cId="1277578796" sldId="2147375576"/>
        </pc:sldMkLst>
        <pc:spChg chg="mod">
          <ac:chgData name="Amanu Haile" userId="S::u4058941@na.corp.clorox.com::ac4cde42-0c69-4323-b135-8655d873c0e6" providerId="AD" clId="Web-{3CB3AC35-6C62-E778-AAC7-0FAC2F2E5044}" dt="2024-04-04T17:59:13.410" v="47" actId="20577"/>
          <ac:spMkLst>
            <pc:docMk/>
            <pc:sldMk cId="1277578796" sldId="2147375576"/>
            <ac:spMk id="44" creationId="{126B0D4F-704E-7476-3CB3-53D3793EF6F3}"/>
          </ac:spMkLst>
        </pc:spChg>
        <pc:spChg chg="mod">
          <ac:chgData name="Amanu Haile" userId="S::u4058941@na.corp.clorox.com::ac4cde42-0c69-4323-b135-8655d873c0e6" providerId="AD" clId="Web-{3CB3AC35-6C62-E778-AAC7-0FAC2F2E5044}" dt="2024-04-04T17:59:53.960" v="54" actId="14100"/>
          <ac:spMkLst>
            <pc:docMk/>
            <pc:sldMk cId="1277578796" sldId="2147375576"/>
            <ac:spMk id="49" creationId="{A6890005-CE2F-2AF6-4BAA-24DBC4EBEB2C}"/>
          </ac:spMkLst>
        </pc:spChg>
        <pc:spChg chg="del">
          <ac:chgData name="Amanu Haile" userId="S::u4058941@na.corp.clorox.com::ac4cde42-0c69-4323-b135-8655d873c0e6" providerId="AD" clId="Web-{3CB3AC35-6C62-E778-AAC7-0FAC2F2E5044}" dt="2024-04-04T18:00:18.633" v="64"/>
          <ac:spMkLst>
            <pc:docMk/>
            <pc:sldMk cId="1277578796" sldId="2147375576"/>
            <ac:spMk id="51" creationId="{3F0DD5EF-5D81-CE8A-7C3E-62F3BA0972C9}"/>
          </ac:spMkLst>
        </pc:spChg>
        <pc:spChg chg="del mod">
          <ac:chgData name="Amanu Haile" userId="S::u4058941@na.corp.clorox.com::ac4cde42-0c69-4323-b135-8655d873c0e6" providerId="AD" clId="Web-{3CB3AC35-6C62-E778-AAC7-0FAC2F2E5044}" dt="2024-04-04T18:02:38.703" v="159"/>
          <ac:spMkLst>
            <pc:docMk/>
            <pc:sldMk cId="1277578796" sldId="2147375576"/>
            <ac:spMk id="64" creationId="{A68EE27D-4051-BF50-A90F-9D025C9AC900}"/>
          </ac:spMkLst>
        </pc:spChg>
        <pc:spChg chg="mod">
          <ac:chgData name="Amanu Haile" userId="S::u4058941@na.corp.clorox.com::ac4cde42-0c69-4323-b135-8655d873c0e6" providerId="AD" clId="Web-{3CB3AC35-6C62-E778-AAC7-0FAC2F2E5044}" dt="2024-04-04T18:00:10.257" v="62" actId="20577"/>
          <ac:spMkLst>
            <pc:docMk/>
            <pc:sldMk cId="1277578796" sldId="2147375576"/>
            <ac:spMk id="65" creationId="{D9F3AEC8-199B-29DD-872F-7B5BCA56D591}"/>
          </ac:spMkLst>
        </pc:spChg>
        <pc:spChg chg="del mod">
          <ac:chgData name="Amanu Haile" userId="S::u4058941@na.corp.clorox.com::ac4cde42-0c69-4323-b135-8655d873c0e6" providerId="AD" clId="Web-{3CB3AC35-6C62-E778-AAC7-0FAC2F2E5044}" dt="2024-04-04T18:02:34.813" v="157"/>
          <ac:spMkLst>
            <pc:docMk/>
            <pc:sldMk cId="1277578796" sldId="2147375576"/>
            <ac:spMk id="72" creationId="{A6438396-624D-85A4-B825-D62CF79842E7}"/>
          </ac:spMkLst>
        </pc:spChg>
        <pc:spChg chg="del">
          <ac:chgData name="Amanu Haile" userId="S::u4058941@na.corp.clorox.com::ac4cde42-0c69-4323-b135-8655d873c0e6" providerId="AD" clId="Web-{3CB3AC35-6C62-E778-AAC7-0FAC2F2E5044}" dt="2024-04-04T18:02:43.360" v="160"/>
          <ac:spMkLst>
            <pc:docMk/>
            <pc:sldMk cId="1277578796" sldId="2147375576"/>
            <ac:spMk id="73" creationId="{0EA6BABC-C719-A972-1F80-418527BDEFC3}"/>
          </ac:spMkLst>
        </pc:spChg>
        <pc:spChg chg="del mod">
          <ac:chgData name="Amanu Haile" userId="S::u4058941@na.corp.clorox.com::ac4cde42-0c69-4323-b135-8655d873c0e6" providerId="AD" clId="Web-{3CB3AC35-6C62-E778-AAC7-0FAC2F2E5044}" dt="2024-04-04T17:59:28.552" v="49"/>
          <ac:spMkLst>
            <pc:docMk/>
            <pc:sldMk cId="1277578796" sldId="2147375576"/>
            <ac:spMk id="78" creationId="{E0947261-75E9-D086-A50C-112084F47B51}"/>
          </ac:spMkLst>
        </pc:spChg>
        <pc:spChg chg="mod">
          <ac:chgData name="Amanu Haile" userId="S::u4058941@na.corp.clorox.com::ac4cde42-0c69-4323-b135-8655d873c0e6" providerId="AD" clId="Web-{3CB3AC35-6C62-E778-AAC7-0FAC2F2E5044}" dt="2024-04-04T18:02:25.140" v="154" actId="20577"/>
          <ac:spMkLst>
            <pc:docMk/>
            <pc:sldMk cId="1277578796" sldId="2147375576"/>
            <ac:spMk id="79" creationId="{39676504-3042-365E-29D4-EB7B20A58DB8}"/>
          </ac:spMkLst>
        </pc:spChg>
        <pc:picChg chg="add mod">
          <ac:chgData name="Amanu Haile" userId="S::u4058941@na.corp.clorox.com::ac4cde42-0c69-4323-b135-8655d873c0e6" providerId="AD" clId="Web-{3CB3AC35-6C62-E778-AAC7-0FAC2F2E5044}" dt="2024-04-04T17:59:44.240" v="52" actId="1076"/>
          <ac:picMkLst>
            <pc:docMk/>
            <pc:sldMk cId="1277578796" sldId="2147375576"/>
            <ac:picMk id="2" creationId="{3FDB3D8E-B124-36FF-C84C-10A15A34BD50}"/>
          </ac:picMkLst>
        </pc:picChg>
        <pc:picChg chg="del">
          <ac:chgData name="Amanu Haile" userId="S::u4058941@na.corp.clorox.com::ac4cde42-0c69-4323-b135-8655d873c0e6" providerId="AD" clId="Web-{3CB3AC35-6C62-E778-AAC7-0FAC2F2E5044}" dt="2024-04-04T17:59:38.709" v="51"/>
          <ac:picMkLst>
            <pc:docMk/>
            <pc:sldMk cId="1277578796" sldId="2147375576"/>
            <ac:picMk id="46" creationId="{1ABA560C-0E64-8F10-BA4A-F17E34A21ACB}"/>
          </ac:picMkLst>
        </pc:picChg>
        <pc:picChg chg="del">
          <ac:chgData name="Amanu Haile" userId="S::u4058941@na.corp.clorox.com::ac4cde42-0c69-4323-b135-8655d873c0e6" providerId="AD" clId="Web-{3CB3AC35-6C62-E778-AAC7-0FAC2F2E5044}" dt="2024-04-04T18:00:17.289" v="63"/>
          <ac:picMkLst>
            <pc:docMk/>
            <pc:sldMk cId="1277578796" sldId="2147375576"/>
            <ac:picMk id="48" creationId="{A42D8894-357F-47AC-5158-D8431392F208}"/>
          </ac:picMkLst>
        </pc:picChg>
        <pc:picChg chg="del">
          <ac:chgData name="Amanu Haile" userId="S::u4058941@na.corp.clorox.com::ac4cde42-0c69-4323-b135-8655d873c0e6" providerId="AD" clId="Web-{3CB3AC35-6C62-E778-AAC7-0FAC2F2E5044}" dt="2024-04-04T18:02:26.937" v="155"/>
          <ac:picMkLst>
            <pc:docMk/>
            <pc:sldMk cId="1277578796" sldId="2147375576"/>
            <ac:picMk id="63" creationId="{44B036B8-78CC-C653-2B4B-D3DE9E91FE19}"/>
          </ac:picMkLst>
        </pc:picChg>
        <pc:picChg chg="del">
          <ac:chgData name="Amanu Haile" userId="S::u4058941@na.corp.clorox.com::ac4cde42-0c69-4323-b135-8655d873c0e6" providerId="AD" clId="Web-{3CB3AC35-6C62-E778-AAC7-0FAC2F2E5044}" dt="2024-04-04T17:57:24.029" v="28"/>
          <ac:picMkLst>
            <pc:docMk/>
            <pc:sldMk cId="1277578796" sldId="2147375576"/>
            <ac:picMk id="69" creationId="{A34E0BB2-30F1-D01B-8ED2-3C5BA2639135}"/>
          </ac:picMkLst>
        </pc:picChg>
        <pc:cxnChg chg="mod">
          <ac:chgData name="Amanu Haile" userId="S::u4058941@na.corp.clorox.com::ac4cde42-0c69-4323-b135-8655d873c0e6" providerId="AD" clId="Web-{3CB3AC35-6C62-E778-AAC7-0FAC2F2E5044}" dt="2024-04-04T17:59:53.960" v="54" actId="14100"/>
          <ac:cxnSpMkLst>
            <pc:docMk/>
            <pc:sldMk cId="1277578796" sldId="2147375576"/>
            <ac:cxnSpMk id="55" creationId="{B6E65CEB-CAE1-DAD9-A171-501AA50689A2}"/>
          </ac:cxnSpMkLst>
        </pc:cxnChg>
        <pc:cxnChg chg="del mod">
          <ac:chgData name="Amanu Haile" userId="S::u4058941@na.corp.clorox.com::ac4cde42-0c69-4323-b135-8655d873c0e6" providerId="AD" clId="Web-{3CB3AC35-6C62-E778-AAC7-0FAC2F2E5044}" dt="2024-04-04T18:02:45.219" v="161"/>
          <ac:cxnSpMkLst>
            <pc:docMk/>
            <pc:sldMk cId="1277578796" sldId="2147375576"/>
            <ac:cxnSpMk id="62" creationId="{83D007A4-FC6E-FD3C-89C8-A2059756B7F9}"/>
          </ac:cxnSpMkLst>
        </pc:cxnChg>
      </pc:sldChg>
      <pc:sldMasterChg chg="addSldLayout delSldLayout">
        <pc:chgData name="Amanu Haile" userId="S::u4058941@na.corp.clorox.com::ac4cde42-0c69-4323-b135-8655d873c0e6" providerId="AD" clId="Web-{3CB3AC35-6C62-E778-AAC7-0FAC2F2E5044}" dt="2024-04-04T18:07:59.784" v="179"/>
        <pc:sldMasterMkLst>
          <pc:docMk/>
          <pc:sldMasterMk cId="1099567924" sldId="2147483660"/>
        </pc:sldMasterMkLst>
        <pc:sldLayoutChg chg="add del replId">
          <pc:chgData name="Amanu Haile" userId="S::u4058941@na.corp.clorox.com::ac4cde42-0c69-4323-b135-8655d873c0e6" providerId="AD" clId="Web-{3CB3AC35-6C62-E778-AAC7-0FAC2F2E5044}" dt="2024-04-04T18:07:59.784" v="179"/>
          <pc:sldLayoutMkLst>
            <pc:docMk/>
            <pc:sldMasterMk cId="1099567924" sldId="2147483660"/>
            <pc:sldLayoutMk cId="2448287036" sldId="2147483666"/>
          </pc:sldLayoutMkLst>
        </pc:sldLayoutChg>
      </pc:sldMasterChg>
      <pc:sldMasterChg chg="addSldLayout">
        <pc:chgData name="Amanu Haile" userId="S::u4058941@na.corp.clorox.com::ac4cde42-0c69-4323-b135-8655d873c0e6" providerId="AD" clId="Web-{3CB3AC35-6C62-E778-AAC7-0FAC2F2E5044}" dt="2024-04-04T18:04:16.537" v="162"/>
        <pc:sldMasterMkLst>
          <pc:docMk/>
          <pc:sldMasterMk cId="1665451388" sldId="2147483662"/>
        </pc:sldMasterMkLst>
        <pc:sldLayoutChg chg="add">
          <pc:chgData name="Amanu Haile" userId="S::u4058941@na.corp.clorox.com::ac4cde42-0c69-4323-b135-8655d873c0e6" providerId="AD" clId="Web-{3CB3AC35-6C62-E778-AAC7-0FAC2F2E5044}" dt="2024-04-04T18:04:16.537" v="162"/>
          <pc:sldLayoutMkLst>
            <pc:docMk/>
            <pc:sldMasterMk cId="1665451388" sldId="2147483662"/>
            <pc:sldLayoutMk cId="2154096576" sldId="2147483665"/>
          </pc:sldLayoutMkLst>
        </pc:sldLayoutChg>
      </pc:sldMasterChg>
      <pc:sldMasterChg chg="add addSldLayout">
        <pc:chgData name="Amanu Haile" userId="S::u4058941@na.corp.clorox.com::ac4cde42-0c69-4323-b135-8655d873c0e6" providerId="AD" clId="Web-{3CB3AC35-6C62-E778-AAC7-0FAC2F2E5044}" dt="2024-04-04T18:09:20.476" v="181"/>
        <pc:sldMasterMkLst>
          <pc:docMk/>
          <pc:sldMasterMk cId="1319333553" sldId="2147484169"/>
        </pc:sldMasterMkLst>
        <pc:sldLayoutChg chg="add">
          <pc:chgData name="Amanu Haile" userId="S::u4058941@na.corp.clorox.com::ac4cde42-0c69-4323-b135-8655d873c0e6" providerId="AD" clId="Web-{3CB3AC35-6C62-E778-AAC7-0FAC2F2E5044}" dt="2024-04-04T18:09:20.476" v="181"/>
          <pc:sldLayoutMkLst>
            <pc:docMk/>
            <pc:sldMasterMk cId="1319333553" sldId="2147484169"/>
            <pc:sldLayoutMk cId="2546079441" sldId="2147484170"/>
          </pc:sldLayoutMkLst>
        </pc:sldLayoutChg>
        <pc:sldLayoutChg chg="add">
          <pc:chgData name="Amanu Haile" userId="S::u4058941@na.corp.clorox.com::ac4cde42-0c69-4323-b135-8655d873c0e6" providerId="AD" clId="Web-{3CB3AC35-6C62-E778-AAC7-0FAC2F2E5044}" dt="2024-04-04T18:09:20.476" v="181"/>
          <pc:sldLayoutMkLst>
            <pc:docMk/>
            <pc:sldMasterMk cId="1319333553" sldId="2147484169"/>
            <pc:sldLayoutMk cId="2363069168" sldId="2147484171"/>
          </pc:sldLayoutMkLst>
        </pc:sldLayoutChg>
        <pc:sldLayoutChg chg="add">
          <pc:chgData name="Amanu Haile" userId="S::u4058941@na.corp.clorox.com::ac4cde42-0c69-4323-b135-8655d873c0e6" providerId="AD" clId="Web-{3CB3AC35-6C62-E778-AAC7-0FAC2F2E5044}" dt="2024-04-04T18:09:20.476" v="181"/>
          <pc:sldLayoutMkLst>
            <pc:docMk/>
            <pc:sldMasterMk cId="1319333553" sldId="2147484169"/>
            <pc:sldLayoutMk cId="4223352549" sldId="2147484172"/>
          </pc:sldLayoutMkLst>
        </pc:sldLayoutChg>
        <pc:sldLayoutChg chg="add">
          <pc:chgData name="Amanu Haile" userId="S::u4058941@na.corp.clorox.com::ac4cde42-0c69-4323-b135-8655d873c0e6" providerId="AD" clId="Web-{3CB3AC35-6C62-E778-AAC7-0FAC2F2E5044}" dt="2024-04-04T18:09:20.476" v="181"/>
          <pc:sldLayoutMkLst>
            <pc:docMk/>
            <pc:sldMasterMk cId="1319333553" sldId="2147484169"/>
            <pc:sldLayoutMk cId="2144514418" sldId="2147484173"/>
          </pc:sldLayoutMkLst>
        </pc:sldLayoutChg>
        <pc:sldLayoutChg chg="add">
          <pc:chgData name="Amanu Haile" userId="S::u4058941@na.corp.clorox.com::ac4cde42-0c69-4323-b135-8655d873c0e6" providerId="AD" clId="Web-{3CB3AC35-6C62-E778-AAC7-0FAC2F2E5044}" dt="2024-04-04T18:09:20.476" v="181"/>
          <pc:sldLayoutMkLst>
            <pc:docMk/>
            <pc:sldMasterMk cId="1319333553" sldId="2147484169"/>
            <pc:sldLayoutMk cId="2235420856" sldId="2147484174"/>
          </pc:sldLayoutMkLst>
        </pc:sldLayoutChg>
        <pc:sldLayoutChg chg="add">
          <pc:chgData name="Amanu Haile" userId="S::u4058941@na.corp.clorox.com::ac4cde42-0c69-4323-b135-8655d873c0e6" providerId="AD" clId="Web-{3CB3AC35-6C62-E778-AAC7-0FAC2F2E5044}" dt="2024-04-04T18:09:20.476" v="181"/>
          <pc:sldLayoutMkLst>
            <pc:docMk/>
            <pc:sldMasterMk cId="1319333553" sldId="2147484169"/>
            <pc:sldLayoutMk cId="1020237914" sldId="2147484175"/>
          </pc:sldLayoutMkLst>
        </pc:sldLayoutChg>
        <pc:sldLayoutChg chg="add">
          <pc:chgData name="Amanu Haile" userId="S::u4058941@na.corp.clorox.com::ac4cde42-0c69-4323-b135-8655d873c0e6" providerId="AD" clId="Web-{3CB3AC35-6C62-E778-AAC7-0FAC2F2E5044}" dt="2024-04-04T18:09:20.476" v="181"/>
          <pc:sldLayoutMkLst>
            <pc:docMk/>
            <pc:sldMasterMk cId="1319333553" sldId="2147484169"/>
            <pc:sldLayoutMk cId="1251131192" sldId="2147484176"/>
          </pc:sldLayoutMkLst>
        </pc:sldLayoutChg>
        <pc:sldLayoutChg chg="add">
          <pc:chgData name="Amanu Haile" userId="S::u4058941@na.corp.clorox.com::ac4cde42-0c69-4323-b135-8655d873c0e6" providerId="AD" clId="Web-{3CB3AC35-6C62-E778-AAC7-0FAC2F2E5044}" dt="2024-04-04T18:09:20.476" v="181"/>
          <pc:sldLayoutMkLst>
            <pc:docMk/>
            <pc:sldMasterMk cId="1319333553" sldId="2147484169"/>
            <pc:sldLayoutMk cId="1637697675" sldId="2147484178"/>
          </pc:sldLayoutMkLst>
        </pc:sldLayoutChg>
      </pc:sldMasterChg>
      <pc:sldMasterChg chg="add addSldLayout">
        <pc:chgData name="Amanu Haile" userId="S::u4058941@na.corp.clorox.com::ac4cde42-0c69-4323-b135-8655d873c0e6" providerId="AD" clId="Web-{3CB3AC35-6C62-E778-AAC7-0FAC2F2E5044}" dt="2024-04-04T18:08:18.317" v="180"/>
        <pc:sldMasterMkLst>
          <pc:docMk/>
          <pc:sldMasterMk cId="1616072319" sldId="2147484192"/>
        </pc:sldMasterMkLst>
        <pc:sldLayoutChg chg="add">
          <pc:chgData name="Amanu Haile" userId="S::u4058941@na.corp.clorox.com::ac4cde42-0c69-4323-b135-8655d873c0e6" providerId="AD" clId="Web-{3CB3AC35-6C62-E778-AAC7-0FAC2F2E5044}" dt="2024-04-04T18:08:18.317" v="180"/>
          <pc:sldLayoutMkLst>
            <pc:docMk/>
            <pc:sldMasterMk cId="1616072319" sldId="2147484192"/>
            <pc:sldLayoutMk cId="4033294153" sldId="2147484193"/>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1276357854" sldId="2147484194"/>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470799970" sldId="2147484195"/>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1358719445" sldId="2147484196"/>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1673178592" sldId="2147484197"/>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3708501161" sldId="2147484198"/>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3178195296" sldId="2147484199"/>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2619497854" sldId="2147484200"/>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1058075029" sldId="2147484201"/>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1489453018" sldId="2147484202"/>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194847808" sldId="2147484203"/>
          </pc:sldLayoutMkLst>
        </pc:sldLayoutChg>
        <pc:sldLayoutChg chg="add">
          <pc:chgData name="Amanu Haile" userId="S::u4058941@na.corp.clorox.com::ac4cde42-0c69-4323-b135-8655d873c0e6" providerId="AD" clId="Web-{3CB3AC35-6C62-E778-AAC7-0FAC2F2E5044}" dt="2024-04-04T18:08:18.317" v="180"/>
          <pc:sldLayoutMkLst>
            <pc:docMk/>
            <pc:sldMasterMk cId="1616072319" sldId="2147484192"/>
            <pc:sldLayoutMk cId="2026005931" sldId="2147484204"/>
          </pc:sldLayoutMkLst>
        </pc:sldLayoutChg>
      </pc:sldMasterChg>
    </pc:docChg>
  </pc:docChgLst>
  <pc:docChgLst>
    <pc:chgData name="Amanu Haile" userId="S::u4058941@na.corp.clorox.com::ac4cde42-0c69-4323-b135-8655d873c0e6" providerId="AD" clId="Web-{90184D85-BFD9-5F19-259D-A01A99235C66}"/>
    <pc:docChg chg="modSld">
      <pc:chgData name="Amanu Haile" userId="S::u4058941@na.corp.clorox.com::ac4cde42-0c69-4323-b135-8655d873c0e6" providerId="AD" clId="Web-{90184D85-BFD9-5F19-259D-A01A99235C66}" dt="2024-04-29T22:38:47.276" v="3"/>
      <pc:docMkLst>
        <pc:docMk/>
      </pc:docMkLst>
      <pc:sldChg chg="modSp">
        <pc:chgData name="Amanu Haile" userId="S::u4058941@na.corp.clorox.com::ac4cde42-0c69-4323-b135-8655d873c0e6" providerId="AD" clId="Web-{90184D85-BFD9-5F19-259D-A01A99235C66}" dt="2024-04-29T22:38:47.276" v="3"/>
        <pc:sldMkLst>
          <pc:docMk/>
          <pc:sldMk cId="2778599525" sldId="1434"/>
        </pc:sldMkLst>
        <pc:picChg chg="mod modCrop">
          <ac:chgData name="Amanu Haile" userId="S::u4058941@na.corp.clorox.com::ac4cde42-0c69-4323-b135-8655d873c0e6" providerId="AD" clId="Web-{90184D85-BFD9-5F19-259D-A01A99235C66}" dt="2024-04-29T22:38:47.276" v="3"/>
          <ac:picMkLst>
            <pc:docMk/>
            <pc:sldMk cId="2778599525" sldId="1434"/>
            <ac:picMk id="2" creationId="{D45D8231-6007-8002-BBDD-E23AF1EE48EF}"/>
          </ac:picMkLst>
        </pc:picChg>
      </pc:sldChg>
    </pc:docChg>
  </pc:docChgLst>
  <pc:docChgLst>
    <pc:chgData name="Amanu Haile" userId="S::u4058941@na.corp.clorox.com::ac4cde42-0c69-4323-b135-8655d873c0e6" providerId="AD" clId="Web-{736817CD-DC50-565E-48FB-222AF80A4470}"/>
    <pc:docChg chg="modSld">
      <pc:chgData name="Amanu Haile" userId="S::u4058941@na.corp.clorox.com::ac4cde42-0c69-4323-b135-8655d873c0e6" providerId="AD" clId="Web-{736817CD-DC50-565E-48FB-222AF80A4470}" dt="2024-04-24T16:49:12.528" v="315" actId="14100"/>
      <pc:docMkLst>
        <pc:docMk/>
      </pc:docMkLst>
      <pc:sldChg chg="modSp">
        <pc:chgData name="Amanu Haile" userId="S::u4058941@na.corp.clorox.com::ac4cde42-0c69-4323-b135-8655d873c0e6" providerId="AD" clId="Web-{736817CD-DC50-565E-48FB-222AF80A4470}" dt="2024-04-24T16:49:12.528" v="315" actId="14100"/>
        <pc:sldMkLst>
          <pc:docMk/>
          <pc:sldMk cId="4174831257" sldId="1419"/>
        </pc:sldMkLst>
        <pc:picChg chg="mod">
          <ac:chgData name="Amanu Haile" userId="S::u4058941@na.corp.clorox.com::ac4cde42-0c69-4323-b135-8655d873c0e6" providerId="AD" clId="Web-{736817CD-DC50-565E-48FB-222AF80A4470}" dt="2024-04-24T16:49:12.528" v="315" actId="14100"/>
          <ac:picMkLst>
            <pc:docMk/>
            <pc:sldMk cId="4174831257" sldId="1419"/>
            <ac:picMk id="6" creationId="{7CF7242E-5153-3278-630C-6658AF5329B4}"/>
          </ac:picMkLst>
        </pc:picChg>
      </pc:sldChg>
      <pc:sldChg chg="addSp delSp modSp">
        <pc:chgData name="Amanu Haile" userId="S::u4058941@na.corp.clorox.com::ac4cde42-0c69-4323-b135-8655d873c0e6" providerId="AD" clId="Web-{736817CD-DC50-565E-48FB-222AF80A4470}" dt="2024-04-22T17:59:13.024" v="313"/>
        <pc:sldMkLst>
          <pc:docMk/>
          <pc:sldMk cId="2320292065" sldId="1435"/>
        </pc:sldMkLst>
        <pc:spChg chg="del">
          <ac:chgData name="Amanu Haile" userId="S::u4058941@na.corp.clorox.com::ac4cde42-0c69-4323-b135-8655d873c0e6" providerId="AD" clId="Web-{736817CD-DC50-565E-48FB-222AF80A4470}" dt="2024-04-22T17:46:14.582" v="19"/>
          <ac:spMkLst>
            <pc:docMk/>
            <pc:sldMk cId="2320292065" sldId="1435"/>
            <ac:spMk id="4" creationId="{D39BFD6B-759A-D156-E52B-2FCCBDD1BDF7}"/>
          </ac:spMkLst>
        </pc:spChg>
        <pc:spChg chg="add del">
          <ac:chgData name="Amanu Haile" userId="S::u4058941@na.corp.clorox.com::ac4cde42-0c69-4323-b135-8655d873c0e6" providerId="AD" clId="Web-{736817CD-DC50-565E-48FB-222AF80A4470}" dt="2024-04-22T17:56:23.047" v="257"/>
          <ac:spMkLst>
            <pc:docMk/>
            <pc:sldMk cId="2320292065" sldId="1435"/>
            <ac:spMk id="4140" creationId="{7D991046-3EFD-4E5E-D910-03C49DC22164}"/>
          </ac:spMkLst>
        </pc:spChg>
        <pc:spChg chg="add mod">
          <ac:chgData name="Amanu Haile" userId="S::u4058941@na.corp.clorox.com::ac4cde42-0c69-4323-b135-8655d873c0e6" providerId="AD" clId="Web-{736817CD-DC50-565E-48FB-222AF80A4470}" dt="2024-04-22T17:59:01.648" v="311" actId="20577"/>
          <ac:spMkLst>
            <pc:docMk/>
            <pc:sldMk cId="2320292065" sldId="1435"/>
            <ac:spMk id="4142" creationId="{F75EE6D1-3D4E-234B-13AC-E16A987F482A}"/>
          </ac:spMkLst>
        </pc:spChg>
        <pc:graphicFrameChg chg="add del mod modGraphic">
          <ac:chgData name="Amanu Haile" userId="S::u4058941@na.corp.clorox.com::ac4cde42-0c69-4323-b135-8655d873c0e6" providerId="AD" clId="Web-{736817CD-DC50-565E-48FB-222AF80A4470}" dt="2024-04-22T17:47:06.944" v="54"/>
          <ac:graphicFrameMkLst>
            <pc:docMk/>
            <pc:sldMk cId="2320292065" sldId="1435"/>
            <ac:graphicFrameMk id="3" creationId="{D9FEB25B-C36E-5AD9-C064-51EED2CCB8DB}"/>
          </ac:graphicFrameMkLst>
        </pc:graphicFrameChg>
        <pc:graphicFrameChg chg="add del mod modGraphic">
          <ac:chgData name="Amanu Haile" userId="S::u4058941@na.corp.clorox.com::ac4cde42-0c69-4323-b135-8655d873c0e6" providerId="AD" clId="Web-{736817CD-DC50-565E-48FB-222AF80A4470}" dt="2024-04-22T17:48:49.886" v="104"/>
          <ac:graphicFrameMkLst>
            <pc:docMk/>
            <pc:sldMk cId="2320292065" sldId="1435"/>
            <ac:graphicFrameMk id="992" creationId="{A8F9483A-DDC0-308C-814B-DAD80A2029D7}"/>
          </ac:graphicFrameMkLst>
        </pc:graphicFrameChg>
        <pc:graphicFrameChg chg="add del mod modGraphic">
          <ac:chgData name="Amanu Haile" userId="S::u4058941@na.corp.clorox.com::ac4cde42-0c69-4323-b135-8655d873c0e6" providerId="AD" clId="Web-{736817CD-DC50-565E-48FB-222AF80A4470}" dt="2024-04-22T17:49:06.403" v="106"/>
          <ac:graphicFrameMkLst>
            <pc:docMk/>
            <pc:sldMk cId="2320292065" sldId="1435"/>
            <ac:graphicFrameMk id="1999" creationId="{F2F5B711-C8A0-8AD6-45EA-4F405AEDB914}"/>
          </ac:graphicFrameMkLst>
        </pc:graphicFrameChg>
        <pc:graphicFrameChg chg="add del mod modGraphic">
          <ac:chgData name="Amanu Haile" userId="S::u4058941@na.corp.clorox.com::ac4cde42-0c69-4323-b135-8655d873c0e6" providerId="AD" clId="Web-{736817CD-DC50-565E-48FB-222AF80A4470}" dt="2024-04-22T17:52:29.005" v="197"/>
          <ac:graphicFrameMkLst>
            <pc:docMk/>
            <pc:sldMk cId="2320292065" sldId="1435"/>
            <ac:graphicFrameMk id="2015" creationId="{204FC11B-DD73-061A-AA7D-E6984F8216BC}"/>
          </ac:graphicFrameMkLst>
        </pc:graphicFrameChg>
        <pc:graphicFrameChg chg="add del mod modGraphic">
          <ac:chgData name="Amanu Haile" userId="S::u4058941@na.corp.clorox.com::ac4cde42-0c69-4323-b135-8655d873c0e6" providerId="AD" clId="Web-{736817CD-DC50-565E-48FB-222AF80A4470}" dt="2024-04-22T17:56:06.484" v="255"/>
          <ac:graphicFrameMkLst>
            <pc:docMk/>
            <pc:sldMk cId="2320292065" sldId="1435"/>
            <ac:graphicFrameMk id="4139" creationId="{6A8C99E2-1449-918B-32B3-7623F09544C8}"/>
          </ac:graphicFrameMkLst>
        </pc:graphicFrameChg>
        <pc:graphicFrameChg chg="add del mod modGraphic">
          <ac:chgData name="Amanu Haile" userId="S::u4058941@na.corp.clorox.com::ac4cde42-0c69-4323-b135-8655d873c0e6" providerId="AD" clId="Web-{736817CD-DC50-565E-48FB-222AF80A4470}" dt="2024-04-22T17:59:13.024" v="313"/>
          <ac:graphicFrameMkLst>
            <pc:docMk/>
            <pc:sldMk cId="2320292065" sldId="1435"/>
            <ac:graphicFrameMk id="4143" creationId="{4DA61AA0-B79D-A127-50E7-0101FE0D3DD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93318-5218-43D9-A2DA-4A6109970155}" type="datetimeFigureOut">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67382-09CA-414F-B088-9CC54801F2EE}" type="slidenum">
              <a:t>‹#›</a:t>
            </a:fld>
            <a:endParaRPr lang="en-US"/>
          </a:p>
        </p:txBody>
      </p:sp>
    </p:spTree>
    <p:extLst>
      <p:ext uri="{BB962C8B-B14F-4D97-AF65-F5344CB8AC3E}">
        <p14:creationId xmlns:p14="http://schemas.microsoft.com/office/powerpoint/2010/main" val="254855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8500"/>
            <a:ext cx="6197600" cy="34861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510A2-EBE7-462F-84E2-9088A9B9DDB5}" type="slidenum">
              <a:rPr lang="en-US" smtClean="0"/>
              <a:t>2</a:t>
            </a:fld>
            <a:endParaRPr lang="en-US"/>
          </a:p>
        </p:txBody>
      </p:sp>
    </p:spTree>
    <p:extLst>
      <p:ext uri="{BB962C8B-B14F-4D97-AF65-F5344CB8AC3E}">
        <p14:creationId xmlns:p14="http://schemas.microsoft.com/office/powerpoint/2010/main" val="1020198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Based</a:t>
            </a:r>
            <a:r>
              <a:rPr lang="en-US" baseline="0" dirty="0"/>
              <a:t> on ADLS Gen 2 as Storage and Databricks for Processing following Medallion architecture</a:t>
            </a:r>
            <a:endParaRPr lang="en-US" dirty="0"/>
          </a:p>
        </p:txBody>
      </p:sp>
    </p:spTree>
    <p:extLst>
      <p:ext uri="{BB962C8B-B14F-4D97-AF65-F5344CB8AC3E}">
        <p14:creationId xmlns:p14="http://schemas.microsoft.com/office/powerpoint/2010/main" val="34498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Based</a:t>
            </a:r>
            <a:r>
              <a:rPr lang="en-US" baseline="0" dirty="0"/>
              <a:t> on ADLS Gen 2 as Storage and Databricks for Processing following Medallion architecture</a:t>
            </a:r>
            <a:endParaRPr lang="en-US" dirty="0"/>
          </a:p>
        </p:txBody>
      </p:sp>
    </p:spTree>
    <p:extLst>
      <p:ext uri="{BB962C8B-B14F-4D97-AF65-F5344CB8AC3E}">
        <p14:creationId xmlns:p14="http://schemas.microsoft.com/office/powerpoint/2010/main" val="1124124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086" y="2727061"/>
            <a:ext cx="4993481" cy="1470025"/>
          </a:xfrm>
          <a:prstGeom prst="rect">
            <a:avLst/>
          </a:prstGeom>
        </p:spPr>
        <p:txBody>
          <a:bodyPr anchor="ctr" anchorCtr="0">
            <a:noAutofit/>
          </a:bodyPr>
          <a:lstStyle>
            <a:lvl1pPr algn="l">
              <a:lnSpc>
                <a:spcPct val="100000"/>
              </a:lnSpc>
              <a:defRPr sz="3733" baseline="0">
                <a:solidFill>
                  <a:srgbClr val="666C7A"/>
                </a:solidFill>
                <a:latin typeface="Poppins Light" panose="00000400000000000000" pitchFamily="2" charset="0"/>
                <a:cs typeface="Poppins Light" panose="00000400000000000000" pitchFamily="2" charset="0"/>
              </a:defRPr>
            </a:lvl1pPr>
          </a:lstStyle>
          <a:p>
            <a:endParaRPr lang="en-US"/>
          </a:p>
        </p:txBody>
      </p:sp>
      <p:sp>
        <p:nvSpPr>
          <p:cNvPr id="3" name="Subtitle 2"/>
          <p:cNvSpPr>
            <a:spLocks noGrp="1"/>
          </p:cNvSpPr>
          <p:nvPr>
            <p:ph type="subTitle" idx="1"/>
          </p:nvPr>
        </p:nvSpPr>
        <p:spPr>
          <a:xfrm>
            <a:off x="6864086" y="4892757"/>
            <a:ext cx="4993481" cy="1032520"/>
          </a:xfrm>
          <a:prstGeom prst="rect">
            <a:avLst/>
          </a:prstGeom>
        </p:spPr>
        <p:txBody>
          <a:bodyPr>
            <a:noAutofit/>
          </a:bodyPr>
          <a:lstStyle>
            <a:lvl1pPr marL="0" indent="0" algn="l">
              <a:lnSpc>
                <a:spcPct val="100000"/>
              </a:lnSpc>
              <a:spcBef>
                <a:spcPts val="0"/>
              </a:spcBef>
              <a:buNone/>
              <a:defRPr sz="2400" baseline="0">
                <a:solidFill>
                  <a:srgbClr val="666C7A"/>
                </a:solidFill>
                <a:latin typeface="Poppins Light" panose="00000400000000000000" pitchFamily="2" charset="0"/>
                <a:cs typeface="Poppins Light" panose="00000400000000000000" pitchFamily="2"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endParaRPr lang="en-US"/>
          </a:p>
        </p:txBody>
      </p:sp>
      <p:grpSp>
        <p:nvGrpSpPr>
          <p:cNvPr id="4" name="Group 3">
            <a:extLst>
              <a:ext uri="{FF2B5EF4-FFF2-40B4-BE49-F238E27FC236}">
                <a16:creationId xmlns:a16="http://schemas.microsoft.com/office/drawing/2014/main" id="{76D45B7D-4B95-B64A-A07A-6EFF153DD12E}"/>
              </a:ext>
            </a:extLst>
          </p:cNvPr>
          <p:cNvGrpSpPr/>
          <p:nvPr userDrawn="1"/>
        </p:nvGrpSpPr>
        <p:grpSpPr>
          <a:xfrm rot="16200000">
            <a:off x="10513885" y="2132838"/>
            <a:ext cx="7198049" cy="2592324"/>
            <a:chOff x="2696966" y="2672889"/>
            <a:chExt cx="6798068" cy="2448273"/>
          </a:xfrm>
        </p:grpSpPr>
        <p:sp>
          <p:nvSpPr>
            <p:cNvPr id="5" name="Rectangle 4">
              <a:extLst>
                <a:ext uri="{FF2B5EF4-FFF2-40B4-BE49-F238E27FC236}">
                  <a16:creationId xmlns:a16="http://schemas.microsoft.com/office/drawing/2014/main" id="{95D762D8-A468-CB46-ACAA-16A39179B307}"/>
                </a:ext>
              </a:extLst>
            </p:cNvPr>
            <p:cNvSpPr/>
            <p:nvPr/>
          </p:nvSpPr>
          <p:spPr>
            <a:xfrm>
              <a:off x="2696966" y="2672889"/>
              <a:ext cx="1286112" cy="569434"/>
            </a:xfrm>
            <a:prstGeom prst="rect">
              <a:avLst/>
            </a:prstGeom>
            <a:solidFill>
              <a:srgbClr val="F6A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246, 174, 205</a:t>
              </a:r>
              <a:br>
                <a:rPr lang="en-US" sz="1067">
                  <a:latin typeface="Poppins Light" pitchFamily="2" charset="77"/>
                  <a:cs typeface="Poppins Light" pitchFamily="2" charset="77"/>
                </a:rPr>
              </a:br>
              <a:r>
                <a:rPr lang="en-US" sz="1067">
                  <a:latin typeface="Poppins Light" pitchFamily="2" charset="77"/>
                  <a:cs typeface="Poppins Light" pitchFamily="2" charset="77"/>
                </a:rPr>
                <a:t>HEX: F6AECD</a:t>
              </a:r>
            </a:p>
          </p:txBody>
        </p:sp>
        <p:sp>
          <p:nvSpPr>
            <p:cNvPr id="6" name="Rectangle 5">
              <a:extLst>
                <a:ext uri="{FF2B5EF4-FFF2-40B4-BE49-F238E27FC236}">
                  <a16:creationId xmlns:a16="http://schemas.microsoft.com/office/drawing/2014/main" id="{937411B3-0664-654C-84EB-12393F8EC8E7}"/>
                </a:ext>
              </a:extLst>
            </p:cNvPr>
            <p:cNvSpPr/>
            <p:nvPr/>
          </p:nvSpPr>
          <p:spPr>
            <a:xfrm>
              <a:off x="2696966" y="3299169"/>
              <a:ext cx="1286112" cy="569434"/>
            </a:xfrm>
            <a:prstGeom prst="rect">
              <a:avLst/>
            </a:prstGeom>
            <a:solidFill>
              <a:srgbClr val="FC6E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253, 110, 164</a:t>
              </a:r>
              <a:br>
                <a:rPr lang="en-US" sz="1067">
                  <a:latin typeface="Poppins Light" pitchFamily="2" charset="77"/>
                  <a:cs typeface="Poppins Light" pitchFamily="2" charset="77"/>
                </a:rPr>
              </a:br>
              <a:r>
                <a:rPr lang="en-US" sz="1067">
                  <a:latin typeface="Poppins Light" pitchFamily="2" charset="77"/>
                  <a:cs typeface="Poppins Light" pitchFamily="2" charset="77"/>
                </a:rPr>
                <a:t>HEX: FD6EA4</a:t>
              </a:r>
            </a:p>
          </p:txBody>
        </p:sp>
        <p:sp>
          <p:nvSpPr>
            <p:cNvPr id="7" name="Rectangle 6">
              <a:extLst>
                <a:ext uri="{FF2B5EF4-FFF2-40B4-BE49-F238E27FC236}">
                  <a16:creationId xmlns:a16="http://schemas.microsoft.com/office/drawing/2014/main" id="{B72CA0EB-3B62-D744-8D7E-E82FC98FEF17}"/>
                </a:ext>
              </a:extLst>
            </p:cNvPr>
            <p:cNvSpPr/>
            <p:nvPr/>
          </p:nvSpPr>
          <p:spPr>
            <a:xfrm>
              <a:off x="2696966" y="3925449"/>
              <a:ext cx="1286112" cy="569434"/>
            </a:xfrm>
            <a:prstGeom prst="rect">
              <a:avLst/>
            </a:prstGeom>
            <a:solidFill>
              <a:srgbClr val="DA2C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218, 44, 105</a:t>
              </a:r>
              <a:br>
                <a:rPr lang="en-US" sz="1067">
                  <a:latin typeface="Poppins Light" pitchFamily="2" charset="77"/>
                  <a:cs typeface="Poppins Light" pitchFamily="2" charset="77"/>
                </a:rPr>
              </a:br>
              <a:r>
                <a:rPr lang="en-US" sz="1067">
                  <a:latin typeface="Poppins Light" pitchFamily="2" charset="77"/>
                  <a:cs typeface="Poppins Light" pitchFamily="2" charset="77"/>
                </a:rPr>
                <a:t>HEX: DA2C69</a:t>
              </a:r>
            </a:p>
          </p:txBody>
        </p:sp>
        <p:sp>
          <p:nvSpPr>
            <p:cNvPr id="8" name="Rectangle 7">
              <a:extLst>
                <a:ext uri="{FF2B5EF4-FFF2-40B4-BE49-F238E27FC236}">
                  <a16:creationId xmlns:a16="http://schemas.microsoft.com/office/drawing/2014/main" id="{A43F67E0-2E20-3044-AFDB-0B30CE7EAF8A}"/>
                </a:ext>
              </a:extLst>
            </p:cNvPr>
            <p:cNvSpPr/>
            <p:nvPr/>
          </p:nvSpPr>
          <p:spPr>
            <a:xfrm>
              <a:off x="2696966" y="4551728"/>
              <a:ext cx="1286112" cy="569434"/>
            </a:xfrm>
            <a:prstGeom prst="rect">
              <a:avLst/>
            </a:prstGeom>
            <a:solidFill>
              <a:srgbClr val="9B00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155, 0, 54</a:t>
              </a:r>
              <a:br>
                <a:rPr lang="en-US" sz="1067">
                  <a:latin typeface="Poppins Light" pitchFamily="2" charset="77"/>
                  <a:cs typeface="Poppins Light" pitchFamily="2" charset="77"/>
                </a:rPr>
              </a:br>
              <a:r>
                <a:rPr lang="en-US" sz="1067">
                  <a:latin typeface="Poppins Light" pitchFamily="2" charset="77"/>
                  <a:cs typeface="Poppins Light" pitchFamily="2" charset="77"/>
                </a:rPr>
                <a:t>HEX: 9B0036</a:t>
              </a:r>
            </a:p>
          </p:txBody>
        </p:sp>
        <p:sp>
          <p:nvSpPr>
            <p:cNvPr id="9" name="Rectangle 8">
              <a:extLst>
                <a:ext uri="{FF2B5EF4-FFF2-40B4-BE49-F238E27FC236}">
                  <a16:creationId xmlns:a16="http://schemas.microsoft.com/office/drawing/2014/main" id="{697582D2-4FD0-124E-AF04-806D0FBE08DC}"/>
                </a:ext>
              </a:extLst>
            </p:cNvPr>
            <p:cNvSpPr/>
            <p:nvPr/>
          </p:nvSpPr>
          <p:spPr>
            <a:xfrm>
              <a:off x="4074955" y="2672889"/>
              <a:ext cx="1286112" cy="569434"/>
            </a:xfrm>
            <a:prstGeom prst="rect">
              <a:avLst/>
            </a:prstGeom>
            <a:solidFill>
              <a:srgbClr val="FFE7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255, 231, 100</a:t>
              </a:r>
              <a:br>
                <a:rPr lang="en-US" sz="1067">
                  <a:latin typeface="Poppins Light" pitchFamily="2" charset="77"/>
                  <a:cs typeface="Poppins Light" pitchFamily="2" charset="77"/>
                </a:rPr>
              </a:br>
              <a:r>
                <a:rPr lang="en-US" sz="1067">
                  <a:latin typeface="Poppins Light" pitchFamily="2" charset="77"/>
                  <a:cs typeface="Poppins Light" pitchFamily="2" charset="77"/>
                </a:rPr>
                <a:t>HEX: FFE764</a:t>
              </a:r>
            </a:p>
          </p:txBody>
        </p:sp>
        <p:sp>
          <p:nvSpPr>
            <p:cNvPr id="10" name="Rectangle 9">
              <a:extLst>
                <a:ext uri="{FF2B5EF4-FFF2-40B4-BE49-F238E27FC236}">
                  <a16:creationId xmlns:a16="http://schemas.microsoft.com/office/drawing/2014/main" id="{57E1185A-AED9-F245-990E-71FDC350272E}"/>
                </a:ext>
              </a:extLst>
            </p:cNvPr>
            <p:cNvSpPr/>
            <p:nvPr/>
          </p:nvSpPr>
          <p:spPr>
            <a:xfrm>
              <a:off x="4074955" y="3299169"/>
              <a:ext cx="1286112" cy="569434"/>
            </a:xfrm>
            <a:prstGeom prst="rect">
              <a:avLst/>
            </a:prstGeom>
            <a:solidFill>
              <a:srgbClr val="F4B0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244, 176, 12</a:t>
              </a:r>
              <a:br>
                <a:rPr lang="en-US" sz="1067">
                  <a:latin typeface="Poppins Light" pitchFamily="2" charset="77"/>
                  <a:cs typeface="Poppins Light" pitchFamily="2" charset="77"/>
                </a:rPr>
              </a:br>
              <a:r>
                <a:rPr lang="en-US" sz="1067">
                  <a:latin typeface="Poppins Light" pitchFamily="2" charset="77"/>
                  <a:cs typeface="Poppins Light" pitchFamily="2" charset="77"/>
                </a:rPr>
                <a:t>HEX: F4B00C</a:t>
              </a:r>
            </a:p>
          </p:txBody>
        </p:sp>
        <p:sp>
          <p:nvSpPr>
            <p:cNvPr id="11" name="Rectangle 10">
              <a:extLst>
                <a:ext uri="{FF2B5EF4-FFF2-40B4-BE49-F238E27FC236}">
                  <a16:creationId xmlns:a16="http://schemas.microsoft.com/office/drawing/2014/main" id="{74ED182D-DDDF-FC49-A588-947658B11A02}"/>
                </a:ext>
              </a:extLst>
            </p:cNvPr>
            <p:cNvSpPr/>
            <p:nvPr/>
          </p:nvSpPr>
          <p:spPr>
            <a:xfrm>
              <a:off x="4074955" y="3925449"/>
              <a:ext cx="1286112" cy="569434"/>
            </a:xfrm>
            <a:prstGeom prst="rect">
              <a:avLst/>
            </a:prstGeom>
            <a:solidFill>
              <a:srgbClr val="F55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245, 90, 26</a:t>
              </a:r>
              <a:br>
                <a:rPr lang="en-US" sz="1067">
                  <a:latin typeface="Poppins Light" pitchFamily="2" charset="77"/>
                  <a:cs typeface="Poppins Light" pitchFamily="2" charset="77"/>
                </a:rPr>
              </a:br>
              <a:r>
                <a:rPr lang="en-US" sz="1067">
                  <a:latin typeface="Poppins Light" pitchFamily="2" charset="77"/>
                  <a:cs typeface="Poppins Light" pitchFamily="2" charset="77"/>
                </a:rPr>
                <a:t>HEX: F55A1A</a:t>
              </a:r>
            </a:p>
          </p:txBody>
        </p:sp>
        <p:sp>
          <p:nvSpPr>
            <p:cNvPr id="12" name="Rectangle 11">
              <a:extLst>
                <a:ext uri="{FF2B5EF4-FFF2-40B4-BE49-F238E27FC236}">
                  <a16:creationId xmlns:a16="http://schemas.microsoft.com/office/drawing/2014/main" id="{6FE5F03F-A4FF-4240-B7FE-7B992EEBC591}"/>
                </a:ext>
              </a:extLst>
            </p:cNvPr>
            <p:cNvSpPr/>
            <p:nvPr/>
          </p:nvSpPr>
          <p:spPr>
            <a:xfrm>
              <a:off x="4074955" y="4551728"/>
              <a:ext cx="1286112" cy="569434"/>
            </a:xfrm>
            <a:prstGeom prst="rect">
              <a:avLst/>
            </a:prstGeom>
            <a:solidFill>
              <a:srgbClr val="BA3B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186, 56, 5</a:t>
              </a:r>
              <a:br>
                <a:rPr lang="en-US" sz="1067">
                  <a:latin typeface="Poppins Light" pitchFamily="2" charset="77"/>
                  <a:cs typeface="Poppins Light" pitchFamily="2" charset="77"/>
                </a:rPr>
              </a:br>
              <a:r>
                <a:rPr lang="en-US" sz="1067">
                  <a:latin typeface="Poppins Light" pitchFamily="2" charset="77"/>
                  <a:cs typeface="Poppins Light" pitchFamily="2" charset="77"/>
                </a:rPr>
                <a:t>HEX: BA3805</a:t>
              </a:r>
            </a:p>
          </p:txBody>
        </p:sp>
        <p:sp>
          <p:nvSpPr>
            <p:cNvPr id="13" name="Rectangle 12">
              <a:extLst>
                <a:ext uri="{FF2B5EF4-FFF2-40B4-BE49-F238E27FC236}">
                  <a16:creationId xmlns:a16="http://schemas.microsoft.com/office/drawing/2014/main" id="{E70CB06B-24FF-304F-BC44-241F5A300393}"/>
                </a:ext>
              </a:extLst>
            </p:cNvPr>
            <p:cNvSpPr/>
            <p:nvPr/>
          </p:nvSpPr>
          <p:spPr>
            <a:xfrm>
              <a:off x="5452944" y="2672889"/>
              <a:ext cx="1286112" cy="569434"/>
            </a:xfrm>
            <a:prstGeom prst="rect">
              <a:avLst/>
            </a:prstGeom>
            <a:solidFill>
              <a:srgbClr val="AADD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170, 221, 209</a:t>
              </a:r>
              <a:br>
                <a:rPr lang="en-US" sz="1067">
                  <a:latin typeface="Poppins Light" pitchFamily="2" charset="77"/>
                  <a:cs typeface="Poppins Light" pitchFamily="2" charset="77"/>
                </a:rPr>
              </a:br>
              <a:r>
                <a:rPr lang="en-US" sz="1067">
                  <a:latin typeface="Poppins Light" pitchFamily="2" charset="77"/>
                  <a:cs typeface="Poppins Light" pitchFamily="2" charset="77"/>
                </a:rPr>
                <a:t>HEX: AADDD1</a:t>
              </a:r>
            </a:p>
          </p:txBody>
        </p:sp>
        <p:sp>
          <p:nvSpPr>
            <p:cNvPr id="14" name="Rectangle 13">
              <a:extLst>
                <a:ext uri="{FF2B5EF4-FFF2-40B4-BE49-F238E27FC236}">
                  <a16:creationId xmlns:a16="http://schemas.microsoft.com/office/drawing/2014/main" id="{22253460-7E17-544E-BC54-291BA2D26965}"/>
                </a:ext>
              </a:extLst>
            </p:cNvPr>
            <p:cNvSpPr/>
            <p:nvPr/>
          </p:nvSpPr>
          <p:spPr>
            <a:xfrm>
              <a:off x="5452944" y="3299169"/>
              <a:ext cx="1286112" cy="569434"/>
            </a:xfrm>
            <a:prstGeom prst="rect">
              <a:avLst/>
            </a:prstGeom>
            <a:solidFill>
              <a:srgbClr val="31D1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49, 209, 144</a:t>
              </a:r>
              <a:br>
                <a:rPr lang="en-US" sz="1067">
                  <a:latin typeface="Poppins Light" pitchFamily="2" charset="77"/>
                  <a:cs typeface="Poppins Light" pitchFamily="2" charset="77"/>
                </a:rPr>
              </a:br>
              <a:r>
                <a:rPr lang="en-US" sz="1067">
                  <a:latin typeface="Poppins Light" pitchFamily="2" charset="77"/>
                  <a:cs typeface="Poppins Light" pitchFamily="2" charset="77"/>
                </a:rPr>
                <a:t>HEX: 31D190</a:t>
              </a:r>
            </a:p>
          </p:txBody>
        </p:sp>
        <p:sp>
          <p:nvSpPr>
            <p:cNvPr id="15" name="Rectangle 14">
              <a:extLst>
                <a:ext uri="{FF2B5EF4-FFF2-40B4-BE49-F238E27FC236}">
                  <a16:creationId xmlns:a16="http://schemas.microsoft.com/office/drawing/2014/main" id="{20AA1022-C95A-4F4F-819B-66C462287027}"/>
                </a:ext>
              </a:extLst>
            </p:cNvPr>
            <p:cNvSpPr/>
            <p:nvPr/>
          </p:nvSpPr>
          <p:spPr>
            <a:xfrm>
              <a:off x="5452944" y="3925449"/>
              <a:ext cx="1286112" cy="569434"/>
            </a:xfrm>
            <a:prstGeom prst="rect">
              <a:avLst/>
            </a:prstGeom>
            <a:solidFill>
              <a:srgbClr val="0088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0, 136, 73</a:t>
              </a:r>
              <a:br>
                <a:rPr lang="en-US" sz="1067">
                  <a:latin typeface="Poppins Light" pitchFamily="2" charset="77"/>
                  <a:cs typeface="Poppins Light" pitchFamily="2" charset="77"/>
                </a:rPr>
              </a:br>
              <a:r>
                <a:rPr lang="en-US" sz="1067">
                  <a:latin typeface="Poppins Light" pitchFamily="2" charset="77"/>
                  <a:cs typeface="Poppins Light" pitchFamily="2" charset="77"/>
                </a:rPr>
                <a:t>HEX: 008849</a:t>
              </a:r>
            </a:p>
          </p:txBody>
        </p:sp>
        <p:sp>
          <p:nvSpPr>
            <p:cNvPr id="16" name="Rectangle 15">
              <a:extLst>
                <a:ext uri="{FF2B5EF4-FFF2-40B4-BE49-F238E27FC236}">
                  <a16:creationId xmlns:a16="http://schemas.microsoft.com/office/drawing/2014/main" id="{DC2F9E4E-9CE0-F846-B954-EC2863D147D8}"/>
                </a:ext>
              </a:extLst>
            </p:cNvPr>
            <p:cNvSpPr/>
            <p:nvPr/>
          </p:nvSpPr>
          <p:spPr>
            <a:xfrm>
              <a:off x="5452944" y="4551728"/>
              <a:ext cx="1286112" cy="569434"/>
            </a:xfrm>
            <a:prstGeom prst="rect">
              <a:avLst/>
            </a:prstGeom>
            <a:solidFill>
              <a:srgbClr val="0A5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10, 92, 44</a:t>
              </a:r>
              <a:br>
                <a:rPr lang="en-US" sz="1067">
                  <a:latin typeface="Poppins Light" pitchFamily="2" charset="77"/>
                  <a:cs typeface="Poppins Light" pitchFamily="2" charset="77"/>
                </a:rPr>
              </a:br>
              <a:r>
                <a:rPr lang="en-US" sz="1067">
                  <a:latin typeface="Poppins Light" pitchFamily="2" charset="77"/>
                  <a:cs typeface="Poppins Light" pitchFamily="2" charset="77"/>
                </a:rPr>
                <a:t>HEX: 0A5C2C</a:t>
              </a:r>
            </a:p>
          </p:txBody>
        </p:sp>
        <p:sp>
          <p:nvSpPr>
            <p:cNvPr id="17" name="Rectangle 16">
              <a:extLst>
                <a:ext uri="{FF2B5EF4-FFF2-40B4-BE49-F238E27FC236}">
                  <a16:creationId xmlns:a16="http://schemas.microsoft.com/office/drawing/2014/main" id="{2E6E43E2-6C93-8A4B-B11F-DA4036ED5AE0}"/>
                </a:ext>
              </a:extLst>
            </p:cNvPr>
            <p:cNvSpPr/>
            <p:nvPr/>
          </p:nvSpPr>
          <p:spPr>
            <a:xfrm>
              <a:off x="6830933" y="2672889"/>
              <a:ext cx="1286112" cy="569434"/>
            </a:xfrm>
            <a:prstGeom prst="rect">
              <a:avLst/>
            </a:prstGeom>
            <a:solidFill>
              <a:srgbClr val="A7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167, 224, 255</a:t>
              </a:r>
              <a:br>
                <a:rPr lang="en-US" sz="1067">
                  <a:latin typeface="Poppins Light" pitchFamily="2" charset="77"/>
                  <a:cs typeface="Poppins Light" pitchFamily="2" charset="77"/>
                </a:rPr>
              </a:br>
              <a:r>
                <a:rPr lang="en-US" sz="1067">
                  <a:latin typeface="Poppins Light" pitchFamily="2" charset="77"/>
                  <a:cs typeface="Poppins Light" pitchFamily="2" charset="77"/>
                </a:rPr>
                <a:t>HEX: A7E0FF</a:t>
              </a:r>
            </a:p>
          </p:txBody>
        </p:sp>
        <p:sp>
          <p:nvSpPr>
            <p:cNvPr id="18" name="Rectangle 17">
              <a:extLst>
                <a:ext uri="{FF2B5EF4-FFF2-40B4-BE49-F238E27FC236}">
                  <a16:creationId xmlns:a16="http://schemas.microsoft.com/office/drawing/2014/main" id="{FA8012DD-FC93-5945-8B65-67372CA7B22C}"/>
                </a:ext>
              </a:extLst>
            </p:cNvPr>
            <p:cNvSpPr/>
            <p:nvPr/>
          </p:nvSpPr>
          <p:spPr>
            <a:xfrm>
              <a:off x="6830933" y="3299169"/>
              <a:ext cx="1286112" cy="569434"/>
            </a:xfrm>
            <a:prstGeom prst="rect">
              <a:avLst/>
            </a:prstGeom>
            <a:solidFill>
              <a:srgbClr val="5DB8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93, 184, 253</a:t>
              </a:r>
              <a:br>
                <a:rPr lang="en-US" sz="1067">
                  <a:latin typeface="Poppins Light" pitchFamily="2" charset="77"/>
                  <a:cs typeface="Poppins Light" pitchFamily="2" charset="77"/>
                </a:rPr>
              </a:br>
              <a:r>
                <a:rPr lang="en-US" sz="1067">
                  <a:latin typeface="Poppins Light" pitchFamily="2" charset="77"/>
                  <a:cs typeface="Poppins Light" pitchFamily="2" charset="77"/>
                </a:rPr>
                <a:t>HEX: 5DB8FD</a:t>
              </a:r>
            </a:p>
          </p:txBody>
        </p:sp>
        <p:sp>
          <p:nvSpPr>
            <p:cNvPr id="19" name="Rectangle 18">
              <a:extLst>
                <a:ext uri="{FF2B5EF4-FFF2-40B4-BE49-F238E27FC236}">
                  <a16:creationId xmlns:a16="http://schemas.microsoft.com/office/drawing/2014/main" id="{46C3B7F3-BF60-1E40-9FB6-886BEF341711}"/>
                </a:ext>
              </a:extLst>
            </p:cNvPr>
            <p:cNvSpPr/>
            <p:nvPr/>
          </p:nvSpPr>
          <p:spPr>
            <a:xfrm>
              <a:off x="6830933" y="3925449"/>
              <a:ext cx="1286112" cy="569434"/>
            </a:xfrm>
            <a:prstGeom prst="rect">
              <a:avLst/>
            </a:prstGeom>
            <a:solidFill>
              <a:srgbClr val="196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25, 110, 239</a:t>
              </a:r>
              <a:br>
                <a:rPr lang="en-US" sz="1067">
                  <a:latin typeface="Poppins Light" pitchFamily="2" charset="77"/>
                  <a:cs typeface="Poppins Light" pitchFamily="2" charset="77"/>
                </a:rPr>
              </a:br>
              <a:r>
                <a:rPr lang="en-US" sz="1067">
                  <a:latin typeface="Poppins Light" pitchFamily="2" charset="77"/>
                  <a:cs typeface="Poppins Light" pitchFamily="2" charset="77"/>
                </a:rPr>
                <a:t>HEX: 196EEF</a:t>
              </a:r>
            </a:p>
          </p:txBody>
        </p:sp>
        <p:sp>
          <p:nvSpPr>
            <p:cNvPr id="20" name="Rectangle 19">
              <a:extLst>
                <a:ext uri="{FF2B5EF4-FFF2-40B4-BE49-F238E27FC236}">
                  <a16:creationId xmlns:a16="http://schemas.microsoft.com/office/drawing/2014/main" id="{C7875B3F-6978-4D42-B94C-F1FF25E3D4E8}"/>
                </a:ext>
              </a:extLst>
            </p:cNvPr>
            <p:cNvSpPr/>
            <p:nvPr/>
          </p:nvSpPr>
          <p:spPr>
            <a:xfrm>
              <a:off x="6830933" y="4551728"/>
              <a:ext cx="1286112" cy="569434"/>
            </a:xfrm>
            <a:prstGeom prst="rect">
              <a:avLst/>
            </a:prstGeom>
            <a:solidFill>
              <a:srgbClr val="1E38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30, 56, 150</a:t>
              </a:r>
              <a:br>
                <a:rPr lang="en-US" sz="1067">
                  <a:latin typeface="Poppins Light" pitchFamily="2" charset="77"/>
                  <a:cs typeface="Poppins Light" pitchFamily="2" charset="77"/>
                </a:rPr>
              </a:br>
              <a:r>
                <a:rPr lang="en-US" sz="1067">
                  <a:latin typeface="Poppins Light" pitchFamily="2" charset="77"/>
                  <a:cs typeface="Poppins Light" pitchFamily="2" charset="77"/>
                </a:rPr>
                <a:t>HEX: 1E3896</a:t>
              </a:r>
            </a:p>
          </p:txBody>
        </p:sp>
        <p:sp>
          <p:nvSpPr>
            <p:cNvPr id="21" name="Rectangle 20">
              <a:extLst>
                <a:ext uri="{FF2B5EF4-FFF2-40B4-BE49-F238E27FC236}">
                  <a16:creationId xmlns:a16="http://schemas.microsoft.com/office/drawing/2014/main" id="{AEF02A3D-E9E5-B94E-8B7C-9DFCAF8B8A93}"/>
                </a:ext>
              </a:extLst>
            </p:cNvPr>
            <p:cNvSpPr/>
            <p:nvPr/>
          </p:nvSpPr>
          <p:spPr>
            <a:xfrm>
              <a:off x="8208922" y="2672889"/>
              <a:ext cx="1286112" cy="569434"/>
            </a:xfrm>
            <a:prstGeom prst="rect">
              <a:avLst/>
            </a:prstGeom>
            <a:solidFill>
              <a:srgbClr val="DBD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219, 219, 219</a:t>
              </a:r>
              <a:br>
                <a:rPr lang="en-US" sz="1067">
                  <a:latin typeface="Poppins Light" pitchFamily="2" charset="77"/>
                  <a:cs typeface="Poppins Light" pitchFamily="2" charset="77"/>
                </a:rPr>
              </a:br>
              <a:r>
                <a:rPr lang="en-US" sz="1067">
                  <a:latin typeface="Poppins Light" pitchFamily="2" charset="77"/>
                  <a:cs typeface="Poppins Light" pitchFamily="2" charset="77"/>
                </a:rPr>
                <a:t>HEX: </a:t>
              </a:r>
              <a:r>
                <a:rPr lang="en-US" sz="1067" err="1">
                  <a:latin typeface="Poppins Light" pitchFamily="2" charset="77"/>
                  <a:cs typeface="Poppins Light" pitchFamily="2" charset="77"/>
                </a:rPr>
                <a:t>DBDBDB</a:t>
              </a:r>
              <a:endParaRPr lang="en-US" sz="1067">
                <a:latin typeface="Poppins Light" pitchFamily="2" charset="77"/>
                <a:cs typeface="Poppins Light" pitchFamily="2" charset="77"/>
              </a:endParaRPr>
            </a:p>
          </p:txBody>
        </p:sp>
        <p:sp>
          <p:nvSpPr>
            <p:cNvPr id="22" name="Rectangle 21">
              <a:extLst>
                <a:ext uri="{FF2B5EF4-FFF2-40B4-BE49-F238E27FC236}">
                  <a16:creationId xmlns:a16="http://schemas.microsoft.com/office/drawing/2014/main" id="{5041B25E-6EAD-B440-95ED-D0158977A3AB}"/>
                </a:ext>
              </a:extLst>
            </p:cNvPr>
            <p:cNvSpPr/>
            <p:nvPr/>
          </p:nvSpPr>
          <p:spPr>
            <a:xfrm>
              <a:off x="8208922" y="3299169"/>
              <a:ext cx="1286112" cy="569434"/>
            </a:xfrm>
            <a:prstGeom prst="rect">
              <a:avLst/>
            </a:prstGeom>
            <a:solidFill>
              <a:srgbClr val="999D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153, 157, 163</a:t>
              </a:r>
              <a:br>
                <a:rPr lang="en-US" sz="1067">
                  <a:latin typeface="Poppins Light" pitchFamily="2" charset="77"/>
                  <a:cs typeface="Poppins Light" pitchFamily="2" charset="77"/>
                </a:rPr>
              </a:br>
              <a:r>
                <a:rPr lang="en-US" sz="1067">
                  <a:latin typeface="Poppins Light" pitchFamily="2" charset="77"/>
                  <a:cs typeface="Poppins Light" pitchFamily="2" charset="77"/>
                </a:rPr>
                <a:t>HEX: 999DA7</a:t>
              </a:r>
            </a:p>
          </p:txBody>
        </p:sp>
        <p:sp>
          <p:nvSpPr>
            <p:cNvPr id="23" name="Rectangle 22">
              <a:extLst>
                <a:ext uri="{FF2B5EF4-FFF2-40B4-BE49-F238E27FC236}">
                  <a16:creationId xmlns:a16="http://schemas.microsoft.com/office/drawing/2014/main" id="{42955573-9048-5D4F-B45C-D4F32EA18B83}"/>
                </a:ext>
              </a:extLst>
            </p:cNvPr>
            <p:cNvSpPr/>
            <p:nvPr/>
          </p:nvSpPr>
          <p:spPr>
            <a:xfrm>
              <a:off x="8208922" y="3925449"/>
              <a:ext cx="1286112" cy="569434"/>
            </a:xfrm>
            <a:prstGeom prst="rect">
              <a:avLst/>
            </a:prstGeom>
            <a:solidFill>
              <a:srgbClr val="666C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102, 108, 122</a:t>
              </a:r>
              <a:br>
                <a:rPr lang="en-US" sz="1067">
                  <a:latin typeface="Poppins Light" pitchFamily="2" charset="77"/>
                  <a:cs typeface="Poppins Light" pitchFamily="2" charset="77"/>
                </a:rPr>
              </a:br>
              <a:r>
                <a:rPr lang="en-US" sz="1067">
                  <a:latin typeface="Poppins Light" pitchFamily="2" charset="77"/>
                  <a:cs typeface="Poppins Light" pitchFamily="2" charset="77"/>
                </a:rPr>
                <a:t>HEX: 666C7A</a:t>
              </a:r>
            </a:p>
          </p:txBody>
        </p:sp>
        <p:sp>
          <p:nvSpPr>
            <p:cNvPr id="24" name="Rectangle 23">
              <a:extLst>
                <a:ext uri="{FF2B5EF4-FFF2-40B4-BE49-F238E27FC236}">
                  <a16:creationId xmlns:a16="http://schemas.microsoft.com/office/drawing/2014/main" id="{8272F9BB-E6FF-5641-9A82-50490234A68E}"/>
                </a:ext>
              </a:extLst>
            </p:cNvPr>
            <p:cNvSpPr/>
            <p:nvPr/>
          </p:nvSpPr>
          <p:spPr>
            <a:xfrm>
              <a:off x="8208922" y="4551728"/>
              <a:ext cx="1286112" cy="569434"/>
            </a:xfrm>
            <a:prstGeom prst="rect">
              <a:avLst/>
            </a:prstGeom>
            <a:solidFill>
              <a:srgbClr val="333B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err="1">
                  <a:latin typeface="Poppins Light" pitchFamily="2" charset="77"/>
                  <a:cs typeface="Poppins Light" pitchFamily="2" charset="77"/>
                </a:rPr>
                <a:t>RGB</a:t>
              </a:r>
              <a:r>
                <a:rPr lang="en-US" sz="1067">
                  <a:latin typeface="Poppins Light" pitchFamily="2" charset="77"/>
                  <a:cs typeface="Poppins Light" pitchFamily="2" charset="77"/>
                </a:rPr>
                <a:t>: 51, 59, 78</a:t>
              </a:r>
              <a:br>
                <a:rPr lang="en-US" sz="1067">
                  <a:latin typeface="Poppins Light" pitchFamily="2" charset="77"/>
                  <a:cs typeface="Poppins Light" pitchFamily="2" charset="77"/>
                </a:rPr>
              </a:br>
              <a:r>
                <a:rPr lang="en-US" sz="1067">
                  <a:latin typeface="Poppins Light" pitchFamily="2" charset="77"/>
                  <a:cs typeface="Poppins Light" pitchFamily="2" charset="77"/>
                </a:rPr>
                <a:t>HEX: 333B4E</a:t>
              </a:r>
            </a:p>
          </p:txBody>
        </p:sp>
      </p:grpSp>
    </p:spTree>
    <p:extLst>
      <p:ext uri="{BB962C8B-B14F-4D97-AF65-F5344CB8AC3E}">
        <p14:creationId xmlns:p14="http://schemas.microsoft.com/office/powerpoint/2010/main" val="199379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5" name="Slide Number Placeholder 5"/>
          <p:cNvSpPr>
            <a:spLocks noGrp="1"/>
          </p:cNvSpPr>
          <p:nvPr>
            <p:ph type="sldNum" sz="quarter" idx="12"/>
          </p:nvPr>
        </p:nvSpPr>
        <p:spPr/>
        <p:txBody>
          <a:bodyPr/>
          <a:lstStyle>
            <a:lvl1pPr>
              <a:defRPr/>
            </a:lvl1pPr>
          </a:lstStyle>
          <a:p>
            <a:pPr>
              <a:defRPr/>
            </a:pPr>
            <a:fld id="{C92C4D67-5F20-4414-A031-2568283AFAAB}"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370850116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4" name="Slide Number Placeholder 5"/>
          <p:cNvSpPr>
            <a:spLocks noGrp="1"/>
          </p:cNvSpPr>
          <p:nvPr>
            <p:ph type="sldNum" sz="quarter" idx="12"/>
          </p:nvPr>
        </p:nvSpPr>
        <p:spPr/>
        <p:txBody>
          <a:bodyPr/>
          <a:lstStyle>
            <a:lvl1pPr>
              <a:defRPr/>
            </a:lvl1pPr>
          </a:lstStyle>
          <a:p>
            <a:pPr>
              <a:defRPr/>
            </a:pPr>
            <a:fld id="{C42A3C68-130F-4521-94E7-3B9BE3FA2FC8}"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317819529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67"/>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B4465138-B670-4FD9-99DD-94A29D34C858}"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2619497854"/>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70" indent="0">
              <a:buNone/>
              <a:defRPr sz="3733"/>
            </a:lvl2pPr>
            <a:lvl3pPr marL="1219140" indent="0">
              <a:buNone/>
              <a:defRPr sz="3200"/>
            </a:lvl3pPr>
            <a:lvl4pPr marL="1828709" indent="0">
              <a:buNone/>
              <a:defRPr sz="2667"/>
            </a:lvl4pPr>
            <a:lvl5pPr marL="2438278" indent="0">
              <a:buNone/>
              <a:defRPr sz="2667"/>
            </a:lvl5pPr>
            <a:lvl6pPr marL="3047848" indent="0">
              <a:buNone/>
              <a:defRPr sz="2667"/>
            </a:lvl6pPr>
            <a:lvl7pPr marL="3657418" indent="0">
              <a:buNone/>
              <a:defRPr sz="2667"/>
            </a:lvl7pPr>
            <a:lvl8pPr marL="4266987" indent="0">
              <a:buNone/>
              <a:defRPr sz="2667"/>
            </a:lvl8pPr>
            <a:lvl9pPr marL="4876557" indent="0">
              <a:buNone/>
              <a:defRPr sz="2667"/>
            </a:lvl9pPr>
          </a:lstStyle>
          <a:p>
            <a:pPr lvl="0"/>
            <a:endParaRPr lang="en-US" noProof="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70" indent="0">
              <a:buNone/>
              <a:defRPr sz="1600"/>
            </a:lvl2pPr>
            <a:lvl3pPr marL="1219140" indent="0">
              <a:buNone/>
              <a:defRPr sz="1333"/>
            </a:lvl3pPr>
            <a:lvl4pPr marL="1828709" indent="0">
              <a:buNone/>
              <a:defRPr sz="1200"/>
            </a:lvl4pPr>
            <a:lvl5pPr marL="2438278" indent="0">
              <a:buNone/>
              <a:defRPr sz="1200"/>
            </a:lvl5pPr>
            <a:lvl6pPr marL="3047848" indent="0">
              <a:buNone/>
              <a:defRPr sz="1200"/>
            </a:lvl6pPr>
            <a:lvl7pPr marL="3657418" indent="0">
              <a:buNone/>
              <a:defRPr sz="1200"/>
            </a:lvl7pPr>
            <a:lvl8pPr marL="4266987" indent="0">
              <a:buNone/>
              <a:defRPr sz="1200"/>
            </a:lvl8pPr>
            <a:lvl9pPr marL="4876557"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90B77375-6EBC-463F-8A58-D618CDED8279}"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1058075029"/>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19B9DF7E-5355-4B10-90F5-3665E27480EC}"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1489453018"/>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733" y="274640"/>
            <a:ext cx="2743200" cy="5400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4133" y="274640"/>
            <a:ext cx="80264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1E45D127-2290-4D52-A398-BD45FEAE3865}"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194847808"/>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a:blip r:embed="rId2" cstate="print"/>
          <a:srcRect/>
          <a:stretch>
            <a:fillRect/>
          </a:stretch>
        </p:blipFill>
        <p:spPr bwMode="auto">
          <a:xfrm flipH="1">
            <a:off x="0" y="0"/>
            <a:ext cx="12192000" cy="2286000"/>
          </a:xfrm>
          <a:prstGeom prst="rect">
            <a:avLst/>
          </a:prstGeom>
          <a:noFill/>
          <a:ln w="9525">
            <a:noFill/>
            <a:miter lim="800000"/>
            <a:headEnd/>
            <a:tailEnd/>
          </a:ln>
        </p:spPr>
      </p:pic>
      <p:sp>
        <p:nvSpPr>
          <p:cNvPr id="34" name="Rectangle 33"/>
          <p:cNvSpPr/>
          <p:nvPr userDrawn="1"/>
        </p:nvSpPr>
        <p:spPr>
          <a:xfrm>
            <a:off x="0" y="609600"/>
            <a:ext cx="12192000" cy="541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09570">
              <a:defRPr/>
            </a:pPr>
            <a:endParaRPr lang="en-US" sz="2400" b="1">
              <a:solidFill>
                <a:srgbClr val="FFFFFF"/>
              </a:solidFill>
              <a:latin typeface="Calibri" pitchFamily="34" charset="0"/>
              <a:cs typeface="Calibri" pitchFamily="34" charset="0"/>
            </a:endParaRPr>
          </a:p>
        </p:txBody>
      </p:sp>
      <p:sp>
        <p:nvSpPr>
          <p:cNvPr id="2" name="Title 1"/>
          <p:cNvSpPr>
            <a:spLocks noGrp="1"/>
          </p:cNvSpPr>
          <p:nvPr>
            <p:ph type="ctrTitle" hasCustomPrompt="1"/>
          </p:nvPr>
        </p:nvSpPr>
        <p:spPr>
          <a:xfrm>
            <a:off x="304800" y="0"/>
            <a:ext cx="4978400" cy="609600"/>
          </a:xfrm>
        </p:spPr>
        <p:txBody>
          <a:bodyPr>
            <a:normAutofit/>
          </a:bodyPr>
          <a:lstStyle>
            <a:lvl1pPr algn="l">
              <a:defRPr sz="2667" b="1">
                <a:solidFill>
                  <a:schemeClr val="tx1"/>
                </a:solidFill>
              </a:defRPr>
            </a:lvl1pPr>
          </a:lstStyle>
          <a:p>
            <a:r>
              <a:rPr lang="en-US"/>
              <a:t>Click to Add Title</a:t>
            </a:r>
          </a:p>
        </p:txBody>
      </p:sp>
      <p:sp>
        <p:nvSpPr>
          <p:cNvPr id="16" name="Content Placeholder 21"/>
          <p:cNvSpPr>
            <a:spLocks noGrp="1"/>
          </p:cNvSpPr>
          <p:nvPr>
            <p:ph sz="quarter" idx="14"/>
          </p:nvPr>
        </p:nvSpPr>
        <p:spPr>
          <a:xfrm>
            <a:off x="1320800" y="1752600"/>
            <a:ext cx="10058400" cy="4038600"/>
          </a:xfrm>
        </p:spPr>
        <p:txBody>
          <a:bodyPr/>
          <a:lstStyle>
            <a:lvl1pPr>
              <a:defRPr sz="2667"/>
            </a:lvl1pPr>
            <a:lvl2pPr>
              <a:defRPr sz="2667"/>
            </a:lvl2pPr>
            <a:lvl3pPr>
              <a:defRPr sz="2667"/>
            </a:lvl3pPr>
          </a:lstStyle>
          <a:p>
            <a:pPr lvl="0"/>
            <a:r>
              <a:rPr lang="en-US"/>
              <a:t>Click to edit Master text styles</a:t>
            </a:r>
          </a:p>
          <a:p>
            <a:pPr lvl="1"/>
            <a:r>
              <a:rPr lang="en-US"/>
              <a:t>Second level</a:t>
            </a:r>
          </a:p>
          <a:p>
            <a:pPr lvl="2"/>
            <a:r>
              <a:rPr lang="en-US"/>
              <a:t>Third level</a:t>
            </a:r>
          </a:p>
        </p:txBody>
      </p:sp>
      <p:sp>
        <p:nvSpPr>
          <p:cNvPr id="17" name="Text Placeholder 14"/>
          <p:cNvSpPr>
            <a:spLocks noGrp="1"/>
          </p:cNvSpPr>
          <p:nvPr>
            <p:ph type="body" sz="quarter" idx="18" hasCustomPrompt="1"/>
          </p:nvPr>
        </p:nvSpPr>
        <p:spPr>
          <a:xfrm>
            <a:off x="1320800" y="1219200"/>
            <a:ext cx="10160000" cy="457200"/>
          </a:xfrm>
        </p:spPr>
        <p:txBody>
          <a:bodyPr/>
          <a:lstStyle>
            <a:lvl1pPr marL="0" indent="0">
              <a:buFontTx/>
              <a:buNone/>
              <a:defRPr sz="2933" b="1" baseline="0"/>
            </a:lvl1pPr>
          </a:lstStyle>
          <a:p>
            <a:pPr lvl="0"/>
            <a:r>
              <a:rPr lang="en-US"/>
              <a:t>Add lead-in copy here.</a:t>
            </a:r>
          </a:p>
        </p:txBody>
      </p:sp>
    </p:spTree>
    <p:extLst>
      <p:ext uri="{BB962C8B-B14F-4D97-AF65-F5344CB8AC3E}">
        <p14:creationId xmlns:p14="http://schemas.microsoft.com/office/powerpoint/2010/main" val="2026005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1" y="0"/>
            <a:ext cx="12187487" cy="6858000"/>
          </a:xfrm>
          <a:prstGeom prst="rect">
            <a:avLst/>
          </a:prstGeom>
        </p:spPr>
      </p:pic>
      <p:sp>
        <p:nvSpPr>
          <p:cNvPr id="2" name="Title 1"/>
          <p:cNvSpPr>
            <a:spLocks noGrp="1"/>
          </p:cNvSpPr>
          <p:nvPr>
            <p:ph type="ctrTitle"/>
          </p:nvPr>
        </p:nvSpPr>
        <p:spPr>
          <a:xfrm>
            <a:off x="6096000" y="2740032"/>
            <a:ext cx="5181600" cy="1470025"/>
          </a:xfrm>
        </p:spPr>
        <p:txBody>
          <a:bodyPr>
            <a:normAutofit/>
          </a:bodyPr>
          <a:lstStyle>
            <a:lvl1pPr>
              <a:lnSpc>
                <a:spcPts val="3800"/>
              </a:lnSpc>
              <a:defRPr sz="3600"/>
            </a:lvl1pPr>
          </a:lstStyle>
          <a:p>
            <a:r>
              <a:rPr lang="en-US"/>
              <a:t>Click to edit Master title style</a:t>
            </a:r>
          </a:p>
        </p:txBody>
      </p:sp>
      <p:sp>
        <p:nvSpPr>
          <p:cNvPr id="3" name="Subtitle 2"/>
          <p:cNvSpPr>
            <a:spLocks noGrp="1"/>
          </p:cNvSpPr>
          <p:nvPr>
            <p:ph type="subTitle" idx="1" hasCustomPrompt="1"/>
          </p:nvPr>
        </p:nvSpPr>
        <p:spPr>
          <a:xfrm>
            <a:off x="6096000" y="4749800"/>
            <a:ext cx="5181600" cy="939800"/>
          </a:xfrm>
        </p:spPr>
        <p:txBody>
          <a:bodyPr/>
          <a:lstStyle>
            <a:lvl1pPr marL="0" indent="0" algn="l">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a:t>
            </a:r>
            <a:br>
              <a:rPr lang="en-US"/>
            </a:br>
            <a:r>
              <a:rPr lang="en-US"/>
              <a:t>subtitle style</a:t>
            </a:r>
          </a:p>
        </p:txBody>
      </p:sp>
    </p:spTree>
    <p:extLst>
      <p:ext uri="{BB962C8B-B14F-4D97-AF65-F5344CB8AC3E}">
        <p14:creationId xmlns:p14="http://schemas.microsoft.com/office/powerpoint/2010/main" val="2546079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0" indent="0">
              <a:spcBef>
                <a:spcPts val="600"/>
              </a:spcBef>
              <a:buNone/>
              <a:defRPr/>
            </a:lvl1pPr>
            <a:lvl2pPr marL="688957" indent="-231769">
              <a:spcBef>
                <a:spcPts val="600"/>
              </a:spcBef>
              <a:defRPr sz="1600"/>
            </a:lvl2pPr>
            <a:lvl3pPr marL="1084236" indent="-169858">
              <a:spcBef>
                <a:spcPts val="600"/>
              </a:spcBef>
              <a:defRPr sz="1400"/>
            </a:lvl3pPr>
            <a:lvl4pPr marL="1541424" indent="-169858">
              <a:spcBef>
                <a:spcPts val="600"/>
              </a:spcBef>
              <a:defRPr sz="1200"/>
            </a:lvl4pPr>
            <a:lvl5pPr marL="1998613" indent="-169858">
              <a:spcBef>
                <a:spcPts val="600"/>
              </a:spcBef>
              <a:defRPr sz="1200"/>
            </a:lvl5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462FB0B-590C-4525-9A0D-A0BD3F3467B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363069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61" y="0"/>
            <a:ext cx="12187487" cy="6858000"/>
          </a:xfrm>
          <a:prstGeom prst="rect">
            <a:avLst/>
          </a:prstGeom>
        </p:spPr>
      </p:pic>
      <p:sp>
        <p:nvSpPr>
          <p:cNvPr id="2" name="Title 1"/>
          <p:cNvSpPr>
            <a:spLocks noGrp="1"/>
          </p:cNvSpPr>
          <p:nvPr>
            <p:ph type="title" hasCustomPrompt="1"/>
          </p:nvPr>
        </p:nvSpPr>
        <p:spPr>
          <a:xfrm>
            <a:off x="203200" y="117479"/>
            <a:ext cx="9753600" cy="1279527"/>
          </a:xfrm>
        </p:spPr>
        <p:txBody>
          <a:bodyPr/>
          <a:lstStyle>
            <a:lvl1pPr>
              <a:defRPr/>
            </a:lvl1pPr>
          </a:lstStyle>
          <a:p>
            <a:r>
              <a:rPr lang="en-US"/>
              <a:t>Click to edit Master</a:t>
            </a:r>
            <a:br>
              <a:rPr lang="en-US"/>
            </a:br>
            <a:r>
              <a:rPr lang="en-US"/>
              <a:t>title style</a:t>
            </a:r>
          </a:p>
        </p:txBody>
      </p:sp>
      <p:sp>
        <p:nvSpPr>
          <p:cNvPr id="3" name="Content Placeholder 2"/>
          <p:cNvSpPr>
            <a:spLocks noGrp="1"/>
          </p:cNvSpPr>
          <p:nvPr>
            <p:ph idx="1"/>
          </p:nvPr>
        </p:nvSpPr>
        <p:spPr>
          <a:xfrm>
            <a:off x="508000" y="1646237"/>
            <a:ext cx="10972800" cy="4525963"/>
          </a:xfrm>
        </p:spPr>
        <p:txBody>
          <a:bodyPr/>
          <a:lstStyle>
            <a:lvl1pPr marL="0" indent="0">
              <a:spcBef>
                <a:spcPts val="600"/>
              </a:spcBef>
              <a:buNone/>
              <a:defRPr/>
            </a:lvl1pPr>
            <a:lvl2pPr marL="688957" indent="-231769">
              <a:spcBef>
                <a:spcPts val="600"/>
              </a:spcBef>
              <a:defRPr sz="1600"/>
            </a:lvl2pPr>
            <a:lvl3pPr marL="1084236" indent="-169858">
              <a:spcBef>
                <a:spcPts val="600"/>
              </a:spcBef>
              <a:defRPr sz="1400"/>
            </a:lvl3pPr>
            <a:lvl4pPr marL="1541424" indent="-169858">
              <a:spcBef>
                <a:spcPts val="600"/>
              </a:spcBef>
              <a:defRPr sz="1200"/>
            </a:lvl4pPr>
            <a:lvl5pPr marL="1998613" indent="-169858">
              <a:spcBef>
                <a:spcPts val="600"/>
              </a:spcBef>
              <a:defRPr sz="1200"/>
            </a:lvl5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0462FB0B-590C-4525-9A0D-A0BD3F3467B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4223352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4434" y="413793"/>
            <a:ext cx="10431876" cy="422292"/>
          </a:xfrm>
          <a:prstGeom prst="rect">
            <a:avLst/>
          </a:prstGeom>
        </p:spPr>
        <p:txBody>
          <a:bodyPr/>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334434" y="1081619"/>
            <a:ext cx="11522207" cy="5438640"/>
          </a:xfrm>
          <a:prstGeom prst="rect">
            <a:avLst/>
          </a:prstGeom>
        </p:spPr>
        <p:txBody>
          <a:bodyPr>
            <a:normAutofit/>
          </a:bodyPr>
          <a:lstStyle>
            <a:lvl1pPr marL="224361" indent="-224361">
              <a:lnSpc>
                <a:spcPct val="100000"/>
              </a:lnSpc>
              <a:spcAft>
                <a:spcPts val="1600"/>
              </a:spcAft>
              <a:defRPr sz="2133"/>
            </a:lvl1pPr>
            <a:lvl2pPr marL="918610" indent="-309026">
              <a:lnSpc>
                <a:spcPct val="100000"/>
              </a:lnSpc>
              <a:spcAft>
                <a:spcPts val="1600"/>
              </a:spcAft>
              <a:defRPr sz="2133"/>
            </a:lvl2pPr>
            <a:lvl3pPr>
              <a:lnSpc>
                <a:spcPts val="2400"/>
              </a:lnSpc>
              <a:defRPr sz="2133"/>
            </a:lvl3pPr>
            <a:lvl4pPr>
              <a:lnSpc>
                <a:spcPts val="2400"/>
              </a:lnSpc>
              <a:defRPr sz="2133"/>
            </a:lvl4pPr>
            <a:lvl5pPr>
              <a:lnSpc>
                <a:spcPts val="2400"/>
              </a:lnSpc>
              <a:defRPr sz="2133"/>
            </a:lvl5pPr>
          </a:lstStyle>
          <a:p>
            <a:pPr lvl="0"/>
            <a:r>
              <a:rPr lang="en-US"/>
              <a:t>Click to edit Master text styles</a:t>
            </a:r>
          </a:p>
          <a:p>
            <a:pPr lvl="1"/>
            <a:r>
              <a:rPr lang="en-US"/>
              <a:t>Second level</a:t>
            </a:r>
          </a:p>
        </p:txBody>
      </p:sp>
      <p:sp>
        <p:nvSpPr>
          <p:cNvPr id="8" name="Slide Number Placeholder 5"/>
          <p:cNvSpPr>
            <a:spLocks noGrp="1"/>
          </p:cNvSpPr>
          <p:nvPr>
            <p:ph type="sldNum" sz="quarter" idx="4"/>
          </p:nvPr>
        </p:nvSpPr>
        <p:spPr>
          <a:xfrm>
            <a:off x="11424592" y="6520259"/>
            <a:ext cx="781877" cy="365125"/>
          </a:xfrm>
          <a:prstGeom prst="rect">
            <a:avLst/>
          </a:prstGeom>
        </p:spPr>
        <p:txBody>
          <a:bodyPr vert="horz" lIns="91440" tIns="45720" rIns="91440" bIns="45720" rtlCol="0" anchor="ctr"/>
          <a:lstStyle>
            <a:lvl1pPr algn="r">
              <a:defRPr sz="933">
                <a:solidFill>
                  <a:srgbClr val="666C7A"/>
                </a:solidFill>
                <a:latin typeface="Poppins Light" panose="00000400000000000000" pitchFamily="2" charset="0"/>
                <a:cs typeface="Poppins Light" panose="00000400000000000000" pitchFamily="2" charset="0"/>
              </a:defRPr>
            </a:lvl1pPr>
          </a:lstStyle>
          <a:p>
            <a:fld id="{08B1CD7A-C93A-48C6-80BC-4FE405C49FD8}" type="slidenum">
              <a:rPr lang="en-US" smtClean="0"/>
              <a:pPr/>
              <a:t>‹#›</a:t>
            </a:fld>
            <a:endParaRPr lang="en-US"/>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229813" y="-202"/>
            <a:ext cx="2459141" cy="6857999"/>
          </a:xfrm>
          <a:prstGeom prst="rect">
            <a:avLst/>
          </a:prstGeom>
        </p:spPr>
      </p:pic>
    </p:spTree>
    <p:extLst>
      <p:ext uri="{BB962C8B-B14F-4D97-AF65-F5344CB8AC3E}">
        <p14:creationId xmlns:p14="http://schemas.microsoft.com/office/powerpoint/2010/main" val="1059009041"/>
      </p:ext>
    </p:extLst>
  </p:cSld>
  <p:clrMapOvr>
    <a:masterClrMapping/>
  </p:clrMapOvr>
  <p:extLst>
    <p:ext uri="{DCECCB84-F9BA-43D5-87BE-67443E8EF086}">
      <p15:sldGuideLst xmlns:p15="http://schemas.microsoft.com/office/powerpoint/2012/main">
        <p15:guide id="1" orient="horz" pos="511">
          <p15:clr>
            <a:srgbClr val="FBAE40"/>
          </p15:clr>
        </p15:guide>
        <p15:guide id="2" pos="2880">
          <p15:clr>
            <a:srgbClr val="FBAE40"/>
          </p15:clr>
        </p15:guide>
        <p15:guide id="3" pos="158">
          <p15:clr>
            <a:srgbClr val="FBAE40"/>
          </p15:clr>
        </p15:guide>
        <p15:guide id="4" pos="5602">
          <p15:clr>
            <a:srgbClr val="FBAE40"/>
          </p15:clr>
        </p15:guide>
        <p15:guide id="5" orient="horz" pos="395">
          <p15:clr>
            <a:srgbClr val="FBAE40"/>
          </p15:clr>
        </p15:guide>
        <p15:guide id="6" orient="horz" pos="30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spcBef>
                <a:spcPts val="600"/>
              </a:spcBef>
              <a:defRPr/>
            </a:lvl1pPr>
            <a:lvl2pPr marL="688957" indent="-231769">
              <a:spcBef>
                <a:spcPts val="600"/>
              </a:spcBef>
              <a:defRPr sz="1600"/>
            </a:lvl2pPr>
            <a:lvl3pPr marL="1084236" indent="-169858">
              <a:spcBef>
                <a:spcPts val="600"/>
              </a:spcBef>
              <a:defRPr sz="1400"/>
            </a:lvl3pPr>
            <a:lvl4pPr marL="1541424" indent="-169858">
              <a:spcBef>
                <a:spcPts val="600"/>
              </a:spcBef>
              <a:defRPr sz="1200"/>
            </a:lvl4pPr>
            <a:lvl5pPr marL="1998613" indent="-169858">
              <a:spcBef>
                <a:spcPts val="6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0462FB0B-590C-4525-9A0D-A0BD3F3467B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2144514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5181603" y="2108206"/>
            <a:ext cx="6144684" cy="1648111"/>
          </a:xfrm>
        </p:spPr>
        <p:txBody>
          <a:bodyPr anchor="t">
            <a:normAutofit/>
          </a:bodyPr>
          <a:lstStyle>
            <a:lvl1pPr algn="l">
              <a:lnSpc>
                <a:spcPts val="3800"/>
              </a:lnSpc>
              <a:spcBef>
                <a:spcPts val="600"/>
              </a:spcBef>
              <a:defRPr sz="3600" b="1" cap="none"/>
            </a:lvl1pPr>
          </a:lstStyle>
          <a:p>
            <a:r>
              <a:rPr lang="en-US"/>
              <a:t>Click to edit master title style</a:t>
            </a:r>
          </a:p>
        </p:txBody>
      </p:sp>
      <p:sp>
        <p:nvSpPr>
          <p:cNvPr id="3" name="Text Placeholder 2"/>
          <p:cNvSpPr>
            <a:spLocks noGrp="1"/>
          </p:cNvSpPr>
          <p:nvPr>
            <p:ph type="body" idx="1"/>
          </p:nvPr>
        </p:nvSpPr>
        <p:spPr>
          <a:xfrm>
            <a:off x="5181603" y="4140200"/>
            <a:ext cx="6144684" cy="1500187"/>
          </a:xfrm>
        </p:spPr>
        <p:txBody>
          <a:bodyPr anchor="t">
            <a:normAutofit/>
          </a:bodyPr>
          <a:lstStyle>
            <a:lvl1pPr marL="0" indent="0">
              <a:buNone/>
              <a:defRPr sz="18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354208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0462FB0B-590C-4525-9A0D-A0BD3F3467B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10202379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462FB0B-590C-4525-9A0D-A0BD3F3467B4}" type="slidenum">
              <a:rPr lang="en-US" smtClean="0">
                <a:solidFill>
                  <a:prstClr val="white">
                    <a:lumMod val="75000"/>
                  </a:prstClr>
                </a:solidFill>
              </a:rPr>
              <a:pPr/>
              <a:t>‹#›</a:t>
            </a:fld>
            <a:endParaRPr lang="en-US">
              <a:solidFill>
                <a:prstClr val="white">
                  <a:lumMod val="75000"/>
                </a:prstClr>
              </a:solidFill>
            </a:endParaRPr>
          </a:p>
        </p:txBody>
      </p:sp>
      <p:sp>
        <p:nvSpPr>
          <p:cNvPr id="5" name="Rectangle 4"/>
          <p:cNvSpPr/>
          <p:nvPr userDrawn="1"/>
        </p:nvSpPr>
        <p:spPr>
          <a:xfrm>
            <a:off x="0" y="794719"/>
            <a:ext cx="4876800"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1251131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697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449260" y="661082"/>
            <a:ext cx="1124108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p:cNvSpPr>
            <a:spLocks noGrp="1"/>
          </p:cNvSpPr>
          <p:nvPr>
            <p:ph type="title"/>
          </p:nvPr>
        </p:nvSpPr>
        <p:spPr bwMode="gray">
          <a:xfrm>
            <a:off x="449265" y="349250"/>
            <a:ext cx="11241086" cy="309820"/>
          </a:xfrm>
          <a:prstGeom prst="rect">
            <a:avLst/>
          </a:prstGeom>
        </p:spPr>
        <p:txBody>
          <a:bodyPr vert="horz" lIns="0" tIns="0" rIns="0" bIns="0" rtlCol="0" anchor="t" anchorCtr="0">
            <a:noAutofit/>
          </a:bodyPr>
          <a:lstStyle/>
          <a:p>
            <a:r>
              <a:rPr lang="en-US" noProof="0" dirty="0"/>
              <a:t>Click to edit Master title style</a:t>
            </a:r>
          </a:p>
        </p:txBody>
      </p:sp>
      <p:sp>
        <p:nvSpPr>
          <p:cNvPr id="10" name="Text Placeholder 18"/>
          <p:cNvSpPr>
            <a:spLocks noGrp="1"/>
          </p:cNvSpPr>
          <p:nvPr>
            <p:ph idx="1"/>
          </p:nvPr>
        </p:nvSpPr>
        <p:spPr>
          <a:xfrm>
            <a:off x="449260" y="1676400"/>
            <a:ext cx="11247439" cy="4705352"/>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j-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Tree>
    <p:extLst>
      <p:ext uri="{BB962C8B-B14F-4D97-AF65-F5344CB8AC3E}">
        <p14:creationId xmlns:p14="http://schemas.microsoft.com/office/powerpoint/2010/main" val="24689383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test slide">
    <p:spTree>
      <p:nvGrpSpPr>
        <p:cNvPr id="1" name=""/>
        <p:cNvGrpSpPr/>
        <p:nvPr/>
      </p:nvGrpSpPr>
      <p:grpSpPr>
        <a:xfrm>
          <a:off x="0" y="0"/>
          <a:ext cx="0" cy="0"/>
          <a:chOff x="0" y="0"/>
          <a:chExt cx="0" cy="0"/>
        </a:xfrm>
      </p:grpSpPr>
      <p:sp>
        <p:nvSpPr>
          <p:cNvPr id="2" name="Title 1"/>
          <p:cNvSpPr>
            <a:spLocks noGrp="1"/>
          </p:cNvSpPr>
          <p:nvPr>
            <p:ph type="title"/>
          </p:nvPr>
        </p:nvSpPr>
        <p:spPr>
          <a:xfrm>
            <a:off x="495300" y="618883"/>
            <a:ext cx="11192256" cy="524118"/>
          </a:xfrm>
          <a:prstGeom prst="rect">
            <a:avLst/>
          </a:prstGeom>
          <a:noFill/>
        </p:spPr>
        <p:txBody>
          <a:bodyPr wrap="square" rtlCol="0" anchor="b" anchorCtr="0">
            <a:spAutoFit/>
          </a:bodyPr>
          <a:lstStyle>
            <a:lvl1pPr algn="l">
              <a:defRPr lang="en-US" sz="2600" b="1">
                <a:solidFill>
                  <a:srgbClr val="006EAA"/>
                </a:solidFill>
                <a:latin typeface="Arial" pitchFamily="34" charset="0"/>
                <a:ea typeface="+mn-ea"/>
                <a:cs typeface="Arial" pitchFamily="34" charset="0"/>
              </a:defRPr>
            </a:lvl1pPr>
          </a:lstStyle>
          <a:p>
            <a:pPr marL="0" lvl="0" algn="l"/>
            <a:r>
              <a:rPr lang="en-US"/>
              <a:t>Click to edit Master title style</a:t>
            </a:r>
          </a:p>
        </p:txBody>
      </p:sp>
      <p:sp>
        <p:nvSpPr>
          <p:cNvPr id="6" name="Content Placeholder 5"/>
          <p:cNvSpPr>
            <a:spLocks noGrp="1"/>
          </p:cNvSpPr>
          <p:nvPr>
            <p:ph sz="quarter" idx="12"/>
          </p:nvPr>
        </p:nvSpPr>
        <p:spPr>
          <a:xfrm>
            <a:off x="609600" y="1371600"/>
            <a:ext cx="11074400" cy="4876800"/>
          </a:xfrm>
          <a:prstGeom prst="rect">
            <a:avLst/>
          </a:prstGeom>
        </p:spPr>
        <p:txBody>
          <a:bodyPr/>
          <a:lstStyle>
            <a:lvl1pPr marL="228594" indent="-228594" algn="l" defTabSz="914377" rtl="0" eaLnBrk="1" latinLnBrk="0" hangingPunct="1">
              <a:buFont typeface="Arial" pitchFamily="34" charset="0"/>
              <a:defRPr lang="en-US" sz="2000" kern="1200" dirty="0" smtClean="0">
                <a:solidFill>
                  <a:srgbClr val="6D6E71"/>
                </a:solidFill>
                <a:latin typeface="Arial" pitchFamily="34" charset="0"/>
                <a:ea typeface="+mn-ea"/>
                <a:cs typeface="Arial" pitchFamily="34" charset="0"/>
              </a:defRPr>
            </a:lvl1pPr>
            <a:lvl2pPr algn="l" defTabSz="914377" rtl="0" eaLnBrk="1" latinLnBrk="0" hangingPunct="1">
              <a:buFont typeface="Arial" pitchFamily="34" charset="0"/>
              <a:defRPr lang="en-US" sz="2000" kern="1200" dirty="0" smtClean="0">
                <a:solidFill>
                  <a:srgbClr val="6D6E71"/>
                </a:solidFill>
                <a:latin typeface="Arial" pitchFamily="34" charset="0"/>
                <a:ea typeface="+mn-ea"/>
                <a:cs typeface="Arial" pitchFamily="34" charset="0"/>
              </a:defRPr>
            </a:lvl2pPr>
            <a:lvl3pPr algn="l" defTabSz="914377" rtl="0" eaLnBrk="1" latinLnBrk="0" hangingPunct="1">
              <a:buFont typeface="Arial" pitchFamily="34" charset="0"/>
              <a:defRPr lang="en-US" sz="1800" kern="1200" dirty="0" smtClean="0">
                <a:solidFill>
                  <a:srgbClr val="6D6E71"/>
                </a:solidFill>
                <a:latin typeface="Arial" pitchFamily="34" charset="0"/>
                <a:ea typeface="+mn-ea"/>
                <a:cs typeface="Arial" pitchFamily="34" charset="0"/>
              </a:defRPr>
            </a:lvl3pPr>
            <a:lvl4pPr algn="l" defTabSz="914377" rtl="0" eaLnBrk="1" latinLnBrk="0" hangingPunct="1">
              <a:buFont typeface="Arial" pitchFamily="34" charset="0"/>
              <a:defRPr lang="en-US" sz="1800" kern="1200" dirty="0" smtClean="0">
                <a:solidFill>
                  <a:srgbClr val="6D6E71"/>
                </a:solidFill>
                <a:latin typeface="Arial" pitchFamily="34" charset="0"/>
                <a:ea typeface="+mn-ea"/>
                <a:cs typeface="Arial" pitchFamily="34" charset="0"/>
              </a:defRPr>
            </a:lvl4pPr>
            <a:lvl5pPr algn="l" defTabSz="914377" rtl="0" eaLnBrk="1" latinLnBrk="0" hangingPunct="1">
              <a:buFont typeface="Arial" pitchFamily="34" charset="0"/>
              <a:defRPr lang="en-US" sz="1800" kern="1200" dirty="0" smtClean="0">
                <a:solidFill>
                  <a:srgbClr val="6D6E71"/>
                </a:solidFill>
                <a:latin typeface="Arial" pitchFamily="34" charset="0"/>
                <a:ea typeface="+mn-ea"/>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2"/>
          <p:cNvSpPr>
            <a:spLocks noGrp="1"/>
          </p:cNvSpPr>
          <p:nvPr>
            <p:ph type="body" sz="quarter" idx="10" hasCustomPrompt="1"/>
          </p:nvPr>
        </p:nvSpPr>
        <p:spPr>
          <a:xfrm>
            <a:off x="495301" y="6240781"/>
            <a:ext cx="8953500" cy="190500"/>
          </a:xfrm>
          <a:prstGeom prst="rect">
            <a:avLst/>
          </a:prstGeom>
        </p:spPr>
        <p:txBody>
          <a:bodyPr/>
          <a:lstStyle>
            <a:lvl1pPr marL="0" indent="0">
              <a:buNone/>
              <a:defRPr sz="800" baseline="0">
                <a:solidFill>
                  <a:schemeClr val="bg1">
                    <a:lumMod val="50000"/>
                  </a:schemeClr>
                </a:solidFill>
                <a:latin typeface="Arial" pitchFamily="34" charset="0"/>
                <a:cs typeface="Arial" pitchFamily="34" charset="0"/>
              </a:defRPr>
            </a:lvl1pPr>
          </a:lstStyle>
          <a:p>
            <a:pPr lvl="0"/>
            <a:r>
              <a:rPr lang="en-US"/>
              <a:t>Click to edit Source info</a:t>
            </a:r>
          </a:p>
        </p:txBody>
      </p:sp>
    </p:spTree>
    <p:extLst>
      <p:ext uri="{BB962C8B-B14F-4D97-AF65-F5344CB8AC3E}">
        <p14:creationId xmlns:p14="http://schemas.microsoft.com/office/powerpoint/2010/main" val="233106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09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Internal Presentation_R1_Title Master-01.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442" name="Rectangle 10"/>
          <p:cNvSpPr>
            <a:spLocks noGrp="1" noChangeArrowheads="1"/>
          </p:cNvSpPr>
          <p:nvPr>
            <p:ph type="ctrTitle"/>
          </p:nvPr>
        </p:nvSpPr>
        <p:spPr>
          <a:xfrm>
            <a:off x="1119721" y="2274888"/>
            <a:ext cx="10322983" cy="1143000"/>
          </a:xfrm>
        </p:spPr>
        <p:txBody>
          <a:bodyPr/>
          <a:lstStyle>
            <a:lvl1pPr>
              <a:defRPr>
                <a:solidFill>
                  <a:schemeClr val="bg1"/>
                </a:solidFill>
              </a:defRPr>
            </a:lvl1pPr>
          </a:lstStyle>
          <a:p>
            <a:pPr lvl="0"/>
            <a:r>
              <a:rPr lang="en-US" noProof="0"/>
              <a:t>Click to edit Master title style</a:t>
            </a:r>
          </a:p>
        </p:txBody>
      </p:sp>
      <p:sp>
        <p:nvSpPr>
          <p:cNvPr id="658443" name="Rectangle 11"/>
          <p:cNvSpPr>
            <a:spLocks noGrp="1" noChangeArrowheads="1"/>
          </p:cNvSpPr>
          <p:nvPr>
            <p:ph type="subTitle" idx="1"/>
          </p:nvPr>
        </p:nvSpPr>
        <p:spPr>
          <a:xfrm>
            <a:off x="1119721" y="3125791"/>
            <a:ext cx="10322983" cy="420687"/>
          </a:xfrm>
        </p:spPr>
        <p:txBody>
          <a:bodyPr/>
          <a:lstStyle>
            <a:lvl1pPr>
              <a:defRPr sz="3200">
                <a:solidFill>
                  <a:schemeClr val="bg1"/>
                </a:solidFill>
              </a:defRPr>
            </a:lvl1pPr>
          </a:lstStyle>
          <a:p>
            <a:pPr lvl="0"/>
            <a:r>
              <a:rPr lang="en-US" noProof="0"/>
              <a:t>Click to edit Master subtitle style</a:t>
            </a:r>
          </a:p>
        </p:txBody>
      </p:sp>
      <p:sp>
        <p:nvSpPr>
          <p:cNvPr id="5" name="Date Placeholder 3"/>
          <p:cNvSpPr>
            <a:spLocks noGrp="1"/>
          </p:cNvSpPr>
          <p:nvPr>
            <p:ph type="dt" sz="half" idx="10"/>
          </p:nvPr>
        </p:nvSpPr>
        <p:spPr>
          <a:xfrm>
            <a:off x="876301" y="6417733"/>
            <a:ext cx="1634067" cy="364067"/>
          </a:xfrm>
        </p:spPr>
        <p:txBody>
          <a:bodyPr/>
          <a:lstStyle>
            <a:lvl1pPr>
              <a:defRPr/>
            </a:lvl1pPr>
          </a:lstStyle>
          <a:p>
            <a:pPr>
              <a:defRPr/>
            </a:pPr>
            <a:endParaRPr lang="en-US"/>
          </a:p>
        </p:txBody>
      </p:sp>
    </p:spTree>
    <p:extLst>
      <p:ext uri="{BB962C8B-B14F-4D97-AF65-F5344CB8AC3E}">
        <p14:creationId xmlns:p14="http://schemas.microsoft.com/office/powerpoint/2010/main" val="403329415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031A47C0-38B8-41A7-8DB1-ABAAF186DB8E}"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1276357854"/>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70" indent="0">
              <a:buNone/>
              <a:defRPr sz="2400"/>
            </a:lvl2pPr>
            <a:lvl3pPr marL="1219140" indent="0">
              <a:buNone/>
              <a:defRPr sz="2133"/>
            </a:lvl3pPr>
            <a:lvl4pPr marL="1828709" indent="0">
              <a:buNone/>
              <a:defRPr sz="1867"/>
            </a:lvl4pPr>
            <a:lvl5pPr marL="2438278" indent="0">
              <a:buNone/>
              <a:defRPr sz="1867"/>
            </a:lvl5pPr>
            <a:lvl6pPr marL="3047848" indent="0">
              <a:buNone/>
              <a:defRPr sz="1867"/>
            </a:lvl6pPr>
            <a:lvl7pPr marL="3657418" indent="0">
              <a:buNone/>
              <a:defRPr sz="1867"/>
            </a:lvl7pPr>
            <a:lvl8pPr marL="4266987" indent="0">
              <a:buNone/>
              <a:defRPr sz="1867"/>
            </a:lvl8pPr>
            <a:lvl9pPr marL="4876557" indent="0">
              <a:buNone/>
              <a:defRPr sz="1867"/>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B9E331C2-5BFA-42E7-96CE-450E9DB716A6}"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47079997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4133" y="1149352"/>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62133" y="1149352"/>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59121BD8-C088-4349-AA57-A89F0E27428C}"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1358719445"/>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3200" b="1"/>
            </a:lvl1pPr>
            <a:lvl2pPr marL="609570" indent="0">
              <a:buNone/>
              <a:defRPr sz="2667" b="1"/>
            </a:lvl2pPr>
            <a:lvl3pPr marL="1219140" indent="0">
              <a:buNone/>
              <a:defRPr sz="2400" b="1"/>
            </a:lvl3pPr>
            <a:lvl4pPr marL="1828709" indent="0">
              <a:buNone/>
              <a:defRPr sz="2133" b="1"/>
            </a:lvl4pPr>
            <a:lvl5pPr marL="2438278" indent="0">
              <a:buNone/>
              <a:defRPr sz="2133" b="1"/>
            </a:lvl5pPr>
            <a:lvl6pPr marL="3047848" indent="0">
              <a:buNone/>
              <a:defRPr sz="2133" b="1"/>
            </a:lvl6pPr>
            <a:lvl7pPr marL="3657418" indent="0">
              <a:buNone/>
              <a:defRPr sz="2133" b="1"/>
            </a:lvl7pPr>
            <a:lvl8pPr marL="4266987" indent="0">
              <a:buNone/>
              <a:defRPr sz="2133" b="1"/>
            </a:lvl8pPr>
            <a:lvl9pPr marL="4876557"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FFFFFF"/>
              </a:solidFill>
            </a:endParaRPr>
          </a:p>
        </p:txBody>
      </p:sp>
      <p:sp>
        <p:nvSpPr>
          <p:cNvPr id="9" name="Slide Number Placeholder 5"/>
          <p:cNvSpPr>
            <a:spLocks noGrp="1"/>
          </p:cNvSpPr>
          <p:nvPr>
            <p:ph type="sldNum" sz="quarter" idx="12"/>
          </p:nvPr>
        </p:nvSpPr>
        <p:spPr/>
        <p:txBody>
          <a:bodyPr/>
          <a:lstStyle>
            <a:lvl1pPr>
              <a:defRPr/>
            </a:lvl1pPr>
          </a:lstStyle>
          <a:p>
            <a:pPr>
              <a:defRPr/>
            </a:pPr>
            <a:fld id="{1A90D3C5-F583-456F-B6BB-8C092F72AA74}" type="slidenum">
              <a:rPr lang="en-US">
                <a:solidFill>
                  <a:srgbClr val="EEECE1"/>
                </a:solidFill>
              </a:rPr>
              <a:pPr>
                <a:defRPr/>
              </a:pPr>
              <a:t>‹#›</a:t>
            </a:fld>
            <a:endParaRPr lang="en-US">
              <a:solidFill>
                <a:srgbClr val="EEECE1"/>
              </a:solidFill>
            </a:endParaRPr>
          </a:p>
        </p:txBody>
      </p:sp>
    </p:spTree>
    <p:extLst>
      <p:ext uri="{BB962C8B-B14F-4D97-AF65-F5344CB8AC3E}">
        <p14:creationId xmlns:p14="http://schemas.microsoft.com/office/powerpoint/2010/main" val="167317859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image" Target="../media/image8.png"/><Relationship Id="rId5" Type="http://schemas.openxmlformats.org/officeDocument/2006/relationships/slideLayout" Target="../slideLayouts/slideLayout21.xml"/><Relationship Id="rId10" Type="http://schemas.openxmlformats.org/officeDocument/2006/relationships/theme" Target="../theme/theme4.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192" y="-10802"/>
            <a:ext cx="12216384" cy="6879603"/>
          </a:xfrm>
          <a:prstGeom prst="rect">
            <a:avLst/>
          </a:prstGeom>
        </p:spPr>
      </p:pic>
    </p:spTree>
    <p:extLst>
      <p:ext uri="{BB962C8B-B14F-4D97-AF65-F5344CB8AC3E}">
        <p14:creationId xmlns:p14="http://schemas.microsoft.com/office/powerpoint/2010/main" val="109956792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2192" y="-10802"/>
            <a:ext cx="12216383" cy="6879603"/>
          </a:xfrm>
          <a:prstGeom prst="rect">
            <a:avLst/>
          </a:prstGeom>
        </p:spPr>
      </p:pic>
    </p:spTree>
    <p:extLst>
      <p:ext uri="{BB962C8B-B14F-4D97-AF65-F5344CB8AC3E}">
        <p14:creationId xmlns:p14="http://schemas.microsoft.com/office/powerpoint/2010/main" val="166545138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l" defTabSz="1219170" rtl="0" eaLnBrk="1" latinLnBrk="0" hangingPunct="1">
        <a:lnSpc>
          <a:spcPts val="3733"/>
        </a:lnSpc>
        <a:spcBef>
          <a:spcPct val="0"/>
        </a:spcBef>
        <a:buNone/>
        <a:defRPr sz="3200" kern="1200">
          <a:solidFill>
            <a:srgbClr val="1E3896"/>
          </a:solidFill>
          <a:latin typeface="Poppins Light" panose="00000400000000000000" pitchFamily="2" charset="0"/>
          <a:ea typeface="+mj-ea"/>
          <a:cs typeface="Poppins Light" panose="00000400000000000000" pitchFamily="2" charset="0"/>
        </a:defRPr>
      </a:lvl1pPr>
    </p:titleStyle>
    <p:bodyStyle>
      <a:lvl1pPr marL="457189" indent="-457189" algn="l" defTabSz="1219170" rtl="0" eaLnBrk="1" latinLnBrk="0" hangingPunct="1">
        <a:lnSpc>
          <a:spcPts val="2400"/>
        </a:lnSpc>
        <a:spcBef>
          <a:spcPts val="0"/>
        </a:spcBef>
        <a:spcAft>
          <a:spcPts val="800"/>
        </a:spcAft>
        <a:buFont typeface="Arial" panose="020B0604020202020204" pitchFamily="34" charset="0"/>
        <a:buChar char="•"/>
        <a:defRPr sz="2133" kern="1200">
          <a:solidFill>
            <a:srgbClr val="666C7A"/>
          </a:solidFill>
          <a:latin typeface="Poppins Light" panose="00000400000000000000" pitchFamily="2" charset="0"/>
          <a:ea typeface="+mn-ea"/>
          <a:cs typeface="Poppins Light" panose="00000400000000000000" pitchFamily="2" charset="0"/>
        </a:defRPr>
      </a:lvl1pPr>
      <a:lvl2pPr marL="990575" indent="-380990" algn="l" defTabSz="1219170" rtl="0" eaLnBrk="1" latinLnBrk="0" hangingPunct="1">
        <a:lnSpc>
          <a:spcPts val="2400"/>
        </a:lnSpc>
        <a:spcBef>
          <a:spcPts val="0"/>
        </a:spcBef>
        <a:spcAft>
          <a:spcPts val="800"/>
        </a:spcAft>
        <a:buFont typeface="Arial" panose="020B0604020202020204" pitchFamily="34" charset="0"/>
        <a:buChar char="–"/>
        <a:defRPr sz="2133" kern="1200">
          <a:solidFill>
            <a:srgbClr val="666C7A"/>
          </a:solidFill>
          <a:latin typeface="Poppins Light" panose="00000400000000000000" pitchFamily="2" charset="0"/>
          <a:ea typeface="+mn-ea"/>
          <a:cs typeface="Poppins Light" panose="00000400000000000000" pitchFamily="2" charset="0"/>
        </a:defRPr>
      </a:lvl2pPr>
      <a:lvl3pPr marL="1523962" indent="-304792" algn="l" defTabSz="1219170" rtl="0" eaLnBrk="1" latinLnBrk="0" hangingPunct="1">
        <a:spcBef>
          <a:spcPct val="20000"/>
        </a:spcBef>
        <a:buFont typeface="Arial" panose="020B0604020202020204" pitchFamily="34" charset="0"/>
        <a:buChar char="•"/>
        <a:defRPr sz="2133" kern="1200">
          <a:solidFill>
            <a:srgbClr val="666C7A"/>
          </a:solidFill>
          <a:latin typeface="Poppins Light" panose="00000400000000000000" pitchFamily="2" charset="0"/>
          <a:ea typeface="+mn-ea"/>
          <a:cs typeface="Poppins Light" panose="00000400000000000000" pitchFamily="2" charset="0"/>
        </a:defRPr>
      </a:lvl3pPr>
      <a:lvl4pPr marL="2133547" indent="-304792" algn="l" defTabSz="1219170" rtl="0" eaLnBrk="1" latinLnBrk="0" hangingPunct="1">
        <a:spcBef>
          <a:spcPct val="20000"/>
        </a:spcBef>
        <a:buFont typeface="Arial" panose="020B0604020202020204" pitchFamily="34" charset="0"/>
        <a:buChar char="–"/>
        <a:defRPr sz="2133" kern="1200">
          <a:solidFill>
            <a:srgbClr val="666C7A"/>
          </a:solidFill>
          <a:latin typeface="Poppins Light" panose="00000400000000000000" pitchFamily="2" charset="0"/>
          <a:ea typeface="+mn-ea"/>
          <a:cs typeface="Poppins Light" panose="00000400000000000000" pitchFamily="2" charset="0"/>
        </a:defRPr>
      </a:lvl4pPr>
      <a:lvl5pPr marL="2743131" indent="-304792" algn="l" defTabSz="1219170" rtl="0" eaLnBrk="1" latinLnBrk="0" hangingPunct="1">
        <a:spcBef>
          <a:spcPct val="20000"/>
        </a:spcBef>
        <a:buFont typeface="Arial" panose="020B0604020202020204" pitchFamily="34" charset="0"/>
        <a:buChar char="»"/>
        <a:defRPr sz="2133" kern="1200">
          <a:solidFill>
            <a:srgbClr val="666C7A"/>
          </a:solidFill>
          <a:latin typeface="Poppins Light" panose="00000400000000000000" pitchFamily="2" charset="0"/>
          <a:ea typeface="+mn-ea"/>
          <a:cs typeface="Poppins Light" panose="00000400000000000000" pitchFamily="2" charset="0"/>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Internal Presentation_R1_Content Page Master-02.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3"/>
          <p:cNvSpPr>
            <a:spLocks noGrp="1"/>
          </p:cNvSpPr>
          <p:nvPr>
            <p:ph type="dt" sz="half" idx="2"/>
          </p:nvPr>
        </p:nvSpPr>
        <p:spPr>
          <a:xfrm>
            <a:off x="878417" y="6417733"/>
            <a:ext cx="1634067" cy="366184"/>
          </a:xfrm>
          <a:prstGeom prst="rect">
            <a:avLst/>
          </a:prstGeom>
        </p:spPr>
        <p:txBody>
          <a:bodyPr vert="horz" wrap="square" lIns="91440" tIns="45720" rIns="91440" bIns="45720" numCol="1" anchor="ctr" anchorCtr="0" compatLnSpc="1">
            <a:prstTxWarp prst="textNoShape">
              <a:avLst/>
            </a:prstTxWarp>
          </a:bodyPr>
          <a:lstStyle>
            <a:lvl1pPr>
              <a:defRPr sz="1067" b="0">
                <a:solidFill>
                  <a:srgbClr val="EEECE1"/>
                </a:solidFill>
                <a:latin typeface="Arial" charset="0"/>
                <a:ea typeface="Geneva" charset="0"/>
                <a:cs typeface="Arial" charset="0"/>
              </a:defRPr>
            </a:lvl1pPr>
          </a:lstStyle>
          <a:p>
            <a:pPr defTabSz="609570" fontAlgn="base">
              <a:spcBef>
                <a:spcPct val="0"/>
              </a:spcBef>
              <a:spcAft>
                <a:spcPct val="0"/>
              </a:spcAft>
              <a:defRPr/>
            </a:pPr>
            <a:endParaRPr lang="en-US"/>
          </a:p>
        </p:txBody>
      </p:sp>
      <p:sp>
        <p:nvSpPr>
          <p:cNvPr id="608261" name="Rectangle 5"/>
          <p:cNvSpPr>
            <a:spLocks noGrp="1" noChangeArrowheads="1"/>
          </p:cNvSpPr>
          <p:nvPr>
            <p:ph type="ftr" sz="quarter" idx="3"/>
          </p:nvPr>
        </p:nvSpPr>
        <p:spPr bwMode="auto">
          <a:xfrm>
            <a:off x="2520952" y="6417733"/>
            <a:ext cx="3130549" cy="36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lvl1pPr>
              <a:defRPr sz="1067" b="0">
                <a:solidFill>
                  <a:schemeClr val="bg1"/>
                </a:solidFill>
                <a:latin typeface="Arial" charset="0"/>
                <a:ea typeface="Geneva" charset="0"/>
              </a:defRPr>
            </a:lvl1pPr>
          </a:lstStyle>
          <a:p>
            <a:pPr defTabSz="609570" fontAlgn="base">
              <a:spcBef>
                <a:spcPct val="0"/>
              </a:spcBef>
              <a:spcAft>
                <a:spcPct val="0"/>
              </a:spcAft>
              <a:defRPr/>
            </a:pPr>
            <a:endParaRPr lang="en-US">
              <a:solidFill>
                <a:srgbClr val="FFFFFF"/>
              </a:solidFill>
            </a:endParaRPr>
          </a:p>
        </p:txBody>
      </p:sp>
      <p:sp>
        <p:nvSpPr>
          <p:cNvPr id="608262" name="Rectangle 6"/>
          <p:cNvSpPr>
            <a:spLocks noGrp="1" noChangeArrowheads="1"/>
          </p:cNvSpPr>
          <p:nvPr>
            <p:ph type="title"/>
          </p:nvPr>
        </p:nvSpPr>
        <p:spPr bwMode="auto">
          <a:xfrm>
            <a:off x="474133" y="177802"/>
            <a:ext cx="10972800" cy="63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title: 32 point</a:t>
            </a:r>
          </a:p>
        </p:txBody>
      </p:sp>
      <p:sp>
        <p:nvSpPr>
          <p:cNvPr id="608263" name="Rectangle 7"/>
          <p:cNvSpPr>
            <a:spLocks noGrp="1" noChangeArrowheads="1"/>
          </p:cNvSpPr>
          <p:nvPr>
            <p:ph type="body" idx="1"/>
          </p:nvPr>
        </p:nvSpPr>
        <p:spPr bwMode="auto">
          <a:xfrm>
            <a:off x="474133" y="1149353"/>
            <a:ext cx="10972800" cy="452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text: 28 point</a:t>
            </a:r>
          </a:p>
          <a:p>
            <a:pPr lvl="1"/>
            <a:r>
              <a:rPr lang="en-US"/>
              <a:t>First bullet: 28 point</a:t>
            </a:r>
          </a:p>
          <a:p>
            <a:pPr lvl="2"/>
            <a:r>
              <a:rPr lang="en-US"/>
              <a:t>Second bullet: 24 point</a:t>
            </a:r>
          </a:p>
          <a:p>
            <a:pPr lvl="3"/>
            <a:r>
              <a:rPr lang="en-US"/>
              <a:t>Third bullet: 20 point</a:t>
            </a:r>
          </a:p>
        </p:txBody>
      </p:sp>
      <p:sp>
        <p:nvSpPr>
          <p:cNvPr id="10" name="Slide Number Placeholder 5"/>
          <p:cNvSpPr>
            <a:spLocks noGrp="1"/>
          </p:cNvSpPr>
          <p:nvPr>
            <p:ph type="sldNum" sz="quarter" idx="4"/>
          </p:nvPr>
        </p:nvSpPr>
        <p:spPr>
          <a:xfrm>
            <a:off x="218019" y="6417733"/>
            <a:ext cx="662516" cy="366184"/>
          </a:xfrm>
          <a:prstGeom prst="rect">
            <a:avLst/>
          </a:prstGeom>
        </p:spPr>
        <p:txBody>
          <a:bodyPr vert="horz" wrap="square" lIns="91440" tIns="45720" rIns="91440" bIns="45720" numCol="1" anchor="ctr" anchorCtr="0" compatLnSpc="1">
            <a:prstTxWarp prst="textNoShape">
              <a:avLst/>
            </a:prstTxWarp>
          </a:bodyPr>
          <a:lstStyle>
            <a:lvl1pPr>
              <a:defRPr sz="1333" b="0" smtClean="0">
                <a:solidFill>
                  <a:schemeClr val="bg2"/>
                </a:solidFill>
                <a:cs typeface="Arial" pitchFamily="34" charset="0"/>
              </a:defRPr>
            </a:lvl1pPr>
          </a:lstStyle>
          <a:p>
            <a:pPr defTabSz="609570" fontAlgn="base">
              <a:spcBef>
                <a:spcPct val="0"/>
              </a:spcBef>
              <a:spcAft>
                <a:spcPct val="0"/>
              </a:spcAft>
              <a:defRPr/>
            </a:pPr>
            <a:fld id="{FE0B2BB9-6EAA-4C5E-864A-FC12C2FDD2BC}" type="slidenum">
              <a:rPr lang="en-US" smtClean="0">
                <a:solidFill>
                  <a:srgbClr val="EEECE1"/>
                </a:solidFill>
              </a:rPr>
              <a:pPr defTabSz="609570" fontAlgn="base">
                <a:spcBef>
                  <a:spcPct val="0"/>
                </a:spcBef>
                <a:spcAft>
                  <a:spcPct val="0"/>
                </a:spcAft>
                <a:defRPr/>
              </a:pPr>
              <a:t>‹#›</a:t>
            </a:fld>
            <a:endParaRPr lang="en-US">
              <a:solidFill>
                <a:srgbClr val="EEECE1"/>
              </a:solidFill>
            </a:endParaRPr>
          </a:p>
        </p:txBody>
      </p:sp>
    </p:spTree>
    <p:extLst>
      <p:ext uri="{BB962C8B-B14F-4D97-AF65-F5344CB8AC3E}">
        <p14:creationId xmlns:p14="http://schemas.microsoft.com/office/powerpoint/2010/main" val="1616072319"/>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Lst>
  <p:transition>
    <p:wipe dir="r"/>
  </p:transition>
  <p:hf hdr="0" ftr="0" dt="0"/>
  <p:txStyles>
    <p:titleStyle>
      <a:lvl1pPr algn="l" defTabSz="457189" rtl="0" eaLnBrk="0" fontAlgn="base" hangingPunct="0">
        <a:spcBef>
          <a:spcPct val="0"/>
        </a:spcBef>
        <a:spcAft>
          <a:spcPct val="0"/>
        </a:spcAft>
        <a:defRPr sz="3200">
          <a:solidFill>
            <a:srgbClr val="376092"/>
          </a:solidFill>
          <a:latin typeface="+mj-lt"/>
          <a:ea typeface="+mj-ea"/>
          <a:cs typeface="+mj-cs"/>
        </a:defRPr>
      </a:lvl1pPr>
      <a:lvl2pPr algn="l" defTabSz="457189" rtl="0" eaLnBrk="0" fontAlgn="base" hangingPunct="0">
        <a:spcBef>
          <a:spcPct val="0"/>
        </a:spcBef>
        <a:spcAft>
          <a:spcPct val="0"/>
        </a:spcAft>
        <a:defRPr sz="3200">
          <a:solidFill>
            <a:srgbClr val="376092"/>
          </a:solidFill>
          <a:latin typeface="Arial" charset="0"/>
          <a:ea typeface="Geneva" charset="0"/>
          <a:cs typeface="Geneva" charset="0"/>
        </a:defRPr>
      </a:lvl2pPr>
      <a:lvl3pPr algn="l" defTabSz="457189" rtl="0" eaLnBrk="0" fontAlgn="base" hangingPunct="0">
        <a:spcBef>
          <a:spcPct val="0"/>
        </a:spcBef>
        <a:spcAft>
          <a:spcPct val="0"/>
        </a:spcAft>
        <a:defRPr sz="3200">
          <a:solidFill>
            <a:srgbClr val="376092"/>
          </a:solidFill>
          <a:latin typeface="Arial" charset="0"/>
          <a:ea typeface="Geneva" charset="0"/>
          <a:cs typeface="Geneva" charset="0"/>
        </a:defRPr>
      </a:lvl3pPr>
      <a:lvl4pPr algn="l" defTabSz="457189" rtl="0" eaLnBrk="0" fontAlgn="base" hangingPunct="0">
        <a:spcBef>
          <a:spcPct val="0"/>
        </a:spcBef>
        <a:spcAft>
          <a:spcPct val="0"/>
        </a:spcAft>
        <a:defRPr sz="3200">
          <a:solidFill>
            <a:srgbClr val="376092"/>
          </a:solidFill>
          <a:latin typeface="Arial" charset="0"/>
          <a:ea typeface="Geneva" charset="0"/>
          <a:cs typeface="Geneva" charset="0"/>
        </a:defRPr>
      </a:lvl4pPr>
      <a:lvl5pPr algn="l" defTabSz="457189" rtl="0" eaLnBrk="0" fontAlgn="base" hangingPunct="0">
        <a:spcBef>
          <a:spcPct val="0"/>
        </a:spcBef>
        <a:spcAft>
          <a:spcPct val="0"/>
        </a:spcAft>
        <a:defRPr sz="3200">
          <a:solidFill>
            <a:srgbClr val="376092"/>
          </a:solidFill>
          <a:latin typeface="Arial" charset="0"/>
          <a:ea typeface="Geneva" charset="0"/>
          <a:cs typeface="Geneva" charset="0"/>
        </a:defRPr>
      </a:lvl5pPr>
      <a:lvl6pPr marL="457189" algn="l" defTabSz="457189" rtl="0" fontAlgn="base">
        <a:spcBef>
          <a:spcPct val="0"/>
        </a:spcBef>
        <a:spcAft>
          <a:spcPct val="0"/>
        </a:spcAft>
        <a:defRPr sz="3200">
          <a:solidFill>
            <a:srgbClr val="376092"/>
          </a:solidFill>
          <a:latin typeface="Arial" charset="0"/>
          <a:ea typeface="Geneva" charset="0"/>
          <a:cs typeface="Geneva" charset="0"/>
        </a:defRPr>
      </a:lvl6pPr>
      <a:lvl7pPr marL="914378" algn="l" defTabSz="457189" rtl="0" fontAlgn="base">
        <a:spcBef>
          <a:spcPct val="0"/>
        </a:spcBef>
        <a:spcAft>
          <a:spcPct val="0"/>
        </a:spcAft>
        <a:defRPr sz="3200">
          <a:solidFill>
            <a:srgbClr val="376092"/>
          </a:solidFill>
          <a:latin typeface="Arial" charset="0"/>
          <a:ea typeface="Geneva" charset="0"/>
          <a:cs typeface="Geneva" charset="0"/>
        </a:defRPr>
      </a:lvl7pPr>
      <a:lvl8pPr marL="1371566" algn="l" defTabSz="457189" rtl="0" fontAlgn="base">
        <a:spcBef>
          <a:spcPct val="0"/>
        </a:spcBef>
        <a:spcAft>
          <a:spcPct val="0"/>
        </a:spcAft>
        <a:defRPr sz="3200">
          <a:solidFill>
            <a:srgbClr val="376092"/>
          </a:solidFill>
          <a:latin typeface="Arial" charset="0"/>
          <a:ea typeface="Geneva" charset="0"/>
          <a:cs typeface="Geneva" charset="0"/>
        </a:defRPr>
      </a:lvl8pPr>
      <a:lvl9pPr marL="1828754" algn="l" defTabSz="457189" rtl="0" fontAlgn="base">
        <a:spcBef>
          <a:spcPct val="0"/>
        </a:spcBef>
        <a:spcAft>
          <a:spcPct val="0"/>
        </a:spcAft>
        <a:defRPr sz="3200">
          <a:solidFill>
            <a:srgbClr val="376092"/>
          </a:solidFill>
          <a:latin typeface="Arial" charset="0"/>
          <a:ea typeface="Geneva" charset="0"/>
          <a:cs typeface="Geneva" charset="0"/>
        </a:defRPr>
      </a:lvl9pPr>
    </p:titleStyle>
    <p:bodyStyle>
      <a:lvl1pPr marL="342892" indent="-342892" algn="l" defTabSz="457189" rtl="0" eaLnBrk="0" fontAlgn="base" hangingPunct="0">
        <a:spcBef>
          <a:spcPct val="40000"/>
        </a:spcBef>
        <a:spcAft>
          <a:spcPct val="0"/>
        </a:spcAft>
        <a:buFont typeface="Arial" pitchFamily="34" charset="0"/>
        <a:defRPr sz="2800">
          <a:solidFill>
            <a:srgbClr val="376092"/>
          </a:solidFill>
          <a:latin typeface="+mn-lt"/>
          <a:ea typeface="+mn-ea"/>
          <a:cs typeface="+mn-cs"/>
        </a:defRPr>
      </a:lvl1pPr>
      <a:lvl2pPr marL="285743" indent="-171446" algn="l" defTabSz="457189" rtl="0" eaLnBrk="0" fontAlgn="base" hangingPunct="0">
        <a:spcBef>
          <a:spcPct val="40000"/>
        </a:spcBef>
        <a:spcAft>
          <a:spcPct val="0"/>
        </a:spcAft>
        <a:buChar char="•"/>
        <a:defRPr sz="2800">
          <a:solidFill>
            <a:srgbClr val="376092"/>
          </a:solidFill>
          <a:latin typeface="+mn-lt"/>
          <a:ea typeface="+mn-ea"/>
        </a:defRPr>
      </a:lvl2pPr>
      <a:lvl3pPr marL="628634" indent="-228594" algn="l" defTabSz="457189" rtl="0" eaLnBrk="0" fontAlgn="base" hangingPunct="0">
        <a:spcBef>
          <a:spcPct val="40000"/>
        </a:spcBef>
        <a:spcAft>
          <a:spcPct val="0"/>
        </a:spcAft>
        <a:buFont typeface="Arial" pitchFamily="34" charset="0"/>
        <a:buChar char="–"/>
        <a:defRPr sz="2400">
          <a:solidFill>
            <a:srgbClr val="376092"/>
          </a:solidFill>
          <a:latin typeface="+mn-lt"/>
          <a:ea typeface="+mn-ea"/>
        </a:defRPr>
      </a:lvl3pPr>
      <a:lvl4pPr marL="914378" indent="-171446" algn="l" defTabSz="457189" rtl="0" eaLnBrk="0" fontAlgn="base" hangingPunct="0">
        <a:spcBef>
          <a:spcPct val="40000"/>
        </a:spcBef>
        <a:spcAft>
          <a:spcPct val="0"/>
        </a:spcAft>
        <a:buChar char="•"/>
        <a:defRPr sz="2000">
          <a:solidFill>
            <a:srgbClr val="376092"/>
          </a:solidFill>
          <a:latin typeface="+mn-lt"/>
          <a:ea typeface="+mn-ea"/>
        </a:defRPr>
      </a:lvl4pPr>
      <a:lvl5pPr marL="2057348" indent="-228594" algn="l" defTabSz="457189" rtl="0" eaLnBrk="0" fontAlgn="base" hangingPunct="0">
        <a:lnSpc>
          <a:spcPct val="70000"/>
        </a:lnSpc>
        <a:spcBef>
          <a:spcPct val="20000"/>
        </a:spcBef>
        <a:spcAft>
          <a:spcPct val="0"/>
        </a:spcAft>
        <a:buChar char="•"/>
        <a:defRPr sz="2000">
          <a:solidFill>
            <a:srgbClr val="376092"/>
          </a:solidFill>
          <a:latin typeface="+mn-lt"/>
          <a:ea typeface="+mn-ea"/>
        </a:defRPr>
      </a:lvl5pPr>
      <a:lvl6pPr marL="2514537" indent="-228594" algn="l" defTabSz="457189" rtl="0" fontAlgn="base">
        <a:lnSpc>
          <a:spcPct val="70000"/>
        </a:lnSpc>
        <a:spcBef>
          <a:spcPct val="20000"/>
        </a:spcBef>
        <a:spcAft>
          <a:spcPct val="0"/>
        </a:spcAft>
        <a:buChar char="•"/>
        <a:defRPr sz="2000">
          <a:solidFill>
            <a:srgbClr val="376092"/>
          </a:solidFill>
          <a:latin typeface="+mn-lt"/>
          <a:ea typeface="+mn-ea"/>
        </a:defRPr>
      </a:lvl6pPr>
      <a:lvl7pPr marL="2971726" indent="-228594" algn="l" defTabSz="457189" rtl="0" fontAlgn="base">
        <a:lnSpc>
          <a:spcPct val="70000"/>
        </a:lnSpc>
        <a:spcBef>
          <a:spcPct val="20000"/>
        </a:spcBef>
        <a:spcAft>
          <a:spcPct val="0"/>
        </a:spcAft>
        <a:buChar char="•"/>
        <a:defRPr sz="2000">
          <a:solidFill>
            <a:srgbClr val="376092"/>
          </a:solidFill>
          <a:latin typeface="+mn-lt"/>
          <a:ea typeface="+mn-ea"/>
        </a:defRPr>
      </a:lvl7pPr>
      <a:lvl8pPr marL="3428915" indent="-228594" algn="l" defTabSz="457189" rtl="0" fontAlgn="base">
        <a:lnSpc>
          <a:spcPct val="70000"/>
        </a:lnSpc>
        <a:spcBef>
          <a:spcPct val="20000"/>
        </a:spcBef>
        <a:spcAft>
          <a:spcPct val="0"/>
        </a:spcAft>
        <a:buChar char="•"/>
        <a:defRPr sz="2000">
          <a:solidFill>
            <a:srgbClr val="376092"/>
          </a:solidFill>
          <a:latin typeface="+mn-lt"/>
          <a:ea typeface="+mn-ea"/>
        </a:defRPr>
      </a:lvl8pPr>
      <a:lvl9pPr marL="3886103" indent="-228594" algn="l" defTabSz="457189" rtl="0" fontAlgn="base">
        <a:lnSpc>
          <a:spcPct val="70000"/>
        </a:lnSpc>
        <a:spcBef>
          <a:spcPct val="20000"/>
        </a:spcBef>
        <a:spcAft>
          <a:spcPct val="0"/>
        </a:spcAft>
        <a:buChar char="•"/>
        <a:defRPr sz="2000">
          <a:solidFill>
            <a:srgbClr val="376092"/>
          </a:solidFill>
          <a:latin typeface="+mn-lt"/>
          <a:ea typeface="+mn-ea"/>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8"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2"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2261" y="2"/>
            <a:ext cx="12187487" cy="6857999"/>
          </a:xfrm>
          <a:prstGeom prst="rect">
            <a:avLst/>
          </a:prstGeom>
        </p:spPr>
      </p:pic>
      <p:sp>
        <p:nvSpPr>
          <p:cNvPr id="2" name="Title Placeholder 1"/>
          <p:cNvSpPr>
            <a:spLocks noGrp="1"/>
          </p:cNvSpPr>
          <p:nvPr>
            <p:ph type="title"/>
          </p:nvPr>
        </p:nvSpPr>
        <p:spPr>
          <a:xfrm>
            <a:off x="203200" y="117479"/>
            <a:ext cx="10160000" cy="77152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08000" y="1443037"/>
            <a:ext cx="10972800" cy="4525963"/>
          </a:xfrm>
          <a:prstGeom prst="rect">
            <a:avLst/>
          </a:prstGeom>
        </p:spPr>
        <p:txBody>
          <a:bodyPr vert="horz" lIns="91440" tIns="45720" rIns="91440" bIns="45720" rtlCol="0">
            <a:normAutofit/>
          </a:bodyPr>
          <a:lstStyle/>
          <a:p>
            <a:pPr lvl="0"/>
            <a:r>
              <a:rPr lang="en-US"/>
              <a:t>Click to edit Master text styles</a:t>
            </a:r>
          </a:p>
        </p:txBody>
      </p:sp>
      <p:sp>
        <p:nvSpPr>
          <p:cNvPr id="6" name="Slide Number Placeholder 5"/>
          <p:cNvSpPr>
            <a:spLocks noGrp="1"/>
          </p:cNvSpPr>
          <p:nvPr>
            <p:ph type="sldNum" sz="quarter" idx="4"/>
          </p:nvPr>
        </p:nvSpPr>
        <p:spPr>
          <a:xfrm>
            <a:off x="0" y="6524306"/>
            <a:ext cx="1016000" cy="333700"/>
          </a:xfrm>
          <a:prstGeom prst="rect">
            <a:avLst/>
          </a:prstGeom>
        </p:spPr>
        <p:txBody>
          <a:bodyPr vert="horz" lIns="91440" tIns="45720" rIns="91440" bIns="45720" rtlCol="0" anchor="b"/>
          <a:lstStyle>
            <a:lvl1pPr algn="l">
              <a:defRPr sz="700">
                <a:solidFill>
                  <a:schemeClr val="bg1">
                    <a:lumMod val="75000"/>
                  </a:schemeClr>
                </a:solidFill>
                <a:latin typeface="Arial" pitchFamily="34" charset="0"/>
                <a:cs typeface="Arial" pitchFamily="34" charset="0"/>
              </a:defRPr>
            </a:lvl1pPr>
          </a:lstStyle>
          <a:p>
            <a:fld id="{0462FB0B-590C-4525-9A0D-A0BD3F3467B4}" type="slidenum">
              <a:rPr lang="en-US" smtClean="0">
                <a:solidFill>
                  <a:prstClr val="white">
                    <a:lumMod val="75000"/>
                  </a:prstClr>
                </a:solidFill>
              </a:rPr>
              <a:pPr/>
              <a:t>‹#›</a:t>
            </a:fld>
            <a:endParaRPr lang="en-US">
              <a:solidFill>
                <a:prstClr val="white">
                  <a:lumMod val="75000"/>
                </a:prstClr>
              </a:solidFill>
            </a:endParaRPr>
          </a:p>
        </p:txBody>
      </p:sp>
    </p:spTree>
    <p:extLst>
      <p:ext uri="{BB962C8B-B14F-4D97-AF65-F5344CB8AC3E}">
        <p14:creationId xmlns:p14="http://schemas.microsoft.com/office/powerpoint/2010/main" val="1319333553"/>
      </p:ext>
    </p:extLst>
  </p:cSld>
  <p:clrMap bg1="lt1" tx1="dk1" bg2="lt2" tx2="dk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8" r:id="rId8"/>
    <p:sldLayoutId id="2147484205" r:id="rId9"/>
  </p:sldLayoutIdLst>
  <p:txStyles>
    <p:titleStyle>
      <a:lvl1pPr algn="l" defTabSz="685800" rtl="0" eaLnBrk="1" latinLnBrk="0" hangingPunct="1">
        <a:lnSpc>
          <a:spcPts val="2250"/>
        </a:lnSpc>
        <a:spcBef>
          <a:spcPct val="0"/>
        </a:spcBef>
        <a:buNone/>
        <a:defRPr sz="2100" b="1" kern="1200">
          <a:solidFill>
            <a:srgbClr val="0079C1"/>
          </a:solidFill>
          <a:latin typeface="Arial" pitchFamily="34" charset="0"/>
          <a:ea typeface="+mj-ea"/>
          <a:cs typeface="Arial" pitchFamily="34" charset="0"/>
        </a:defRPr>
      </a:lvl1pPr>
    </p:titleStyle>
    <p:bodyStyle>
      <a:lvl1pPr marL="127397" indent="-127397" algn="l" defTabSz="685800" rtl="0" eaLnBrk="1" latinLnBrk="0" hangingPunct="1">
        <a:lnSpc>
          <a:spcPts val="1500"/>
        </a:lnSpc>
        <a:spcBef>
          <a:spcPts val="450"/>
        </a:spcBef>
        <a:buFont typeface="Arial" pitchFamily="34" charset="0"/>
        <a:buChar char="•"/>
        <a:defRPr sz="1350" kern="1200">
          <a:solidFill>
            <a:schemeClr val="tx1">
              <a:lumMod val="75000"/>
              <a:lumOff val="25000"/>
            </a:schemeClr>
          </a:solidFill>
          <a:latin typeface="Arial" pitchFamily="34" charset="0"/>
          <a:ea typeface="+mn-ea"/>
          <a:cs typeface="Arial" pitchFamily="34" charset="0"/>
        </a:defRPr>
      </a:lvl1pPr>
      <a:lvl2pPr marL="557213" indent="-214313" algn="l" defTabSz="685800" rtl="0" eaLnBrk="1" latinLnBrk="0" hangingPunct="1">
        <a:spcBef>
          <a:spcPct val="20000"/>
        </a:spcBef>
        <a:buFont typeface="Arial" pitchFamily="34" charset="0"/>
        <a:buChar char="–"/>
        <a:defRPr sz="2100" kern="1200">
          <a:solidFill>
            <a:schemeClr val="tx1">
              <a:lumMod val="75000"/>
              <a:lumOff val="25000"/>
            </a:schemeClr>
          </a:solidFill>
          <a:latin typeface="Arial" pitchFamily="34" charset="0"/>
          <a:ea typeface="+mn-ea"/>
          <a:cs typeface="Arial" pitchFamily="34" charset="0"/>
        </a:defRPr>
      </a:lvl2pPr>
      <a:lvl3pPr marL="857250" indent="-171450" algn="l" defTabSz="685800" rtl="0" eaLnBrk="1" latinLnBrk="0" hangingPunct="1">
        <a:spcBef>
          <a:spcPct val="20000"/>
        </a:spcBef>
        <a:buFont typeface="Arial" pitchFamily="34" charset="0"/>
        <a:buChar char="•"/>
        <a:defRPr sz="1800" kern="1200">
          <a:solidFill>
            <a:schemeClr val="tx1">
              <a:lumMod val="75000"/>
              <a:lumOff val="25000"/>
            </a:schemeClr>
          </a:solidFill>
          <a:latin typeface="Arial" pitchFamily="34" charset="0"/>
          <a:ea typeface="+mn-ea"/>
          <a:cs typeface="Arial" pitchFamily="34" charset="0"/>
        </a:defRPr>
      </a:lvl3pPr>
      <a:lvl4pPr marL="1200150" indent="-171450" algn="l" defTabSz="685800" rtl="0" eaLnBrk="1" latinLnBrk="0" hangingPunct="1">
        <a:spcBef>
          <a:spcPct val="20000"/>
        </a:spcBef>
        <a:buFont typeface="Arial" pitchFamily="34" charset="0"/>
        <a:buChar char="–"/>
        <a:defRPr sz="1500" kern="1200">
          <a:solidFill>
            <a:schemeClr val="tx1">
              <a:lumMod val="75000"/>
              <a:lumOff val="25000"/>
            </a:schemeClr>
          </a:solidFill>
          <a:latin typeface="Arial" pitchFamily="34" charset="0"/>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lumMod val="75000"/>
              <a:lumOff val="25000"/>
            </a:schemeClr>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jpe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2.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25.xml"/><Relationship Id="rId6" Type="http://schemas.openxmlformats.org/officeDocument/2006/relationships/image" Target="../media/image15.jpe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10" Type="http://schemas.openxmlformats.org/officeDocument/2006/relationships/image" Target="../media/image19.jpe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jpeg"/><Relationship Id="rId21" Type="http://schemas.openxmlformats.org/officeDocument/2006/relationships/image" Target="../media/image29.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6.png"/><Relationship Id="rId2" Type="http://schemas.openxmlformats.org/officeDocument/2006/relationships/notesSlide" Target="../notesSlides/notesSlide3.xml"/><Relationship Id="rId16" Type="http://schemas.openxmlformats.org/officeDocument/2006/relationships/image" Target="../media/image25.png"/><Relationship Id="rId20" Type="http://schemas.openxmlformats.org/officeDocument/2006/relationships/image" Target="../media/image33.png"/><Relationship Id="rId1" Type="http://schemas.openxmlformats.org/officeDocument/2006/relationships/slideLayout" Target="../slideLayouts/slideLayout25.xml"/><Relationship Id="rId6" Type="http://schemas.openxmlformats.org/officeDocument/2006/relationships/image" Target="../media/image15.jpeg"/><Relationship Id="rId11" Type="http://schemas.openxmlformats.org/officeDocument/2006/relationships/image" Target="../media/image20.png"/><Relationship Id="rId24" Type="http://schemas.openxmlformats.org/officeDocument/2006/relationships/image" Target="../media/image30.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5.jpeg"/><Relationship Id="rId10" Type="http://schemas.openxmlformats.org/officeDocument/2006/relationships/image" Target="../media/image19.jpe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4.jpeg"/></Relationships>
</file>

<file path=ppt/slides/_rels/slide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92349" y="2265108"/>
            <a:ext cx="6004323" cy="1470025"/>
          </a:xfrm>
        </p:spPr>
        <p:txBody>
          <a:bodyPr lIns="91440" tIns="45720" rIns="91440" bIns="45720" anchor="ctr" anchorCtr="0">
            <a:noAutofit/>
          </a:bodyPr>
          <a:lstStyle/>
          <a:p>
            <a:pPr algn="ctr"/>
            <a:r>
              <a:rPr lang="en-US" sz="2400" b="1">
                <a:latin typeface="Poppins Light"/>
                <a:cs typeface="Poppins Light"/>
              </a:rPr>
              <a:t>ANAPLAN – Migration Strategy to Cloud</a:t>
            </a:r>
            <a:endParaRPr lang="en-US" sz="1850" b="1">
              <a:latin typeface="Poppins Light"/>
              <a:cs typeface="Poppins Light"/>
            </a:endParaRPr>
          </a:p>
        </p:txBody>
      </p:sp>
      <p:sp>
        <p:nvSpPr>
          <p:cNvPr id="3" name="Subtitle 2">
            <a:extLst>
              <a:ext uri="{FF2B5EF4-FFF2-40B4-BE49-F238E27FC236}">
                <a16:creationId xmlns:a16="http://schemas.microsoft.com/office/drawing/2014/main" id="{7E4D0426-85C6-13C6-F816-6D7CCCC0D9AB}"/>
              </a:ext>
            </a:extLst>
          </p:cNvPr>
          <p:cNvSpPr>
            <a:spLocks noGrp="1"/>
          </p:cNvSpPr>
          <p:nvPr/>
        </p:nvSpPr>
        <p:spPr>
          <a:xfrm>
            <a:off x="7749750" y="4279168"/>
            <a:ext cx="3745111" cy="774390"/>
          </a:xfrm>
          <a:prstGeom prst="rect">
            <a:avLst/>
          </a:prstGeom>
        </p:spPr>
        <p:txBody>
          <a:bodyPr lIns="91440" tIns="45720" rIns="91440" bIns="45720" anchor="t">
            <a:noAutofit/>
          </a:bodyPr>
          <a:lstStyle>
            <a:lvl1pPr marL="0" indent="0" algn="l" defTabSz="914400" rtl="0" eaLnBrk="1" latinLnBrk="0" hangingPunct="1">
              <a:lnSpc>
                <a:spcPct val="100000"/>
              </a:lnSpc>
              <a:spcBef>
                <a:spcPts val="0"/>
              </a:spcBef>
              <a:buFont typeface="Arial" panose="020B0604020202020204" pitchFamily="34" charset="0"/>
              <a:buNone/>
              <a:defRPr sz="1800" kern="1200" baseline="0">
                <a:solidFill>
                  <a:srgbClr val="666C7A"/>
                </a:solidFill>
                <a:latin typeface="Poppins Light" panose="00000400000000000000" pitchFamily="2" charset="0"/>
                <a:ea typeface="+mn-ea"/>
                <a:cs typeface="Poppins Light" panose="00000400000000000000" pitchFamily="2" charset="0"/>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atin typeface="Poppins Light"/>
                <a:cs typeface="Poppins Light"/>
              </a:rPr>
              <a:t>EDT and Finance Technology Data Transformation Team</a:t>
            </a:r>
            <a:endParaRPr lang="en-US"/>
          </a:p>
        </p:txBody>
      </p:sp>
    </p:spTree>
    <p:extLst>
      <p:ext uri="{BB962C8B-B14F-4D97-AF65-F5344CB8AC3E}">
        <p14:creationId xmlns:p14="http://schemas.microsoft.com/office/powerpoint/2010/main" val="407066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699" y="357228"/>
            <a:ext cx="11204449" cy="644399"/>
          </a:xfrm>
          <a:noFill/>
        </p:spPr>
        <p:txBody>
          <a:bodyPr vert="horz" wrap="square" lIns="91431" tIns="45716" rIns="91431" bIns="45716" rtlCol="0" anchor="t">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nSpc>
                <a:spcPct val="150000"/>
              </a:lnSpc>
            </a:pPr>
            <a:r>
              <a:rPr lang="en-US" sz="2650" b="1">
                <a:solidFill>
                  <a:srgbClr val="002060"/>
                </a:solidFill>
                <a:latin typeface="Calibri"/>
                <a:ea typeface="Calibri"/>
                <a:cs typeface="Poppins Light"/>
              </a:rPr>
              <a:t>Project Summary</a:t>
            </a:r>
            <a:endParaRPr lang="en-US" sz="2650" b="1">
              <a:solidFill>
                <a:srgbClr val="002060"/>
              </a:solidFill>
              <a:cs typeface="Poppins Light"/>
            </a:endParaRPr>
          </a:p>
        </p:txBody>
      </p:sp>
      <p:sp>
        <p:nvSpPr>
          <p:cNvPr id="9" name="TextBox 8"/>
          <p:cNvSpPr txBox="1"/>
          <p:nvPr/>
        </p:nvSpPr>
        <p:spPr>
          <a:xfrm>
            <a:off x="8292699" y="1004901"/>
            <a:ext cx="2435321" cy="256545"/>
          </a:xfrm>
          <a:prstGeom prst="rect">
            <a:avLst/>
          </a:prstGeom>
          <a:noFill/>
        </p:spPr>
        <p:txBody>
          <a:bodyPr wrap="square" rtlCol="0">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1067" noProof="1">
                <a:solidFill>
                  <a:srgbClr val="0070C0"/>
                </a:solidFill>
              </a:rPr>
              <a:t>DATA -</a:t>
            </a:r>
            <a:r>
              <a:rPr lang="en-US" sz="1067" noProof="1">
                <a:solidFill>
                  <a:srgbClr val="0070C0"/>
                </a:solidFill>
                <a:sym typeface="Wingdings" panose="05000000000000000000" pitchFamily="2" charset="2"/>
              </a:rPr>
              <a:t> INSIGHTS - ACTIONS</a:t>
            </a:r>
            <a:endParaRPr lang="en-US" sz="1067"/>
          </a:p>
        </p:txBody>
      </p:sp>
      <p:sp>
        <p:nvSpPr>
          <p:cNvPr id="4" name="TextBox 3">
            <a:extLst>
              <a:ext uri="{FF2B5EF4-FFF2-40B4-BE49-F238E27FC236}">
                <a16:creationId xmlns:a16="http://schemas.microsoft.com/office/drawing/2014/main" id="{D39BFD6B-759A-D156-E52B-2FCCBDD1BDF7}"/>
              </a:ext>
            </a:extLst>
          </p:cNvPr>
          <p:cNvSpPr txBox="1"/>
          <p:nvPr/>
        </p:nvSpPr>
        <p:spPr>
          <a:xfrm>
            <a:off x="587828" y="1621971"/>
            <a:ext cx="1024345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a:solidFill>
                  <a:srgbClr val="0D0D0D"/>
                </a:solidFill>
                <a:latin typeface="Calibri"/>
                <a:ea typeface="Söhne"/>
                <a:cs typeface="Söhne"/>
              </a:rPr>
              <a:t>The strategic direction for enterprise reporting involves transitioning all Anaplan data and historical financial data from Essbase into the Azure Data Lake. </a:t>
            </a:r>
            <a:endParaRPr lang="en-US" sz="2000">
              <a:solidFill>
                <a:srgbClr val="0D0D0D"/>
              </a:solidFill>
              <a:latin typeface="Söhne"/>
              <a:ea typeface="Calibri"/>
              <a:cs typeface="Poppins Light"/>
            </a:endParaRPr>
          </a:p>
          <a:p>
            <a:pPr marL="285750" indent="-285750">
              <a:buFont typeface="Wingdings"/>
              <a:buChar char="Ø"/>
            </a:pPr>
            <a:endParaRPr lang="en-US" sz="2000">
              <a:solidFill>
                <a:srgbClr val="0D0D0D"/>
              </a:solidFill>
              <a:latin typeface="Calibri"/>
              <a:ea typeface="Söhne"/>
              <a:cs typeface="Söhne"/>
            </a:endParaRPr>
          </a:p>
          <a:p>
            <a:pPr marL="285750" indent="-285750">
              <a:buFont typeface="Wingdings"/>
              <a:buChar char="Ø"/>
            </a:pPr>
            <a:r>
              <a:rPr lang="en-US" sz="2000">
                <a:solidFill>
                  <a:srgbClr val="0D0D0D"/>
                </a:solidFill>
                <a:latin typeface="Calibri"/>
                <a:ea typeface="Söhne"/>
                <a:cs typeface="Söhne"/>
              </a:rPr>
              <a:t>This initiative aims to preserve the integrity and accessibility of current financial dashboard reporting, ensuring that the Finance department retains the ability to query data once the legacy tools are phased out in </a:t>
            </a:r>
            <a:r>
              <a:rPr lang="en-US" sz="2000" b="1">
                <a:solidFill>
                  <a:srgbClr val="0D0D0D"/>
                </a:solidFill>
                <a:latin typeface="Calibri"/>
                <a:ea typeface="Söhne"/>
                <a:cs typeface="Söhne"/>
              </a:rPr>
              <a:t>December 2024</a:t>
            </a:r>
            <a:r>
              <a:rPr lang="en-US" sz="2000">
                <a:solidFill>
                  <a:srgbClr val="0D0D0D"/>
                </a:solidFill>
                <a:latin typeface="Calibri"/>
                <a:ea typeface="Söhne"/>
                <a:cs typeface="Söhne"/>
              </a:rPr>
              <a:t>.</a:t>
            </a:r>
            <a:endParaRPr lang="en-US" sz="2000">
              <a:latin typeface="Calibri"/>
              <a:ea typeface="Calibri"/>
              <a:cs typeface="Poppins Light"/>
            </a:endParaRPr>
          </a:p>
          <a:p>
            <a:pPr marL="285750" indent="-285750">
              <a:buFont typeface="Wingdings"/>
              <a:buChar char="Ø"/>
            </a:pPr>
            <a:endParaRPr lang="en-US" sz="2000">
              <a:solidFill>
                <a:srgbClr val="0D0D0D"/>
              </a:solidFill>
              <a:latin typeface="Calibri"/>
              <a:ea typeface="Söhne"/>
              <a:cs typeface="Söhne"/>
            </a:endParaRPr>
          </a:p>
          <a:p>
            <a:pPr marL="285750" indent="-285750">
              <a:buFont typeface="Wingdings"/>
              <a:buChar char="Ø"/>
            </a:pPr>
            <a:r>
              <a:rPr lang="en-US" sz="2000">
                <a:solidFill>
                  <a:srgbClr val="0D0D0D"/>
                </a:solidFill>
                <a:latin typeface="Calibri"/>
                <a:ea typeface="Söhne"/>
                <a:cs typeface="Söhne"/>
              </a:rPr>
              <a:t>To facilitate the development and integration of Anaplan data into Azure, additional engineering resources </a:t>
            </a:r>
            <a:r>
              <a:rPr lang="en-US" sz="2000" b="1">
                <a:solidFill>
                  <a:srgbClr val="0D0D0D"/>
                </a:solidFill>
                <a:latin typeface="Calibri"/>
                <a:ea typeface="Söhne"/>
                <a:cs typeface="Söhne"/>
              </a:rPr>
              <a:t>may</a:t>
            </a:r>
            <a:r>
              <a:rPr lang="en-US" sz="2000">
                <a:solidFill>
                  <a:srgbClr val="0D0D0D"/>
                </a:solidFill>
                <a:latin typeface="Calibri"/>
                <a:ea typeface="Söhne"/>
                <a:cs typeface="Söhne"/>
              </a:rPr>
              <a:t> need to be mobilized from</a:t>
            </a:r>
            <a:r>
              <a:rPr lang="en-US" sz="2000" b="1">
                <a:solidFill>
                  <a:srgbClr val="0D0D0D"/>
                </a:solidFill>
                <a:latin typeface="Calibri"/>
                <a:ea typeface="Söhne"/>
                <a:cs typeface="Söhne"/>
              </a:rPr>
              <a:t> May to October of 2024</a:t>
            </a:r>
            <a:r>
              <a:rPr lang="en-US" sz="2000">
                <a:solidFill>
                  <a:srgbClr val="0D0D0D"/>
                </a:solidFill>
                <a:latin typeface="Calibri"/>
                <a:ea typeface="Söhne"/>
                <a:cs typeface="Söhne"/>
              </a:rPr>
              <a:t>. </a:t>
            </a:r>
            <a:endParaRPr lang="en-US" sz="2000">
              <a:solidFill>
                <a:srgbClr val="666C7A"/>
              </a:solidFill>
              <a:latin typeface="Calibri"/>
              <a:ea typeface="Calibri"/>
              <a:cs typeface="Poppins Light"/>
            </a:endParaRPr>
          </a:p>
          <a:p>
            <a:pPr marL="285750" indent="-285750">
              <a:buFont typeface="Wingdings"/>
              <a:buChar char="Ø"/>
            </a:pPr>
            <a:endParaRPr lang="en-US" sz="2000">
              <a:solidFill>
                <a:srgbClr val="0D0D0D"/>
              </a:solidFill>
              <a:latin typeface="Calibri"/>
              <a:ea typeface="Söhne"/>
              <a:cs typeface="Söhne"/>
            </a:endParaRPr>
          </a:p>
          <a:p>
            <a:pPr marL="285750" indent="-285750">
              <a:buFont typeface="Wingdings"/>
              <a:buChar char="Ø"/>
            </a:pPr>
            <a:r>
              <a:rPr lang="en-US" sz="2000">
                <a:solidFill>
                  <a:srgbClr val="0D0D0D"/>
                </a:solidFill>
                <a:latin typeface="Calibri"/>
                <a:ea typeface="Söhne"/>
                <a:cs typeface="Söhne"/>
              </a:rPr>
              <a:t>This augmentation of the team is essential to ensure a seamless transition and the ongoing availability of critical financial data within the new platform.</a:t>
            </a:r>
            <a:endParaRPr lang="en-US" sz="2000">
              <a:latin typeface="Calibri"/>
              <a:ea typeface="Calibri"/>
              <a:cs typeface="Poppins Light"/>
            </a:endParaRPr>
          </a:p>
        </p:txBody>
      </p:sp>
    </p:spTree>
    <p:extLst>
      <p:ext uri="{BB962C8B-B14F-4D97-AF65-F5344CB8AC3E}">
        <p14:creationId xmlns:p14="http://schemas.microsoft.com/office/powerpoint/2010/main" val="2758556598"/>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9967" y="231513"/>
            <a:ext cx="11241086" cy="309820"/>
          </a:xfrm>
        </p:spPr>
        <p:txBody>
          <a:bodyPr/>
          <a:lstStyle/>
          <a:p>
            <a:r>
              <a:rPr lang="en-US" sz="2400" dirty="0">
                <a:solidFill>
                  <a:srgbClr val="002060"/>
                </a:solidFill>
              </a:rPr>
              <a:t>Finance – Temporary Pipeline</a:t>
            </a:r>
            <a:endParaRPr lang="en-IN" dirty="0"/>
          </a:p>
        </p:txBody>
      </p:sp>
      <p:sp>
        <p:nvSpPr>
          <p:cNvPr id="8" name="Rectangle 7"/>
          <p:cNvSpPr/>
          <p:nvPr/>
        </p:nvSpPr>
        <p:spPr>
          <a:xfrm>
            <a:off x="1814415" y="1742226"/>
            <a:ext cx="1225249" cy="3493390"/>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Arial"/>
              <a:ea typeface="Open Sans"/>
              <a:cs typeface="Open Sans"/>
              <a:sym typeface="Open Sans"/>
            </a:endParaRPr>
          </a:p>
        </p:txBody>
      </p:sp>
      <p:sp>
        <p:nvSpPr>
          <p:cNvPr id="43" name="Rectangle 42"/>
          <p:cNvSpPr/>
          <p:nvPr/>
        </p:nvSpPr>
        <p:spPr bwMode="gray">
          <a:xfrm>
            <a:off x="472000" y="1381077"/>
            <a:ext cx="1151760" cy="324000"/>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1">
                <a:ln>
                  <a:noFill/>
                </a:ln>
                <a:solidFill>
                  <a:prstClr val="white"/>
                </a:solidFill>
                <a:effectLst/>
                <a:uLnTx/>
                <a:uFillTx/>
                <a:latin typeface="Open Sans"/>
                <a:ea typeface="Open Sans"/>
                <a:cs typeface="Open Sans"/>
                <a:sym typeface="Open Sans"/>
              </a:rPr>
              <a:t>Data Sources</a:t>
            </a:r>
          </a:p>
        </p:txBody>
      </p:sp>
      <p:sp>
        <p:nvSpPr>
          <p:cNvPr id="148" name="Rectangle 147"/>
          <p:cNvSpPr/>
          <p:nvPr/>
        </p:nvSpPr>
        <p:spPr bwMode="gray">
          <a:xfrm>
            <a:off x="1815650" y="1381077"/>
            <a:ext cx="1224014" cy="324000"/>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1">
                <a:ln>
                  <a:noFill/>
                </a:ln>
                <a:solidFill>
                  <a:prstClr val="white"/>
                </a:solidFill>
                <a:effectLst/>
                <a:uLnTx/>
                <a:uFillTx/>
                <a:latin typeface="Open Sans"/>
                <a:ea typeface="Open Sans"/>
                <a:cs typeface="Open Sans"/>
                <a:sym typeface="Open Sans"/>
              </a:rPr>
              <a:t>Ingestion</a:t>
            </a:r>
          </a:p>
        </p:txBody>
      </p:sp>
      <p:sp>
        <p:nvSpPr>
          <p:cNvPr id="152" name="Rectangle 151"/>
          <p:cNvSpPr/>
          <p:nvPr/>
        </p:nvSpPr>
        <p:spPr bwMode="gray">
          <a:xfrm>
            <a:off x="3300671" y="1381077"/>
            <a:ext cx="6793576" cy="324000"/>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1">
                <a:ln>
                  <a:noFill/>
                </a:ln>
                <a:solidFill>
                  <a:prstClr val="white"/>
                </a:solidFill>
                <a:effectLst/>
                <a:uLnTx/>
                <a:uFillTx/>
                <a:latin typeface="Open Sans"/>
                <a:ea typeface="Open Sans"/>
                <a:cs typeface="Open Sans"/>
                <a:sym typeface="Open Sans"/>
              </a:rPr>
              <a:t>Azure Data Lake</a:t>
            </a:r>
          </a:p>
        </p:txBody>
      </p:sp>
      <p:sp>
        <p:nvSpPr>
          <p:cNvPr id="157" name="Rectangle 156"/>
          <p:cNvSpPr/>
          <p:nvPr/>
        </p:nvSpPr>
        <p:spPr bwMode="gray">
          <a:xfrm>
            <a:off x="10329565" y="1381077"/>
            <a:ext cx="1417784" cy="324000"/>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GB" sz="1200" b="1" kern="0" noProof="1">
                <a:solidFill>
                  <a:prstClr val="white"/>
                </a:solidFill>
                <a:latin typeface="Open Sans"/>
                <a:ea typeface="Open Sans"/>
                <a:cs typeface="Open Sans"/>
                <a:sym typeface="Open Sans"/>
              </a:rPr>
              <a:t>Serve</a:t>
            </a:r>
            <a:endParaRPr kumimoji="0" lang="en-GB" sz="1200" b="1" i="0" u="none" strike="noStrike" kern="0" cap="none" spc="0" normalizeH="0" baseline="0" noProof="1">
              <a:ln>
                <a:noFill/>
              </a:ln>
              <a:solidFill>
                <a:prstClr val="white"/>
              </a:solidFill>
              <a:effectLst/>
              <a:uLnTx/>
              <a:uFillTx/>
              <a:latin typeface="Open Sans"/>
              <a:ea typeface="Open Sans"/>
              <a:cs typeface="Open Sans"/>
              <a:sym typeface="Open Sans"/>
            </a:endParaRPr>
          </a:p>
        </p:txBody>
      </p:sp>
      <p:sp>
        <p:nvSpPr>
          <p:cNvPr id="141" name="Right Arrow 125">
            <a:extLst>
              <a:ext uri="{FF2B5EF4-FFF2-40B4-BE49-F238E27FC236}">
                <a16:creationId xmlns:a16="http://schemas.microsoft.com/office/drawing/2014/main" id="{044B797C-E87D-4B39-BE29-61D133C19A51}"/>
              </a:ext>
            </a:extLst>
          </p:cNvPr>
          <p:cNvSpPr/>
          <p:nvPr/>
        </p:nvSpPr>
        <p:spPr bwMode="gray">
          <a:xfrm>
            <a:off x="1670848" y="3284334"/>
            <a:ext cx="131089" cy="883263"/>
          </a:xfrm>
          <a:prstGeom prst="rightArrow">
            <a:avLst>
              <a:gd name="adj1" fmla="val 100000"/>
              <a:gd name="adj2" fmla="val 100000"/>
            </a:avLst>
          </a:prstGeom>
          <a:solidFill>
            <a:schemeClr val="tx2">
              <a:lumMod val="60000"/>
              <a:lumOff val="4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Open Sans"/>
              <a:ea typeface="Open Sans"/>
              <a:cs typeface="Open Sans"/>
              <a:sym typeface="Open Sans"/>
            </a:endParaRPr>
          </a:p>
        </p:txBody>
      </p:sp>
      <p:sp>
        <p:nvSpPr>
          <p:cNvPr id="144" name="Rectangle 143">
            <a:extLst>
              <a:ext uri="{FF2B5EF4-FFF2-40B4-BE49-F238E27FC236}">
                <a16:creationId xmlns:a16="http://schemas.microsoft.com/office/drawing/2014/main" id="{B4D6CF95-E9FC-4258-8735-1B26A80E403A}"/>
              </a:ext>
            </a:extLst>
          </p:cNvPr>
          <p:cNvSpPr/>
          <p:nvPr/>
        </p:nvSpPr>
        <p:spPr>
          <a:xfrm>
            <a:off x="481696" y="1742227"/>
            <a:ext cx="1151760" cy="3493390"/>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Arial"/>
              <a:ea typeface="Open Sans"/>
              <a:cs typeface="Open Sans"/>
              <a:sym typeface="Open Sans"/>
            </a:endParaRPr>
          </a:p>
        </p:txBody>
      </p:sp>
      <p:sp>
        <p:nvSpPr>
          <p:cNvPr id="13" name="Rectangle 12">
            <a:extLst>
              <a:ext uri="{FF2B5EF4-FFF2-40B4-BE49-F238E27FC236}">
                <a16:creationId xmlns:a16="http://schemas.microsoft.com/office/drawing/2014/main" id="{1340FD4A-B4B4-5D0B-47A9-91127FE4D7EA}"/>
              </a:ext>
            </a:extLst>
          </p:cNvPr>
          <p:cNvSpPr/>
          <p:nvPr/>
        </p:nvSpPr>
        <p:spPr>
          <a:xfrm>
            <a:off x="10343589" y="1734128"/>
            <a:ext cx="1403760" cy="4443980"/>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p:txBody>
      </p:sp>
      <p:grpSp>
        <p:nvGrpSpPr>
          <p:cNvPr id="16" name="Group 15">
            <a:extLst>
              <a:ext uri="{FF2B5EF4-FFF2-40B4-BE49-F238E27FC236}">
                <a16:creationId xmlns:a16="http://schemas.microsoft.com/office/drawing/2014/main" id="{1907DBED-2E0E-A5BF-3B2D-1BE1EAA24B23}"/>
              </a:ext>
            </a:extLst>
          </p:cNvPr>
          <p:cNvGrpSpPr/>
          <p:nvPr/>
        </p:nvGrpSpPr>
        <p:grpSpPr>
          <a:xfrm>
            <a:off x="10380579" y="1815748"/>
            <a:ext cx="1265644" cy="4116664"/>
            <a:chOff x="8729768" y="1668085"/>
            <a:chExt cx="1264169" cy="4116664"/>
          </a:xfrm>
        </p:grpSpPr>
        <p:sp>
          <p:nvSpPr>
            <p:cNvPr id="17" name="Rectangle 16">
              <a:extLst>
                <a:ext uri="{FF2B5EF4-FFF2-40B4-BE49-F238E27FC236}">
                  <a16:creationId xmlns:a16="http://schemas.microsoft.com/office/drawing/2014/main" id="{3CDB2184-DE94-8A32-431B-E9464F7B48FE}"/>
                </a:ext>
              </a:extLst>
            </p:cNvPr>
            <p:cNvSpPr/>
            <p:nvPr/>
          </p:nvSpPr>
          <p:spPr>
            <a:xfrm>
              <a:off x="8817591" y="1668085"/>
              <a:ext cx="1153076" cy="2332870"/>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18" name="Date Placeholder 3">
              <a:extLst>
                <a:ext uri="{FF2B5EF4-FFF2-40B4-BE49-F238E27FC236}">
                  <a16:creationId xmlns:a16="http://schemas.microsoft.com/office/drawing/2014/main" id="{E4B5E8F9-A1F7-571C-3860-4B360CCA5F27}"/>
                </a:ext>
              </a:extLst>
            </p:cNvPr>
            <p:cNvSpPr txBox="1">
              <a:spLocks/>
            </p:cNvSpPr>
            <p:nvPr/>
          </p:nvSpPr>
          <p:spPr bwMode="auto">
            <a:xfrm>
              <a:off x="8879801" y="3747025"/>
              <a:ext cx="1030108" cy="296001"/>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rPr>
                <a:t>Power BI</a:t>
              </a:r>
            </a:p>
          </p:txBody>
        </p:sp>
        <p:sp>
          <p:nvSpPr>
            <p:cNvPr id="19" name="TextBox 18">
              <a:extLst>
                <a:ext uri="{FF2B5EF4-FFF2-40B4-BE49-F238E27FC236}">
                  <a16:creationId xmlns:a16="http://schemas.microsoft.com/office/drawing/2014/main" id="{B3C48DA5-290D-0A82-4EB1-A8A9D8A2879F}"/>
                </a:ext>
              </a:extLst>
            </p:cNvPr>
            <p:cNvSpPr txBox="1"/>
            <p:nvPr/>
          </p:nvSpPr>
          <p:spPr>
            <a:xfrm>
              <a:off x="9095577" y="2288500"/>
              <a:ext cx="589453" cy="323165"/>
            </a:xfrm>
            <a:prstGeom prst="rect">
              <a:avLst/>
            </a:prstGeom>
            <a:noFill/>
          </p:spPr>
          <p:txBody>
            <a:bodyPr wrap="square" lIns="0" tIns="0" rIns="0" bIns="0" rtlCol="0">
              <a:spAutoFit/>
            </a:bodyPr>
            <a:lstStyle/>
            <a:p>
              <a:pPr algn="ctr" defTabSz="1219170">
                <a:defRPr/>
              </a:pPr>
              <a:r>
                <a:rPr lang="en-GB"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Power BI Dataset</a:t>
              </a:r>
            </a:p>
          </p:txBody>
        </p:sp>
        <p:pic>
          <p:nvPicPr>
            <p:cNvPr id="20" name="Picture 4" descr="Microsoft Power BI Logo and symbol, meaning, history, PNG, brand">
              <a:extLst>
                <a:ext uri="{FF2B5EF4-FFF2-40B4-BE49-F238E27FC236}">
                  <a16:creationId xmlns:a16="http://schemas.microsoft.com/office/drawing/2014/main" id="{54B02A4B-B853-5AF0-C715-23DF1426EF8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476" r="27430"/>
            <a:stretch/>
          </p:blipFill>
          <p:spPr bwMode="auto">
            <a:xfrm>
              <a:off x="9261144" y="1874534"/>
              <a:ext cx="249419" cy="33480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0A12A21C-C587-337A-497C-5771A5A8EA4D}"/>
                </a:ext>
              </a:extLst>
            </p:cNvPr>
            <p:cNvCxnSpPr>
              <a:cxnSpLocks/>
            </p:cNvCxnSpPr>
            <p:nvPr/>
          </p:nvCxnSpPr>
          <p:spPr>
            <a:xfrm>
              <a:off x="9398998" y="2598348"/>
              <a:ext cx="0" cy="508128"/>
            </a:xfrm>
            <a:prstGeom prst="straightConnector1">
              <a:avLst/>
            </a:prstGeom>
            <a:ln>
              <a:solidFill>
                <a:schemeClr val="tx2"/>
              </a:solidFill>
              <a:prstDash val="dash"/>
              <a:tailEnd type="triangle"/>
            </a:ln>
          </p:spPr>
          <p:style>
            <a:lnRef idx="1">
              <a:schemeClr val="accent3"/>
            </a:lnRef>
            <a:fillRef idx="0">
              <a:schemeClr val="accent3"/>
            </a:fillRef>
            <a:effectRef idx="0">
              <a:schemeClr val="accent3"/>
            </a:effectRef>
            <a:fontRef idx="minor">
              <a:schemeClr val="tx1"/>
            </a:fontRef>
          </p:style>
        </p:cxnSp>
        <p:pic>
          <p:nvPicPr>
            <p:cNvPr id="22" name="Picture 21" descr="A picture containing plate&#10;&#10;Description automatically generated">
              <a:extLst>
                <a:ext uri="{FF2B5EF4-FFF2-40B4-BE49-F238E27FC236}">
                  <a16:creationId xmlns:a16="http://schemas.microsoft.com/office/drawing/2014/main" id="{FF1BF27A-A816-B1E9-BC29-CED1AB97E0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98009" y="3221513"/>
              <a:ext cx="417582" cy="449353"/>
            </a:xfrm>
            <a:prstGeom prst="rect">
              <a:avLst/>
            </a:prstGeom>
          </p:spPr>
        </p:pic>
        <p:grpSp>
          <p:nvGrpSpPr>
            <p:cNvPr id="23" name="Group 22">
              <a:extLst>
                <a:ext uri="{FF2B5EF4-FFF2-40B4-BE49-F238E27FC236}">
                  <a16:creationId xmlns:a16="http://schemas.microsoft.com/office/drawing/2014/main" id="{4B488D5A-6B93-E4B6-56B4-5E5ECA909E54}"/>
                </a:ext>
              </a:extLst>
            </p:cNvPr>
            <p:cNvGrpSpPr/>
            <p:nvPr/>
          </p:nvGrpSpPr>
          <p:grpSpPr>
            <a:xfrm>
              <a:off x="9634966" y="4673891"/>
              <a:ext cx="358971" cy="766055"/>
              <a:chOff x="9632055" y="4663751"/>
              <a:chExt cx="358971" cy="766055"/>
            </a:xfrm>
          </p:grpSpPr>
          <p:grpSp>
            <p:nvGrpSpPr>
              <p:cNvPr id="29" name="Group 28">
                <a:extLst>
                  <a:ext uri="{FF2B5EF4-FFF2-40B4-BE49-F238E27FC236}">
                    <a16:creationId xmlns:a16="http://schemas.microsoft.com/office/drawing/2014/main" id="{8BFBED8D-D1A5-A0BA-D3F6-3CFCEF110C4C}"/>
                  </a:ext>
                </a:extLst>
              </p:cNvPr>
              <p:cNvGrpSpPr/>
              <p:nvPr/>
            </p:nvGrpSpPr>
            <p:grpSpPr>
              <a:xfrm>
                <a:off x="9712984" y="4663751"/>
                <a:ext cx="202934" cy="509737"/>
                <a:chOff x="6609901" y="3439523"/>
                <a:chExt cx="202934" cy="509737"/>
              </a:xfrm>
            </p:grpSpPr>
            <p:pic>
              <p:nvPicPr>
                <p:cNvPr id="31" name="Picture 30">
                  <a:extLst>
                    <a:ext uri="{FF2B5EF4-FFF2-40B4-BE49-F238E27FC236}">
                      <a16:creationId xmlns:a16="http://schemas.microsoft.com/office/drawing/2014/main" id="{067823AD-40B4-3A76-8FA7-B5D9BCDE96E2}"/>
                    </a:ext>
                  </a:extLst>
                </p:cNvPr>
                <p:cNvPicPr>
                  <a:picLocks noChangeAspect="1"/>
                </p:cNvPicPr>
                <p:nvPr/>
              </p:nvPicPr>
              <p:blipFill>
                <a:blip r:embed="rId5"/>
                <a:stretch>
                  <a:fillRect/>
                </a:stretch>
              </p:blipFill>
              <p:spPr>
                <a:xfrm>
                  <a:off x="6609901" y="3641551"/>
                  <a:ext cx="202934" cy="307709"/>
                </a:xfrm>
                <a:prstGeom prst="rect">
                  <a:avLst/>
                </a:prstGeom>
              </p:spPr>
            </p:pic>
            <p:pic>
              <p:nvPicPr>
                <p:cNvPr id="34" name="Picture 4" descr="Microsoft Power BI Logo and symbol, meaning, history, PNG, brand">
                  <a:extLst>
                    <a:ext uri="{FF2B5EF4-FFF2-40B4-BE49-F238E27FC236}">
                      <a16:creationId xmlns:a16="http://schemas.microsoft.com/office/drawing/2014/main" id="{F250E355-D7BE-2A00-F08D-20955A5B7D1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476" r="27430"/>
                <a:stretch/>
              </p:blipFill>
              <p:spPr bwMode="auto">
                <a:xfrm>
                  <a:off x="6651034" y="3439523"/>
                  <a:ext cx="114847" cy="154161"/>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Picture 2" descr="Microsoft Power BI Mobile Apps for Different Operating Systems - SA  Technologies">
                <a:extLst>
                  <a:ext uri="{FF2B5EF4-FFF2-40B4-BE49-F238E27FC236}">
                    <a16:creationId xmlns:a16="http://schemas.microsoft.com/office/drawing/2014/main" id="{F6A06A78-EDB1-776A-7740-F83A7F8293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32055" y="5212838"/>
                <a:ext cx="358971" cy="216968"/>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ight Arrow 164">
              <a:extLst>
                <a:ext uri="{FF2B5EF4-FFF2-40B4-BE49-F238E27FC236}">
                  <a16:creationId xmlns:a16="http://schemas.microsoft.com/office/drawing/2014/main" id="{F8345693-DBE6-3DE7-C770-A84C6F5F54B5}"/>
                </a:ext>
              </a:extLst>
            </p:cNvPr>
            <p:cNvSpPr/>
            <p:nvPr/>
          </p:nvSpPr>
          <p:spPr bwMode="gray">
            <a:xfrm rot="5400000">
              <a:off x="9354497" y="3803165"/>
              <a:ext cx="132321" cy="766591"/>
            </a:xfrm>
            <a:prstGeom prst="rightArrow">
              <a:avLst>
                <a:gd name="adj1" fmla="val 100000"/>
                <a:gd name="adj2" fmla="val 100000"/>
              </a:avLst>
            </a:prstGeom>
            <a:solidFill>
              <a:schemeClr val="tx2">
                <a:lumMod val="60000"/>
                <a:lumOff val="4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6000"/>
                </a:lnSpc>
                <a:spcBef>
                  <a:spcPts val="0"/>
                </a:spcBef>
                <a:spcAft>
                  <a:spcPts val="0"/>
                </a:spcAft>
                <a:buClrTx/>
                <a:buSzTx/>
                <a:buFont typeface="Wingdings 2" pitchFamily="18" charset="2"/>
                <a:buNone/>
                <a:tabLst/>
                <a:defRPr/>
              </a:pPr>
              <a:endParaRPr kumimoji="0" lang="en-US" sz="2000" b="1" i="0" u="none" strike="noStrike" kern="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p:txBody>
        </p:sp>
        <p:grpSp>
          <p:nvGrpSpPr>
            <p:cNvPr id="25" name="Group 24">
              <a:extLst>
                <a:ext uri="{FF2B5EF4-FFF2-40B4-BE49-F238E27FC236}">
                  <a16:creationId xmlns:a16="http://schemas.microsoft.com/office/drawing/2014/main" id="{73F49934-99A1-81D2-3BDB-0B2F98C10A59}"/>
                </a:ext>
              </a:extLst>
            </p:cNvPr>
            <p:cNvGrpSpPr/>
            <p:nvPr/>
          </p:nvGrpSpPr>
          <p:grpSpPr>
            <a:xfrm>
              <a:off x="8729768" y="4921169"/>
              <a:ext cx="1011235" cy="863580"/>
              <a:chOff x="6396453" y="4830719"/>
              <a:chExt cx="1139508" cy="901561"/>
            </a:xfrm>
          </p:grpSpPr>
          <p:pic>
            <p:nvPicPr>
              <p:cNvPr id="27" name="Picture 26">
                <a:extLst>
                  <a:ext uri="{FF2B5EF4-FFF2-40B4-BE49-F238E27FC236}">
                    <a16:creationId xmlns:a16="http://schemas.microsoft.com/office/drawing/2014/main" id="{BE7A8E18-4D79-8F22-1473-EC0C93281E97}"/>
                  </a:ext>
                </a:extLst>
              </p:cNvPr>
              <p:cNvPicPr>
                <a:picLocks noChangeAspect="1"/>
              </p:cNvPicPr>
              <p:nvPr/>
            </p:nvPicPr>
            <p:blipFill>
              <a:blip r:embed="rId8"/>
              <a:stretch>
                <a:fillRect/>
              </a:stretch>
            </p:blipFill>
            <p:spPr>
              <a:xfrm>
                <a:off x="6583192" y="4830719"/>
                <a:ext cx="577715" cy="589157"/>
              </a:xfrm>
              <a:prstGeom prst="rect">
                <a:avLst/>
              </a:prstGeom>
            </p:spPr>
          </p:pic>
          <p:sp>
            <p:nvSpPr>
              <p:cNvPr id="28" name="TextBox 27">
                <a:extLst>
                  <a:ext uri="{FF2B5EF4-FFF2-40B4-BE49-F238E27FC236}">
                    <a16:creationId xmlns:a16="http://schemas.microsoft.com/office/drawing/2014/main" id="{B058B5B6-4A7F-2DFB-92D2-6C26CDA0F272}"/>
                  </a:ext>
                </a:extLst>
              </p:cNvPr>
              <p:cNvSpPr txBox="1"/>
              <p:nvPr/>
            </p:nvSpPr>
            <p:spPr>
              <a:xfrm>
                <a:off x="6396453" y="5563591"/>
                <a:ext cx="1139508" cy="168689"/>
              </a:xfrm>
              <a:prstGeom prst="rect">
                <a:avLst/>
              </a:prstGeom>
              <a:noFill/>
            </p:spPr>
            <p:txBody>
              <a:bodyPr wrap="square" lIns="0" tIns="0" rIns="0" bIns="0" rtlCol="0">
                <a:spAutoFit/>
              </a:bodyPr>
              <a:lstStyle>
                <a:defPPr>
                  <a:defRPr lang="en-US"/>
                </a:defPPr>
                <a:lvl1pPr marR="0" lvl="0" indent="0" algn="ctr" defTabSz="1219170" fontAlgn="auto">
                  <a:lnSpc>
                    <a:spcPct val="100000"/>
                  </a:lnSpc>
                  <a:spcBef>
                    <a:spcPts val="0"/>
                  </a:spcBef>
                  <a:spcAft>
                    <a:spcPts val="0"/>
                  </a:spcAft>
                  <a:buClrTx/>
                  <a:buSzTx/>
                  <a:buFontTx/>
                  <a:buNone/>
                  <a:tabLst/>
                  <a:defRPr kumimoji="0" sz="1000" b="0" i="0" u="none" strike="noStrike" cap="none" spc="0" normalizeH="0" baseline="0">
                    <a:ln>
                      <a:noFill/>
                    </a:ln>
                    <a:effectLst/>
                    <a:uLnTx/>
                    <a:uFillTx/>
                    <a:latin typeface="Open Sans" panose="020B0606030504020204" pitchFamily="34" charset="0"/>
                    <a:ea typeface="Open Sans" panose="020B0606030504020204" pitchFamily="34" charset="0"/>
                    <a:cs typeface="Open Sans" panose="020B0606030504020204" pitchFamily="34" charset="0"/>
                  </a:defRPr>
                </a:lvl1pPr>
              </a:lstStyle>
              <a:p>
                <a:r>
                  <a:rPr lang="en-GB" dirty="0"/>
                  <a:t>Business Users</a:t>
                </a:r>
              </a:p>
            </p:txBody>
          </p:sp>
        </p:grpSp>
      </p:grpSp>
      <p:grpSp>
        <p:nvGrpSpPr>
          <p:cNvPr id="15" name="Group 14">
            <a:extLst>
              <a:ext uri="{FF2B5EF4-FFF2-40B4-BE49-F238E27FC236}">
                <a16:creationId xmlns:a16="http://schemas.microsoft.com/office/drawing/2014/main" id="{6DF2A31F-B9FD-7104-A810-A2A8D042DE0A}"/>
              </a:ext>
            </a:extLst>
          </p:cNvPr>
          <p:cNvGrpSpPr/>
          <p:nvPr/>
        </p:nvGrpSpPr>
        <p:grpSpPr>
          <a:xfrm>
            <a:off x="4525435" y="1852475"/>
            <a:ext cx="3355848" cy="3383141"/>
            <a:chOff x="4756313" y="1127893"/>
            <a:chExt cx="4659188" cy="2673210"/>
          </a:xfrm>
        </p:grpSpPr>
        <p:sp>
          <p:nvSpPr>
            <p:cNvPr id="42" name="Rectangle 41">
              <a:extLst>
                <a:ext uri="{FF2B5EF4-FFF2-40B4-BE49-F238E27FC236}">
                  <a16:creationId xmlns:a16="http://schemas.microsoft.com/office/drawing/2014/main" id="{08827274-5AAD-5F42-D63A-7BC02F517CF8}"/>
                </a:ext>
              </a:extLst>
            </p:cNvPr>
            <p:cNvSpPr/>
            <p:nvPr/>
          </p:nvSpPr>
          <p:spPr>
            <a:xfrm>
              <a:off x="4758468" y="1263689"/>
              <a:ext cx="4640521" cy="2537414"/>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rgbClr val="FFFFFF"/>
                </a:solidFill>
                <a:effectLst/>
                <a:uLnTx/>
                <a:uFillTx/>
                <a:latin typeface="Arial"/>
                <a:ea typeface="+mn-ea"/>
                <a:cs typeface="+mn-cs"/>
              </a:endParaRPr>
            </a:p>
          </p:txBody>
        </p:sp>
        <p:sp>
          <p:nvSpPr>
            <p:cNvPr id="44" name="Date Placeholder 3">
              <a:extLst>
                <a:ext uri="{FF2B5EF4-FFF2-40B4-BE49-F238E27FC236}">
                  <a16:creationId xmlns:a16="http://schemas.microsoft.com/office/drawing/2014/main" id="{92FC465D-19A2-9B74-C415-0257D7109320}"/>
                </a:ext>
              </a:extLst>
            </p:cNvPr>
            <p:cNvSpPr txBox="1">
              <a:spLocks/>
            </p:cNvSpPr>
            <p:nvPr/>
          </p:nvSpPr>
          <p:spPr bwMode="auto">
            <a:xfrm>
              <a:off x="4940022" y="1360301"/>
              <a:ext cx="956271" cy="127439"/>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Bronze </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Raw </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Layer</a:t>
              </a:r>
            </a:p>
          </p:txBody>
        </p:sp>
        <p:sp>
          <p:nvSpPr>
            <p:cNvPr id="46" name="Date Placeholder 3">
              <a:extLst>
                <a:ext uri="{FF2B5EF4-FFF2-40B4-BE49-F238E27FC236}">
                  <a16:creationId xmlns:a16="http://schemas.microsoft.com/office/drawing/2014/main" id="{6A5803D7-9885-529A-D62A-76AF70FF55F4}"/>
                </a:ext>
              </a:extLst>
            </p:cNvPr>
            <p:cNvSpPr txBox="1">
              <a:spLocks/>
            </p:cNvSpPr>
            <p:nvPr/>
          </p:nvSpPr>
          <p:spPr bwMode="auto">
            <a:xfrm>
              <a:off x="6619231" y="2173681"/>
              <a:ext cx="811005" cy="111799"/>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ADLS Gen 2</a:t>
              </a:r>
            </a:p>
          </p:txBody>
        </p:sp>
        <p:pic>
          <p:nvPicPr>
            <p:cNvPr id="56" name="Picture 55">
              <a:extLst>
                <a:ext uri="{FF2B5EF4-FFF2-40B4-BE49-F238E27FC236}">
                  <a16:creationId xmlns:a16="http://schemas.microsoft.com/office/drawing/2014/main" id="{8096B767-1040-55C7-AC9E-6C38CF7BFC19}"/>
                </a:ext>
              </a:extLst>
            </p:cNvPr>
            <p:cNvPicPr>
              <a:picLocks noChangeAspect="1"/>
            </p:cNvPicPr>
            <p:nvPr/>
          </p:nvPicPr>
          <p:blipFill>
            <a:blip r:embed="rId9"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6760604" y="1676088"/>
              <a:ext cx="533948" cy="497765"/>
            </a:xfrm>
            <a:prstGeom prst="rect">
              <a:avLst/>
            </a:prstGeom>
          </p:spPr>
        </p:pic>
        <p:pic>
          <p:nvPicPr>
            <p:cNvPr id="57" name="Picture 56">
              <a:extLst>
                <a:ext uri="{FF2B5EF4-FFF2-40B4-BE49-F238E27FC236}">
                  <a16:creationId xmlns:a16="http://schemas.microsoft.com/office/drawing/2014/main" id="{89786257-D362-C0DB-3C67-F2136BF10227}"/>
                </a:ext>
              </a:extLst>
            </p:cNvPr>
            <p:cNvPicPr>
              <a:picLocks noChangeAspect="1"/>
            </p:cNvPicPr>
            <p:nvPr/>
          </p:nvPicPr>
          <p:blipFill>
            <a:blip r:embed="rId9"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8393429" y="1676088"/>
              <a:ext cx="533948" cy="497765"/>
            </a:xfrm>
            <a:prstGeom prst="rect">
              <a:avLst/>
            </a:prstGeom>
            <a:solidFill>
              <a:srgbClr val="CC9900"/>
            </a:solidFill>
          </p:spPr>
        </p:pic>
        <p:sp>
          <p:nvSpPr>
            <p:cNvPr id="58" name="Date Placeholder 3">
              <a:extLst>
                <a:ext uri="{FF2B5EF4-FFF2-40B4-BE49-F238E27FC236}">
                  <a16:creationId xmlns:a16="http://schemas.microsoft.com/office/drawing/2014/main" id="{F65974E2-42F9-0487-0BDC-2033F938BB62}"/>
                </a:ext>
              </a:extLst>
            </p:cNvPr>
            <p:cNvSpPr txBox="1">
              <a:spLocks/>
            </p:cNvSpPr>
            <p:nvPr/>
          </p:nvSpPr>
          <p:spPr bwMode="auto">
            <a:xfrm>
              <a:off x="6645056" y="1357390"/>
              <a:ext cx="825197" cy="219786"/>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noProof="1">
                  <a:solidFill>
                    <a:prstClr val="black"/>
                  </a:solidFill>
                  <a:latin typeface="Verdana" panose="020B0604030504040204" pitchFamily="34" charset="0"/>
                  <a:ea typeface="Verdana" panose="020B0604030504040204" pitchFamily="34" charset="0"/>
                </a:rPr>
                <a:t>Silver</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noProof="1">
                  <a:solidFill>
                    <a:prstClr val="black"/>
                  </a:solidFill>
                  <a:latin typeface="Verdana" panose="020B0604030504040204" pitchFamily="34" charset="0"/>
                  <a:ea typeface="Verdana" panose="020B0604030504040204" pitchFamily="34" charset="0"/>
                </a:rPr>
                <a:t>Curated</a:t>
              </a: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 Layer</a:t>
              </a:r>
            </a:p>
          </p:txBody>
        </p:sp>
        <p:sp>
          <p:nvSpPr>
            <p:cNvPr id="62" name="Date Placeholder 3">
              <a:extLst>
                <a:ext uri="{FF2B5EF4-FFF2-40B4-BE49-F238E27FC236}">
                  <a16:creationId xmlns:a16="http://schemas.microsoft.com/office/drawing/2014/main" id="{29C3C516-8469-50FE-5E81-85F89C51FB5A}"/>
                </a:ext>
              </a:extLst>
            </p:cNvPr>
            <p:cNvSpPr txBox="1">
              <a:spLocks/>
            </p:cNvSpPr>
            <p:nvPr/>
          </p:nvSpPr>
          <p:spPr bwMode="auto">
            <a:xfrm>
              <a:off x="8272478" y="1361172"/>
              <a:ext cx="790871" cy="27073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Gold</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Serving</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Layer</a:t>
              </a:r>
            </a:p>
          </p:txBody>
        </p:sp>
        <p:grpSp>
          <p:nvGrpSpPr>
            <p:cNvPr id="68" name="Group 67">
              <a:extLst>
                <a:ext uri="{FF2B5EF4-FFF2-40B4-BE49-F238E27FC236}">
                  <a16:creationId xmlns:a16="http://schemas.microsoft.com/office/drawing/2014/main" id="{20A8B369-AFE9-84DA-BA9A-CC7F667097AC}"/>
                </a:ext>
              </a:extLst>
            </p:cNvPr>
            <p:cNvGrpSpPr/>
            <p:nvPr/>
          </p:nvGrpSpPr>
          <p:grpSpPr>
            <a:xfrm>
              <a:off x="5234342" y="3382851"/>
              <a:ext cx="3773936" cy="342379"/>
              <a:chOff x="4629519" y="1860761"/>
              <a:chExt cx="3623599" cy="361622"/>
            </a:xfrm>
          </p:grpSpPr>
          <p:sp>
            <p:nvSpPr>
              <p:cNvPr id="85" name="Rectangle 84">
                <a:extLst>
                  <a:ext uri="{FF2B5EF4-FFF2-40B4-BE49-F238E27FC236}">
                    <a16:creationId xmlns:a16="http://schemas.microsoft.com/office/drawing/2014/main" id="{80E0C4C7-AC21-8FE1-6E46-0F2BF9D003AF}"/>
                  </a:ext>
                </a:extLst>
              </p:cNvPr>
              <p:cNvSpPr/>
              <p:nvPr/>
            </p:nvSpPr>
            <p:spPr>
              <a:xfrm>
                <a:off x="4629519" y="1860761"/>
                <a:ext cx="3623599" cy="361622"/>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rgbClr val="FFFFFF"/>
                  </a:solidFill>
                  <a:effectLst/>
                  <a:uLnTx/>
                  <a:uFillTx/>
                  <a:latin typeface="Arial"/>
                  <a:ea typeface="+mn-ea"/>
                  <a:cs typeface="+mn-cs"/>
                </a:endParaRPr>
              </a:p>
            </p:txBody>
          </p:sp>
          <p:pic>
            <p:nvPicPr>
              <p:cNvPr id="86" name="Picture 85">
                <a:extLst>
                  <a:ext uri="{FF2B5EF4-FFF2-40B4-BE49-F238E27FC236}">
                    <a16:creationId xmlns:a16="http://schemas.microsoft.com/office/drawing/2014/main" id="{F7028D19-F3C6-F944-9BB2-1FB12F3E542F}"/>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5814613" y="1996401"/>
                <a:ext cx="164628" cy="164628"/>
              </a:xfrm>
              <a:prstGeom prst="rect">
                <a:avLst/>
              </a:prstGeom>
            </p:spPr>
          </p:pic>
          <p:sp>
            <p:nvSpPr>
              <p:cNvPr id="87" name="Date Placeholder 3">
                <a:extLst>
                  <a:ext uri="{FF2B5EF4-FFF2-40B4-BE49-F238E27FC236}">
                    <a16:creationId xmlns:a16="http://schemas.microsoft.com/office/drawing/2014/main" id="{FD70B017-34CF-79E9-4B2F-8FB296EBAFFF}"/>
                  </a:ext>
                </a:extLst>
              </p:cNvPr>
              <p:cNvSpPr txBox="1">
                <a:spLocks/>
              </p:cNvSpPr>
              <p:nvPr/>
            </p:nvSpPr>
            <p:spPr bwMode="auto">
              <a:xfrm>
                <a:off x="6011185" y="2004484"/>
                <a:ext cx="983976" cy="9762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Azure Databricks Spark-SQL / PySpark</a:t>
                </a:r>
              </a:p>
            </p:txBody>
          </p:sp>
        </p:grpSp>
        <p:pic>
          <p:nvPicPr>
            <p:cNvPr id="69" name="Picture 68">
              <a:extLst>
                <a:ext uri="{FF2B5EF4-FFF2-40B4-BE49-F238E27FC236}">
                  <a16:creationId xmlns:a16="http://schemas.microsoft.com/office/drawing/2014/main" id="{049BB22E-3E36-AF00-AC1B-77A0895E61C4}"/>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6061596" y="1785047"/>
              <a:ext cx="299725" cy="279413"/>
            </a:xfrm>
            <a:prstGeom prst="rect">
              <a:avLst/>
            </a:prstGeom>
          </p:spPr>
        </p:pic>
        <p:pic>
          <p:nvPicPr>
            <p:cNvPr id="70" name="Picture 69">
              <a:extLst>
                <a:ext uri="{FF2B5EF4-FFF2-40B4-BE49-F238E27FC236}">
                  <a16:creationId xmlns:a16="http://schemas.microsoft.com/office/drawing/2014/main" id="{7AC1A9AF-7620-F819-5644-14B86D3940C8}"/>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7669350" y="1785047"/>
              <a:ext cx="299725" cy="279413"/>
            </a:xfrm>
            <a:prstGeom prst="rect">
              <a:avLst/>
            </a:prstGeom>
          </p:spPr>
        </p:pic>
        <p:cxnSp>
          <p:nvCxnSpPr>
            <p:cNvPr id="71" name="Straight Arrow Connector 70">
              <a:extLst>
                <a:ext uri="{FF2B5EF4-FFF2-40B4-BE49-F238E27FC236}">
                  <a16:creationId xmlns:a16="http://schemas.microsoft.com/office/drawing/2014/main" id="{7928A6F6-2619-3ABC-1A9E-49F534E6769D}"/>
                </a:ext>
              </a:extLst>
            </p:cNvPr>
            <p:cNvCxnSpPr>
              <a:cxnSpLocks/>
            </p:cNvCxnSpPr>
            <p:nvPr/>
          </p:nvCxnSpPr>
          <p:spPr>
            <a:xfrm flipV="1">
              <a:off x="5735110" y="1924752"/>
              <a:ext cx="330079" cy="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897BE8-0333-B353-D88B-260492504EE5}"/>
                </a:ext>
              </a:extLst>
            </p:cNvPr>
            <p:cNvCxnSpPr>
              <a:stCxn id="69" idx="3"/>
              <a:endCxn id="56" idx="1"/>
            </p:cNvCxnSpPr>
            <p:nvPr/>
          </p:nvCxnSpPr>
          <p:spPr>
            <a:xfrm>
              <a:off x="6361322" y="1924752"/>
              <a:ext cx="399282" cy="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0874C20-2C35-6D7F-C429-7ED6B814C8F2}"/>
                </a:ext>
              </a:extLst>
            </p:cNvPr>
            <p:cNvCxnSpPr>
              <a:stCxn id="56" idx="3"/>
              <a:endCxn id="70" idx="1"/>
            </p:cNvCxnSpPr>
            <p:nvPr/>
          </p:nvCxnSpPr>
          <p:spPr>
            <a:xfrm flipV="1">
              <a:off x="7294548" y="1924752"/>
              <a:ext cx="374798" cy="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B0173DB-713E-1365-AF55-14F5A9329012}"/>
                </a:ext>
              </a:extLst>
            </p:cNvPr>
            <p:cNvCxnSpPr>
              <a:stCxn id="70" idx="3"/>
              <a:endCxn id="57" idx="1"/>
            </p:cNvCxnSpPr>
            <p:nvPr/>
          </p:nvCxnSpPr>
          <p:spPr>
            <a:xfrm>
              <a:off x="7969071" y="1924752"/>
              <a:ext cx="424358" cy="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645D2FD3-5A99-C4CE-5459-378A05C50FC7}"/>
                </a:ext>
              </a:extLst>
            </p:cNvPr>
            <p:cNvSpPr/>
            <p:nvPr/>
          </p:nvSpPr>
          <p:spPr bwMode="gray">
            <a:xfrm>
              <a:off x="4756313" y="1127893"/>
              <a:ext cx="4659188" cy="144504"/>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1">
                  <a:ln>
                    <a:noFill/>
                  </a:ln>
                  <a:solidFill>
                    <a:prstClr val="white"/>
                  </a:solidFill>
                  <a:effectLst/>
                  <a:uLnTx/>
                  <a:uFillTx/>
                  <a:latin typeface="Verdana" panose="020B0604030504040204" pitchFamily="34" charset="0"/>
                  <a:ea typeface="Verdana" panose="020B0604030504040204" pitchFamily="34" charset="0"/>
                </a:rPr>
                <a:t>Data Lake (Analytics)</a:t>
              </a:r>
            </a:p>
          </p:txBody>
        </p:sp>
        <p:sp>
          <p:nvSpPr>
            <p:cNvPr id="83" name="Date Placeholder 3">
              <a:extLst>
                <a:ext uri="{FF2B5EF4-FFF2-40B4-BE49-F238E27FC236}">
                  <a16:creationId xmlns:a16="http://schemas.microsoft.com/office/drawing/2014/main" id="{84FB68BB-C474-CEE7-351C-B4C302C1400B}"/>
                </a:ext>
              </a:extLst>
            </p:cNvPr>
            <p:cNvSpPr txBox="1">
              <a:spLocks/>
            </p:cNvSpPr>
            <p:nvPr/>
          </p:nvSpPr>
          <p:spPr bwMode="auto">
            <a:xfrm>
              <a:off x="4994866" y="2161428"/>
              <a:ext cx="811005" cy="111799"/>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ADLS Gen 2</a:t>
              </a:r>
            </a:p>
          </p:txBody>
        </p:sp>
        <p:sp>
          <p:nvSpPr>
            <p:cNvPr id="84" name="Date Placeholder 3">
              <a:extLst>
                <a:ext uri="{FF2B5EF4-FFF2-40B4-BE49-F238E27FC236}">
                  <a16:creationId xmlns:a16="http://schemas.microsoft.com/office/drawing/2014/main" id="{DCC4FA3A-78AE-E973-9013-638E20743099}"/>
                </a:ext>
              </a:extLst>
            </p:cNvPr>
            <p:cNvSpPr txBox="1">
              <a:spLocks/>
            </p:cNvSpPr>
            <p:nvPr/>
          </p:nvSpPr>
          <p:spPr bwMode="auto">
            <a:xfrm>
              <a:off x="8254205" y="2167470"/>
              <a:ext cx="811005" cy="111799"/>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ADLS Gen 2</a:t>
              </a:r>
            </a:p>
          </p:txBody>
        </p:sp>
      </p:grpSp>
      <p:sp>
        <p:nvSpPr>
          <p:cNvPr id="90" name="Rectangle: Rounded Corners 89">
            <a:extLst>
              <a:ext uri="{FF2B5EF4-FFF2-40B4-BE49-F238E27FC236}">
                <a16:creationId xmlns:a16="http://schemas.microsoft.com/office/drawing/2014/main" id="{23044AD9-D195-BBCE-C8F4-0A6D79D069C8}"/>
              </a:ext>
            </a:extLst>
          </p:cNvPr>
          <p:cNvSpPr/>
          <p:nvPr/>
        </p:nvSpPr>
        <p:spPr bwMode="gray">
          <a:xfrm>
            <a:off x="3963342" y="1776657"/>
            <a:ext cx="5870719" cy="3598696"/>
          </a:xfrm>
          <a:prstGeom prst="roundRect">
            <a:avLst/>
          </a:prstGeom>
          <a:noFill/>
          <a:ln w="19050" algn="ctr">
            <a:solidFill>
              <a:srgbClr val="007680"/>
            </a:solidFill>
            <a:prstDash val="sysDot"/>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9" name="Group 98">
            <a:extLst>
              <a:ext uri="{FF2B5EF4-FFF2-40B4-BE49-F238E27FC236}">
                <a16:creationId xmlns:a16="http://schemas.microsoft.com/office/drawing/2014/main" id="{E88CDF59-BB1A-3695-D136-ADF363A18AFD}"/>
              </a:ext>
            </a:extLst>
          </p:cNvPr>
          <p:cNvGrpSpPr/>
          <p:nvPr/>
        </p:nvGrpSpPr>
        <p:grpSpPr>
          <a:xfrm>
            <a:off x="4645325" y="3926825"/>
            <a:ext cx="911350" cy="575883"/>
            <a:chOff x="4381105" y="5238110"/>
            <a:chExt cx="1188751" cy="494873"/>
          </a:xfrm>
        </p:grpSpPr>
        <p:grpSp>
          <p:nvGrpSpPr>
            <p:cNvPr id="100" name="Group 99">
              <a:extLst>
                <a:ext uri="{FF2B5EF4-FFF2-40B4-BE49-F238E27FC236}">
                  <a16:creationId xmlns:a16="http://schemas.microsoft.com/office/drawing/2014/main" id="{BE377D60-848A-E226-039B-048FC05B6AC9}"/>
                </a:ext>
              </a:extLst>
            </p:cNvPr>
            <p:cNvGrpSpPr/>
            <p:nvPr/>
          </p:nvGrpSpPr>
          <p:grpSpPr>
            <a:xfrm>
              <a:off x="4426452" y="5238114"/>
              <a:ext cx="184590" cy="494869"/>
              <a:chOff x="4426452" y="5238114"/>
              <a:chExt cx="184590" cy="494869"/>
            </a:xfrm>
          </p:grpSpPr>
          <p:cxnSp>
            <p:nvCxnSpPr>
              <p:cNvPr id="113" name="Straight Connector 112">
                <a:extLst>
                  <a:ext uri="{FF2B5EF4-FFF2-40B4-BE49-F238E27FC236}">
                    <a16:creationId xmlns:a16="http://schemas.microsoft.com/office/drawing/2014/main" id="{17DB8D35-DFC0-26A3-FDA2-0EC1369797B8}"/>
                  </a:ext>
                </a:extLst>
              </p:cNvPr>
              <p:cNvCxnSpPr>
                <a:cxnSpLocks/>
              </p:cNvCxnSpPr>
              <p:nvPr/>
            </p:nvCxnSpPr>
            <p:spPr>
              <a:xfrm flipH="1">
                <a:off x="4426452" y="523982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3784F62-5CB1-1A71-D9AE-F62AA4C9DF7B}"/>
                  </a:ext>
                </a:extLst>
              </p:cNvPr>
              <p:cNvCxnSpPr/>
              <p:nvPr/>
            </p:nvCxnSpPr>
            <p:spPr>
              <a:xfrm>
                <a:off x="4428162" y="5732983"/>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89E6ACF-4390-D5BA-D9CA-51B3A73AD372}"/>
                  </a:ext>
                </a:extLst>
              </p:cNvPr>
              <p:cNvCxnSpPr/>
              <p:nvPr/>
            </p:nvCxnSpPr>
            <p:spPr>
              <a:xfrm>
                <a:off x="4426452" y="5238114"/>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Rectangle 101">
              <a:extLst>
                <a:ext uri="{FF2B5EF4-FFF2-40B4-BE49-F238E27FC236}">
                  <a16:creationId xmlns:a16="http://schemas.microsoft.com/office/drawing/2014/main" id="{9273BB24-2E19-9311-4665-7F88753C0E1C}"/>
                </a:ext>
              </a:extLst>
            </p:cNvPr>
            <p:cNvSpPr/>
            <p:nvPr/>
          </p:nvSpPr>
          <p:spPr>
            <a:xfrm>
              <a:off x="4381105" y="5378582"/>
              <a:ext cx="1188751" cy="206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Bronze State :  Where the data will be stored in its Raw Format</a:t>
              </a:r>
            </a:p>
          </p:txBody>
        </p:sp>
        <p:grpSp>
          <p:nvGrpSpPr>
            <p:cNvPr id="106" name="Group 105">
              <a:extLst>
                <a:ext uri="{FF2B5EF4-FFF2-40B4-BE49-F238E27FC236}">
                  <a16:creationId xmlns:a16="http://schemas.microsoft.com/office/drawing/2014/main" id="{DBB3D56C-40D8-BFE2-14FD-55B9CC094D3C}"/>
                </a:ext>
              </a:extLst>
            </p:cNvPr>
            <p:cNvGrpSpPr/>
            <p:nvPr/>
          </p:nvGrpSpPr>
          <p:grpSpPr>
            <a:xfrm>
              <a:off x="5318592" y="5238110"/>
              <a:ext cx="194862" cy="493163"/>
              <a:chOff x="5318592" y="5238110"/>
              <a:chExt cx="194862" cy="493163"/>
            </a:xfrm>
          </p:grpSpPr>
          <p:cxnSp>
            <p:nvCxnSpPr>
              <p:cNvPr id="107" name="Straight Connector 106">
                <a:extLst>
                  <a:ext uri="{FF2B5EF4-FFF2-40B4-BE49-F238E27FC236}">
                    <a16:creationId xmlns:a16="http://schemas.microsoft.com/office/drawing/2014/main" id="{3795B3FD-A043-8FDD-DF3B-8B9EF5724B69}"/>
                  </a:ext>
                </a:extLst>
              </p:cNvPr>
              <p:cNvCxnSpPr>
                <a:cxnSpLocks/>
              </p:cNvCxnSpPr>
              <p:nvPr/>
            </p:nvCxnSpPr>
            <p:spPr>
              <a:xfrm flipH="1">
                <a:off x="5503525" y="523811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82665E9-2E34-C80D-87D2-123D196DE909}"/>
                  </a:ext>
                </a:extLst>
              </p:cNvPr>
              <p:cNvCxnSpPr/>
              <p:nvPr/>
            </p:nvCxnSpPr>
            <p:spPr>
              <a:xfrm>
                <a:off x="5330574" y="5731273"/>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D362A01-8919-F707-3AE7-F3947C393834}"/>
                  </a:ext>
                </a:extLst>
              </p:cNvPr>
              <p:cNvCxnSpPr/>
              <p:nvPr/>
            </p:nvCxnSpPr>
            <p:spPr>
              <a:xfrm>
                <a:off x="5318592" y="5246678"/>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9" name="Group 118">
            <a:extLst>
              <a:ext uri="{FF2B5EF4-FFF2-40B4-BE49-F238E27FC236}">
                <a16:creationId xmlns:a16="http://schemas.microsoft.com/office/drawing/2014/main" id="{AED9BB26-3A17-A7A5-7DCE-7C80211B07B9}"/>
              </a:ext>
            </a:extLst>
          </p:cNvPr>
          <p:cNvGrpSpPr/>
          <p:nvPr/>
        </p:nvGrpSpPr>
        <p:grpSpPr>
          <a:xfrm>
            <a:off x="5704733" y="3955449"/>
            <a:ext cx="1057727" cy="576186"/>
            <a:chOff x="4314130" y="5237850"/>
            <a:chExt cx="1379683" cy="495133"/>
          </a:xfrm>
        </p:grpSpPr>
        <p:grpSp>
          <p:nvGrpSpPr>
            <p:cNvPr id="120" name="Group 119">
              <a:extLst>
                <a:ext uri="{FF2B5EF4-FFF2-40B4-BE49-F238E27FC236}">
                  <a16:creationId xmlns:a16="http://schemas.microsoft.com/office/drawing/2014/main" id="{299B58F1-130F-F45C-C978-454534C5B1F4}"/>
                </a:ext>
              </a:extLst>
            </p:cNvPr>
            <p:cNvGrpSpPr/>
            <p:nvPr/>
          </p:nvGrpSpPr>
          <p:grpSpPr>
            <a:xfrm>
              <a:off x="4426452" y="5238114"/>
              <a:ext cx="184590" cy="494869"/>
              <a:chOff x="4426452" y="5238114"/>
              <a:chExt cx="184590" cy="494869"/>
            </a:xfrm>
          </p:grpSpPr>
          <p:cxnSp>
            <p:nvCxnSpPr>
              <p:cNvPr id="130" name="Straight Connector 129">
                <a:extLst>
                  <a:ext uri="{FF2B5EF4-FFF2-40B4-BE49-F238E27FC236}">
                    <a16:creationId xmlns:a16="http://schemas.microsoft.com/office/drawing/2014/main" id="{0710D317-AE80-26FB-0B22-3F873FB37576}"/>
                  </a:ext>
                </a:extLst>
              </p:cNvPr>
              <p:cNvCxnSpPr>
                <a:cxnSpLocks/>
              </p:cNvCxnSpPr>
              <p:nvPr/>
            </p:nvCxnSpPr>
            <p:spPr>
              <a:xfrm flipH="1">
                <a:off x="4426452" y="523982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64BB690-136E-6E95-8F85-F16B6AB719A5}"/>
                  </a:ext>
                </a:extLst>
              </p:cNvPr>
              <p:cNvCxnSpPr/>
              <p:nvPr/>
            </p:nvCxnSpPr>
            <p:spPr>
              <a:xfrm>
                <a:off x="4428162" y="5732983"/>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890DC4E-0825-DE10-2265-A03BABC9C3C6}"/>
                  </a:ext>
                </a:extLst>
              </p:cNvPr>
              <p:cNvCxnSpPr/>
              <p:nvPr/>
            </p:nvCxnSpPr>
            <p:spPr>
              <a:xfrm>
                <a:off x="4426452" y="5238114"/>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1" name="Rectangle 120">
              <a:extLst>
                <a:ext uri="{FF2B5EF4-FFF2-40B4-BE49-F238E27FC236}">
                  <a16:creationId xmlns:a16="http://schemas.microsoft.com/office/drawing/2014/main" id="{694C112C-51C9-BDA1-751A-E481ECE9BE71}"/>
                </a:ext>
              </a:extLst>
            </p:cNvPr>
            <p:cNvSpPr/>
            <p:nvPr/>
          </p:nvSpPr>
          <p:spPr>
            <a:xfrm>
              <a:off x="4314130" y="5367719"/>
              <a:ext cx="1379683" cy="109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Silver  State :  Where  data will be curated, cleaned including history</a:t>
              </a:r>
            </a:p>
          </p:txBody>
        </p:sp>
        <p:grpSp>
          <p:nvGrpSpPr>
            <p:cNvPr id="122" name="Group 121">
              <a:extLst>
                <a:ext uri="{FF2B5EF4-FFF2-40B4-BE49-F238E27FC236}">
                  <a16:creationId xmlns:a16="http://schemas.microsoft.com/office/drawing/2014/main" id="{4E5513CC-4D2E-EFBB-F19D-761A821402CA}"/>
                </a:ext>
              </a:extLst>
            </p:cNvPr>
            <p:cNvGrpSpPr/>
            <p:nvPr/>
          </p:nvGrpSpPr>
          <p:grpSpPr>
            <a:xfrm>
              <a:off x="5385598" y="5237850"/>
              <a:ext cx="194862" cy="493423"/>
              <a:chOff x="5385598" y="5237850"/>
              <a:chExt cx="194862" cy="493423"/>
            </a:xfrm>
          </p:grpSpPr>
          <p:cxnSp>
            <p:nvCxnSpPr>
              <p:cNvPr id="124" name="Straight Connector 123">
                <a:extLst>
                  <a:ext uri="{FF2B5EF4-FFF2-40B4-BE49-F238E27FC236}">
                    <a16:creationId xmlns:a16="http://schemas.microsoft.com/office/drawing/2014/main" id="{8F9BC1DF-A411-91A3-EDE1-963FFDE67316}"/>
                  </a:ext>
                </a:extLst>
              </p:cNvPr>
              <p:cNvCxnSpPr>
                <a:cxnSpLocks/>
              </p:cNvCxnSpPr>
              <p:nvPr/>
            </p:nvCxnSpPr>
            <p:spPr>
              <a:xfrm flipH="1">
                <a:off x="5570530" y="523811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F7FF31B-EEA0-026F-E339-A6F1341D66AE}"/>
                  </a:ext>
                </a:extLst>
              </p:cNvPr>
              <p:cNvCxnSpPr/>
              <p:nvPr/>
            </p:nvCxnSpPr>
            <p:spPr>
              <a:xfrm>
                <a:off x="5397579" y="5731273"/>
                <a:ext cx="182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3383A5E-0A8A-1AD0-7F70-72AA5430C593}"/>
                  </a:ext>
                </a:extLst>
              </p:cNvPr>
              <p:cNvCxnSpPr/>
              <p:nvPr/>
            </p:nvCxnSpPr>
            <p:spPr>
              <a:xfrm>
                <a:off x="5385598" y="5237850"/>
                <a:ext cx="182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3" name="Group 132">
            <a:extLst>
              <a:ext uri="{FF2B5EF4-FFF2-40B4-BE49-F238E27FC236}">
                <a16:creationId xmlns:a16="http://schemas.microsoft.com/office/drawing/2014/main" id="{847A6A3D-C4A2-CD14-5296-D18A9D089225}"/>
              </a:ext>
            </a:extLst>
          </p:cNvPr>
          <p:cNvGrpSpPr/>
          <p:nvPr/>
        </p:nvGrpSpPr>
        <p:grpSpPr>
          <a:xfrm>
            <a:off x="6800618" y="3922921"/>
            <a:ext cx="1060802" cy="591465"/>
            <a:chOff x="6739021" y="5244659"/>
            <a:chExt cx="1060802" cy="719994"/>
          </a:xfrm>
        </p:grpSpPr>
        <p:cxnSp>
          <p:nvCxnSpPr>
            <p:cNvPr id="134" name="Straight Connector 133">
              <a:extLst>
                <a:ext uri="{FF2B5EF4-FFF2-40B4-BE49-F238E27FC236}">
                  <a16:creationId xmlns:a16="http://schemas.microsoft.com/office/drawing/2014/main" id="{FC7F1133-CF8D-0228-29ED-E634A03328C1}"/>
                </a:ext>
              </a:extLst>
            </p:cNvPr>
            <p:cNvCxnSpPr>
              <a:cxnSpLocks/>
            </p:cNvCxnSpPr>
            <p:nvPr/>
          </p:nvCxnSpPr>
          <p:spPr>
            <a:xfrm flipH="1">
              <a:off x="6802377" y="5247488"/>
              <a:ext cx="2549" cy="717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C9224F99-E85D-8088-75B3-8D2236378737}"/>
                </a:ext>
              </a:extLst>
            </p:cNvPr>
            <p:cNvSpPr/>
            <p:nvPr/>
          </p:nvSpPr>
          <p:spPr>
            <a:xfrm>
              <a:off x="6739021" y="5417508"/>
              <a:ext cx="1060802" cy="130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 Gold  State :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Where data will be</a:t>
              </a:r>
              <a:r>
                <a:rPr kumimoji="0" lang="en-US" sz="700" b="0" i="0" u="none" strike="noStrike" kern="1200" cap="none" spc="0" normalizeH="0" noProof="0" dirty="0">
                  <a:ln>
                    <a:noFill/>
                  </a:ln>
                  <a:solidFill>
                    <a:prstClr val="black"/>
                  </a:solidFill>
                  <a:effectLst/>
                  <a:uLnTx/>
                  <a:uFillTx/>
                  <a:latin typeface="Verdana" panose="020B0604030504040204" pitchFamily="34" charset="0"/>
                  <a:ea typeface="Verdana" panose="020B0604030504040204" pitchFamily="34" charset="0"/>
                </a:rPr>
                <a:t> served </a:t>
              </a: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and ready for BI  serve</a:t>
              </a:r>
            </a:p>
          </p:txBody>
        </p:sp>
        <p:grpSp>
          <p:nvGrpSpPr>
            <p:cNvPr id="136" name="Group 135">
              <a:extLst>
                <a:ext uri="{FF2B5EF4-FFF2-40B4-BE49-F238E27FC236}">
                  <a16:creationId xmlns:a16="http://schemas.microsoft.com/office/drawing/2014/main" id="{9F346538-B948-A503-84D2-8D58D6EC68B0}"/>
                </a:ext>
              </a:extLst>
            </p:cNvPr>
            <p:cNvGrpSpPr/>
            <p:nvPr/>
          </p:nvGrpSpPr>
          <p:grpSpPr>
            <a:xfrm>
              <a:off x="7540947" y="5244659"/>
              <a:ext cx="190801" cy="717508"/>
              <a:chOff x="5387092" y="5237850"/>
              <a:chExt cx="194788" cy="493423"/>
            </a:xfrm>
          </p:grpSpPr>
          <p:cxnSp>
            <p:nvCxnSpPr>
              <p:cNvPr id="145" name="Straight Connector 144">
                <a:extLst>
                  <a:ext uri="{FF2B5EF4-FFF2-40B4-BE49-F238E27FC236}">
                    <a16:creationId xmlns:a16="http://schemas.microsoft.com/office/drawing/2014/main" id="{FD072149-A62F-9E17-B613-4077F0B305B3}"/>
                  </a:ext>
                </a:extLst>
              </p:cNvPr>
              <p:cNvCxnSpPr>
                <a:cxnSpLocks/>
              </p:cNvCxnSpPr>
              <p:nvPr/>
            </p:nvCxnSpPr>
            <p:spPr>
              <a:xfrm flipH="1">
                <a:off x="5570530" y="523811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45CC577-48EC-849D-BEB0-05B54CE9EDDF}"/>
                  </a:ext>
                </a:extLst>
              </p:cNvPr>
              <p:cNvCxnSpPr/>
              <p:nvPr/>
            </p:nvCxnSpPr>
            <p:spPr>
              <a:xfrm>
                <a:off x="5387092" y="5731273"/>
                <a:ext cx="182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35F805B-E5E7-B6DC-51F4-9A20107D6B32}"/>
                  </a:ext>
                </a:extLst>
              </p:cNvPr>
              <p:cNvCxnSpPr/>
              <p:nvPr/>
            </p:nvCxnSpPr>
            <p:spPr>
              <a:xfrm>
                <a:off x="5399000" y="5237850"/>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2" name="Straight Connector 141">
              <a:extLst>
                <a:ext uri="{FF2B5EF4-FFF2-40B4-BE49-F238E27FC236}">
                  <a16:creationId xmlns:a16="http://schemas.microsoft.com/office/drawing/2014/main" id="{6A93340F-02BA-C4FD-84FE-7624C7362E70}"/>
                </a:ext>
              </a:extLst>
            </p:cNvPr>
            <p:cNvCxnSpPr/>
            <p:nvPr/>
          </p:nvCxnSpPr>
          <p:spPr>
            <a:xfrm>
              <a:off x="6800151" y="5251538"/>
              <a:ext cx="179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6DAB68D-E872-F88D-FCC9-E5A94BFBBC1A}"/>
                </a:ext>
              </a:extLst>
            </p:cNvPr>
            <p:cNvCxnSpPr/>
            <p:nvPr/>
          </p:nvCxnSpPr>
          <p:spPr>
            <a:xfrm>
              <a:off x="6798439" y="5956513"/>
              <a:ext cx="179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53" name="Picture 152">
            <a:extLst>
              <a:ext uri="{FF2B5EF4-FFF2-40B4-BE49-F238E27FC236}">
                <a16:creationId xmlns:a16="http://schemas.microsoft.com/office/drawing/2014/main" id="{71F08EF9-5B65-782E-CDC3-631509517ED2}"/>
              </a:ext>
            </a:extLst>
          </p:cNvPr>
          <p:cNvPicPr>
            <a:picLocks noChangeAspect="1"/>
          </p:cNvPicPr>
          <p:nvPr/>
        </p:nvPicPr>
        <p:blipFill>
          <a:blip r:embed="rId9" cstate="email">
            <a:grayscl/>
            <a:extLst>
              <a:ext uri="{28A0092B-C50C-407E-A947-70E740481C1C}">
                <a14:useLocalDpi xmlns:a14="http://schemas.microsoft.com/office/drawing/2010/main"/>
              </a:ext>
            </a:extLst>
          </a:blip>
          <a:stretch>
            <a:fillRect/>
          </a:stretch>
        </p:blipFill>
        <p:spPr>
          <a:xfrm>
            <a:off x="4842452" y="2529300"/>
            <a:ext cx="384584" cy="621506"/>
          </a:xfrm>
          <a:prstGeom prst="rect">
            <a:avLst/>
          </a:prstGeom>
        </p:spPr>
      </p:pic>
      <p:sp>
        <p:nvSpPr>
          <p:cNvPr id="160" name="Right Brace 159">
            <a:extLst>
              <a:ext uri="{FF2B5EF4-FFF2-40B4-BE49-F238E27FC236}">
                <a16:creationId xmlns:a16="http://schemas.microsoft.com/office/drawing/2014/main" id="{1A590666-FD64-AE54-CDC5-9DE73850E61E}"/>
              </a:ext>
            </a:extLst>
          </p:cNvPr>
          <p:cNvSpPr/>
          <p:nvPr/>
        </p:nvSpPr>
        <p:spPr>
          <a:xfrm rot="5400000">
            <a:off x="6167528" y="2237794"/>
            <a:ext cx="93195" cy="3162451"/>
          </a:xfrm>
          <a:prstGeom prst="rightBrace">
            <a:avLst>
              <a:gd name="adj1" fmla="val 589135"/>
              <a:gd name="adj2" fmla="val 50000"/>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4" name="Picture 163">
            <a:extLst>
              <a:ext uri="{FF2B5EF4-FFF2-40B4-BE49-F238E27FC236}">
                <a16:creationId xmlns:a16="http://schemas.microsoft.com/office/drawing/2014/main" id="{E3A2B21C-55E2-E714-8A10-88B4AE6FFA5D}"/>
              </a:ext>
            </a:extLst>
          </p:cNvPr>
          <p:cNvPicPr>
            <a:picLocks noChangeAspect="1"/>
          </p:cNvPicPr>
          <p:nvPr/>
        </p:nvPicPr>
        <p:blipFill>
          <a:blip r:embed="rId11"/>
          <a:stretch>
            <a:fillRect/>
          </a:stretch>
        </p:blipFill>
        <p:spPr>
          <a:xfrm>
            <a:off x="5989608" y="3332509"/>
            <a:ext cx="474110" cy="393817"/>
          </a:xfrm>
          <a:prstGeom prst="rect">
            <a:avLst/>
          </a:prstGeom>
        </p:spPr>
      </p:pic>
      <p:sp>
        <p:nvSpPr>
          <p:cNvPr id="183" name="Rectangle 182">
            <a:extLst>
              <a:ext uri="{FF2B5EF4-FFF2-40B4-BE49-F238E27FC236}">
                <a16:creationId xmlns:a16="http://schemas.microsoft.com/office/drawing/2014/main" id="{9FE3BC0E-2241-3F67-60D1-1B8F55FE1F07}"/>
              </a:ext>
            </a:extLst>
          </p:cNvPr>
          <p:cNvSpPr/>
          <p:nvPr/>
        </p:nvSpPr>
        <p:spPr>
          <a:xfrm>
            <a:off x="3124615" y="5542941"/>
            <a:ext cx="2997429" cy="1016173"/>
          </a:xfrm>
          <a:prstGeom prst="rect">
            <a:avLst/>
          </a:prstGeom>
          <a:ln w="6350"/>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defRPr/>
            </a:pPr>
            <a:endParaRPr lang="en-US" sz="725" dirty="0">
              <a:solidFill>
                <a:prstClr val="black"/>
              </a:solidFill>
              <a:latin typeface="+mj-lt"/>
            </a:endParaRPr>
          </a:p>
        </p:txBody>
      </p:sp>
      <p:sp>
        <p:nvSpPr>
          <p:cNvPr id="186" name="TextBox 185">
            <a:extLst>
              <a:ext uri="{FF2B5EF4-FFF2-40B4-BE49-F238E27FC236}">
                <a16:creationId xmlns:a16="http://schemas.microsoft.com/office/drawing/2014/main" id="{F1A3D7DA-9E42-8116-086C-AEC0CFB1C221}"/>
              </a:ext>
            </a:extLst>
          </p:cNvPr>
          <p:cNvSpPr txBox="1"/>
          <p:nvPr/>
        </p:nvSpPr>
        <p:spPr>
          <a:xfrm>
            <a:off x="3346864" y="5542941"/>
            <a:ext cx="2412160" cy="234102"/>
          </a:xfrm>
          <a:prstGeom prst="rect">
            <a:avLst/>
          </a:prstGeom>
          <a:noFill/>
          <a:effectLst/>
        </p:spPr>
        <p:txBody>
          <a:bodyPr wrap="square" rtlCol="0">
            <a:spAutoFit/>
          </a:bodyPr>
          <a:lstStyle/>
          <a:p>
            <a:pPr algn="ctr" defTabSz="726940">
              <a:defRPr/>
            </a:pPr>
            <a:r>
              <a:rPr lang="en-US" sz="725" b="1" dirty="0">
                <a:solidFill>
                  <a:prstClr val="black"/>
                </a:solidFill>
                <a:latin typeface="+mj-lt"/>
              </a:rPr>
              <a:t>   Security &amp; Compliance  </a:t>
            </a:r>
          </a:p>
        </p:txBody>
      </p:sp>
      <p:sp>
        <p:nvSpPr>
          <p:cNvPr id="187" name="Rectangle 186">
            <a:extLst>
              <a:ext uri="{FF2B5EF4-FFF2-40B4-BE49-F238E27FC236}">
                <a16:creationId xmlns:a16="http://schemas.microsoft.com/office/drawing/2014/main" id="{1BBF0860-9554-F7A3-263F-BD9C8318B504}"/>
              </a:ext>
            </a:extLst>
          </p:cNvPr>
          <p:cNvSpPr/>
          <p:nvPr/>
        </p:nvSpPr>
        <p:spPr>
          <a:xfrm>
            <a:off x="3182551" y="5746435"/>
            <a:ext cx="1348009" cy="294830"/>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r>
              <a:rPr lang="en-US" sz="725" dirty="0">
                <a:solidFill>
                  <a:prstClr val="black"/>
                </a:solidFill>
                <a:latin typeface="+mj-lt"/>
              </a:rPr>
              <a:t>  Monitor</a:t>
            </a:r>
          </a:p>
        </p:txBody>
      </p:sp>
      <p:sp>
        <p:nvSpPr>
          <p:cNvPr id="189" name="Rectangle 188">
            <a:extLst>
              <a:ext uri="{FF2B5EF4-FFF2-40B4-BE49-F238E27FC236}">
                <a16:creationId xmlns:a16="http://schemas.microsoft.com/office/drawing/2014/main" id="{3C2D572D-7851-1096-47DC-CEA415888290}"/>
              </a:ext>
            </a:extLst>
          </p:cNvPr>
          <p:cNvSpPr/>
          <p:nvPr/>
        </p:nvSpPr>
        <p:spPr>
          <a:xfrm>
            <a:off x="4663113" y="5744771"/>
            <a:ext cx="1370694" cy="296250"/>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r>
              <a:rPr lang="en-US" sz="725" dirty="0">
                <a:solidFill>
                  <a:prstClr val="black"/>
                </a:solidFill>
                <a:latin typeface="+mj-lt"/>
              </a:rPr>
              <a:t>Azure </a:t>
            </a:r>
          </a:p>
          <a:p>
            <a:pPr algn="ctr" defTabSz="726940"/>
            <a:r>
              <a:rPr lang="en-US" sz="725" dirty="0">
                <a:solidFill>
                  <a:prstClr val="black"/>
                </a:solidFill>
                <a:latin typeface="+mj-lt"/>
              </a:rPr>
              <a:t>      Active Directory</a:t>
            </a:r>
          </a:p>
        </p:txBody>
      </p:sp>
      <p:pic>
        <p:nvPicPr>
          <p:cNvPr id="191" name="Picture 190">
            <a:extLst>
              <a:ext uri="{FF2B5EF4-FFF2-40B4-BE49-F238E27FC236}">
                <a16:creationId xmlns:a16="http://schemas.microsoft.com/office/drawing/2014/main" id="{A9C34AE9-2267-CB6C-A762-DAFA00DBEFEC}"/>
              </a:ext>
            </a:extLst>
          </p:cNvPr>
          <p:cNvPicPr>
            <a:picLocks noChangeAspect="1"/>
          </p:cNvPicPr>
          <p:nvPr/>
        </p:nvPicPr>
        <p:blipFill>
          <a:blip r:embed="rId12"/>
          <a:stretch>
            <a:fillRect/>
          </a:stretch>
        </p:blipFill>
        <p:spPr>
          <a:xfrm>
            <a:off x="4729562" y="5768327"/>
            <a:ext cx="246888" cy="255027"/>
          </a:xfrm>
          <a:prstGeom prst="rect">
            <a:avLst/>
          </a:prstGeom>
        </p:spPr>
      </p:pic>
      <p:sp>
        <p:nvSpPr>
          <p:cNvPr id="1024" name="Rectangle 1023">
            <a:extLst>
              <a:ext uri="{FF2B5EF4-FFF2-40B4-BE49-F238E27FC236}">
                <a16:creationId xmlns:a16="http://schemas.microsoft.com/office/drawing/2014/main" id="{8D9B2294-DE57-EDD5-936F-877A1C351A09}"/>
              </a:ext>
            </a:extLst>
          </p:cNvPr>
          <p:cNvSpPr/>
          <p:nvPr/>
        </p:nvSpPr>
        <p:spPr>
          <a:xfrm>
            <a:off x="3197406" y="6176112"/>
            <a:ext cx="1333157" cy="313019"/>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r" defTabSz="726940"/>
            <a:endParaRPr lang="en-US" sz="725" dirty="0">
              <a:solidFill>
                <a:prstClr val="black"/>
              </a:solidFill>
              <a:latin typeface="+mj-lt"/>
            </a:endParaRPr>
          </a:p>
        </p:txBody>
      </p:sp>
      <p:pic>
        <p:nvPicPr>
          <p:cNvPr id="1025" name="Picture 1024">
            <a:extLst>
              <a:ext uri="{FF2B5EF4-FFF2-40B4-BE49-F238E27FC236}">
                <a16:creationId xmlns:a16="http://schemas.microsoft.com/office/drawing/2014/main" id="{CD7DDE9C-DAEA-3F7A-15EE-CFFFBB228F60}"/>
              </a:ext>
            </a:extLst>
          </p:cNvPr>
          <p:cNvPicPr preferRelativeResize="0">
            <a:picLocks noChangeAspect="1"/>
          </p:cNvPicPr>
          <p:nvPr/>
        </p:nvPicPr>
        <p:blipFill>
          <a:blip r:embed="rId13"/>
          <a:stretch>
            <a:fillRect/>
          </a:stretch>
        </p:blipFill>
        <p:spPr>
          <a:xfrm>
            <a:off x="3241251" y="6220724"/>
            <a:ext cx="305702" cy="238593"/>
          </a:xfrm>
          <a:prstGeom prst="rect">
            <a:avLst/>
          </a:prstGeom>
        </p:spPr>
      </p:pic>
      <p:sp>
        <p:nvSpPr>
          <p:cNvPr id="1028" name="Rectangle 1027">
            <a:extLst>
              <a:ext uri="{FF2B5EF4-FFF2-40B4-BE49-F238E27FC236}">
                <a16:creationId xmlns:a16="http://schemas.microsoft.com/office/drawing/2014/main" id="{4976B176-21E9-6720-AFDF-837DF683F69F}"/>
              </a:ext>
            </a:extLst>
          </p:cNvPr>
          <p:cNvSpPr/>
          <p:nvPr/>
        </p:nvSpPr>
        <p:spPr>
          <a:xfrm>
            <a:off x="3533091" y="6181014"/>
            <a:ext cx="605218" cy="338554"/>
          </a:xfrm>
          <a:prstGeom prst="rect">
            <a:avLst/>
          </a:prstGeom>
        </p:spPr>
        <p:txBody>
          <a:bodyPr wrap="square" anchor="ctr">
            <a:spAutoFit/>
          </a:bodyPr>
          <a:lstStyle/>
          <a:p>
            <a:pPr marL="0" marR="0" lvl="0" indent="0" algn="l" defTabSz="72694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a:ea typeface="Open Sans"/>
                <a:cs typeface="Open Sans"/>
                <a:sym typeface="Open Sans"/>
              </a:rPr>
              <a:t>Azure Firewall</a:t>
            </a:r>
          </a:p>
        </p:txBody>
      </p:sp>
      <p:sp>
        <p:nvSpPr>
          <p:cNvPr id="1029" name="Rectangle 1028">
            <a:extLst>
              <a:ext uri="{FF2B5EF4-FFF2-40B4-BE49-F238E27FC236}">
                <a16:creationId xmlns:a16="http://schemas.microsoft.com/office/drawing/2014/main" id="{E3BC4AC2-D390-1BF5-ECBB-7CB6D13DAEDB}"/>
              </a:ext>
            </a:extLst>
          </p:cNvPr>
          <p:cNvSpPr/>
          <p:nvPr/>
        </p:nvSpPr>
        <p:spPr>
          <a:xfrm>
            <a:off x="4677000" y="6176108"/>
            <a:ext cx="1386242" cy="330115"/>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r>
              <a:rPr lang="en-US" sz="725" dirty="0">
                <a:solidFill>
                  <a:prstClr val="black"/>
                </a:solidFill>
                <a:latin typeface="+mj-lt"/>
              </a:rPr>
              <a:t>Key Vault</a:t>
            </a:r>
          </a:p>
        </p:txBody>
      </p:sp>
      <p:pic>
        <p:nvPicPr>
          <p:cNvPr id="1030" name="Picture 1029">
            <a:extLst>
              <a:ext uri="{FF2B5EF4-FFF2-40B4-BE49-F238E27FC236}">
                <a16:creationId xmlns:a16="http://schemas.microsoft.com/office/drawing/2014/main" id="{CCDEDB13-09D7-FBFE-082C-6D0F0A10EED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06983" y="6193899"/>
            <a:ext cx="750907" cy="315330"/>
          </a:xfrm>
          <a:prstGeom prst="rect">
            <a:avLst/>
          </a:prstGeom>
        </p:spPr>
      </p:pic>
      <p:sp>
        <p:nvSpPr>
          <p:cNvPr id="1031" name="Rectangle 1030">
            <a:extLst>
              <a:ext uri="{FF2B5EF4-FFF2-40B4-BE49-F238E27FC236}">
                <a16:creationId xmlns:a16="http://schemas.microsoft.com/office/drawing/2014/main" id="{45C4154F-D34E-4AF1-F77F-110F6851C63C}"/>
              </a:ext>
            </a:extLst>
          </p:cNvPr>
          <p:cNvSpPr/>
          <p:nvPr/>
        </p:nvSpPr>
        <p:spPr>
          <a:xfrm>
            <a:off x="6269203" y="5536916"/>
            <a:ext cx="2880450" cy="1031962"/>
          </a:xfrm>
          <a:prstGeom prst="rect">
            <a:avLst/>
          </a:prstGeom>
          <a:ln w="6350"/>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defRPr/>
            </a:pPr>
            <a:endParaRPr lang="en-US" sz="725" dirty="0">
              <a:solidFill>
                <a:prstClr val="black"/>
              </a:solidFill>
              <a:latin typeface="+mj-lt"/>
            </a:endParaRPr>
          </a:p>
        </p:txBody>
      </p:sp>
      <p:sp>
        <p:nvSpPr>
          <p:cNvPr id="1032" name="Rectangle 1031">
            <a:extLst>
              <a:ext uri="{FF2B5EF4-FFF2-40B4-BE49-F238E27FC236}">
                <a16:creationId xmlns:a16="http://schemas.microsoft.com/office/drawing/2014/main" id="{3F84F36B-B1FF-F2A8-0F81-68D443A17768}"/>
              </a:ext>
            </a:extLst>
          </p:cNvPr>
          <p:cNvSpPr/>
          <p:nvPr/>
        </p:nvSpPr>
        <p:spPr>
          <a:xfrm>
            <a:off x="6348179" y="5857491"/>
            <a:ext cx="1316522" cy="292707"/>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defTabSz="726940"/>
            <a:r>
              <a:rPr lang="en-US" sz="725" dirty="0">
                <a:solidFill>
                  <a:prstClr val="black"/>
                </a:solidFill>
                <a:latin typeface="+mj-lt"/>
              </a:rPr>
              <a:t>            VNET</a:t>
            </a:r>
          </a:p>
        </p:txBody>
      </p:sp>
      <p:sp>
        <p:nvSpPr>
          <p:cNvPr id="1033" name="Rectangle 1032">
            <a:extLst>
              <a:ext uri="{FF2B5EF4-FFF2-40B4-BE49-F238E27FC236}">
                <a16:creationId xmlns:a16="http://schemas.microsoft.com/office/drawing/2014/main" id="{30BF2948-463D-9EA6-A53F-EA432E0CAE7E}"/>
              </a:ext>
            </a:extLst>
          </p:cNvPr>
          <p:cNvSpPr/>
          <p:nvPr/>
        </p:nvSpPr>
        <p:spPr>
          <a:xfrm>
            <a:off x="7135705" y="6238027"/>
            <a:ext cx="1366273" cy="267498"/>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just" defTabSz="726940"/>
            <a:r>
              <a:rPr lang="en-US" sz="725" dirty="0">
                <a:solidFill>
                  <a:prstClr val="black"/>
                </a:solidFill>
                <a:latin typeface="+mj-lt"/>
              </a:rPr>
              <a:t>             Domain </a:t>
            </a:r>
          </a:p>
          <a:p>
            <a:pPr algn="just" defTabSz="726940"/>
            <a:r>
              <a:rPr lang="en-US" sz="725" dirty="0">
                <a:solidFill>
                  <a:prstClr val="black"/>
                </a:solidFill>
                <a:latin typeface="+mj-lt"/>
              </a:rPr>
              <a:t>             Controllers</a:t>
            </a:r>
          </a:p>
        </p:txBody>
      </p:sp>
      <p:sp>
        <p:nvSpPr>
          <p:cNvPr id="1034" name="Rectangle 1033">
            <a:extLst>
              <a:ext uri="{FF2B5EF4-FFF2-40B4-BE49-F238E27FC236}">
                <a16:creationId xmlns:a16="http://schemas.microsoft.com/office/drawing/2014/main" id="{DA84C4C8-029E-EBA4-B71B-D7EDBAF0E68F}"/>
              </a:ext>
            </a:extLst>
          </p:cNvPr>
          <p:cNvSpPr/>
          <p:nvPr/>
        </p:nvSpPr>
        <p:spPr>
          <a:xfrm>
            <a:off x="7773834" y="5840231"/>
            <a:ext cx="1264278" cy="304119"/>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defTabSz="726940"/>
            <a:r>
              <a:rPr lang="en-US" sz="725" dirty="0">
                <a:solidFill>
                  <a:prstClr val="black"/>
                </a:solidFill>
                <a:latin typeface="+mj-lt"/>
              </a:rPr>
              <a:t>           Express Route</a:t>
            </a:r>
          </a:p>
        </p:txBody>
      </p:sp>
      <p:sp>
        <p:nvSpPr>
          <p:cNvPr id="1035" name="TextBox 1034">
            <a:extLst>
              <a:ext uri="{FF2B5EF4-FFF2-40B4-BE49-F238E27FC236}">
                <a16:creationId xmlns:a16="http://schemas.microsoft.com/office/drawing/2014/main" id="{673D719A-F283-42E1-BC94-172DBBFD6840}"/>
              </a:ext>
            </a:extLst>
          </p:cNvPr>
          <p:cNvSpPr txBox="1"/>
          <p:nvPr/>
        </p:nvSpPr>
        <p:spPr>
          <a:xfrm>
            <a:off x="6330182" y="5574365"/>
            <a:ext cx="2677105" cy="203902"/>
          </a:xfrm>
          <a:prstGeom prst="rect">
            <a:avLst/>
          </a:prstGeom>
          <a:noFill/>
          <a:effectLst/>
        </p:spPr>
        <p:txBody>
          <a:bodyPr wrap="square" rtlCol="0">
            <a:spAutoFit/>
          </a:bodyPr>
          <a:lstStyle/>
          <a:p>
            <a:pPr algn="ctr" defTabSz="726940">
              <a:defRPr/>
            </a:pPr>
            <a:r>
              <a:rPr lang="en-US" sz="725" b="1" dirty="0">
                <a:solidFill>
                  <a:prstClr val="black"/>
                </a:solidFill>
                <a:latin typeface="+mj-lt"/>
              </a:rPr>
              <a:t>   Networking</a:t>
            </a:r>
          </a:p>
        </p:txBody>
      </p:sp>
      <p:pic>
        <p:nvPicPr>
          <p:cNvPr id="1036" name="Picture 1035">
            <a:extLst>
              <a:ext uri="{FF2B5EF4-FFF2-40B4-BE49-F238E27FC236}">
                <a16:creationId xmlns:a16="http://schemas.microsoft.com/office/drawing/2014/main" id="{A8741440-8A9D-A4E4-F71E-B04E17E78779}"/>
              </a:ext>
            </a:extLst>
          </p:cNvPr>
          <p:cNvPicPr>
            <a:picLocks noChangeAspect="1"/>
          </p:cNvPicPr>
          <p:nvPr/>
        </p:nvPicPr>
        <p:blipFill>
          <a:blip r:embed="rId15"/>
          <a:stretch>
            <a:fillRect/>
          </a:stretch>
        </p:blipFill>
        <p:spPr>
          <a:xfrm>
            <a:off x="7176672" y="6262986"/>
            <a:ext cx="310896" cy="227769"/>
          </a:xfrm>
          <a:prstGeom prst="rect">
            <a:avLst/>
          </a:prstGeom>
        </p:spPr>
      </p:pic>
      <p:pic>
        <p:nvPicPr>
          <p:cNvPr id="1039" name="Picture 1038">
            <a:extLst>
              <a:ext uri="{FF2B5EF4-FFF2-40B4-BE49-F238E27FC236}">
                <a16:creationId xmlns:a16="http://schemas.microsoft.com/office/drawing/2014/main" id="{44E20475-A191-24BB-AD31-935DF8FC1A38}"/>
              </a:ext>
            </a:extLst>
          </p:cNvPr>
          <p:cNvPicPr>
            <a:picLocks noChangeAspect="1"/>
          </p:cNvPicPr>
          <p:nvPr/>
        </p:nvPicPr>
        <p:blipFill>
          <a:blip r:embed="rId16"/>
          <a:stretch>
            <a:fillRect/>
          </a:stretch>
        </p:blipFill>
        <p:spPr>
          <a:xfrm>
            <a:off x="7808204" y="5872482"/>
            <a:ext cx="264460" cy="240952"/>
          </a:xfrm>
          <a:prstGeom prst="rect">
            <a:avLst/>
          </a:prstGeom>
        </p:spPr>
      </p:pic>
      <p:pic>
        <p:nvPicPr>
          <p:cNvPr id="1040" name="Picture 1039">
            <a:extLst>
              <a:ext uri="{FF2B5EF4-FFF2-40B4-BE49-F238E27FC236}">
                <a16:creationId xmlns:a16="http://schemas.microsoft.com/office/drawing/2014/main" id="{6C5FA388-F9B8-84AC-886A-2AE50F0EBB67}"/>
              </a:ext>
            </a:extLst>
          </p:cNvPr>
          <p:cNvPicPr>
            <a:picLocks noChangeAspect="1"/>
          </p:cNvPicPr>
          <p:nvPr/>
        </p:nvPicPr>
        <p:blipFill>
          <a:blip r:embed="rId17"/>
          <a:stretch>
            <a:fillRect/>
          </a:stretch>
        </p:blipFill>
        <p:spPr>
          <a:xfrm>
            <a:off x="6424152" y="5915222"/>
            <a:ext cx="246391" cy="175460"/>
          </a:xfrm>
          <a:prstGeom prst="rect">
            <a:avLst/>
          </a:prstGeom>
        </p:spPr>
      </p:pic>
      <p:sp>
        <p:nvSpPr>
          <p:cNvPr id="1044" name="Rectangle 1043">
            <a:extLst>
              <a:ext uri="{FF2B5EF4-FFF2-40B4-BE49-F238E27FC236}">
                <a16:creationId xmlns:a16="http://schemas.microsoft.com/office/drawing/2014/main" id="{4945408A-81D6-D1ED-D6CC-237F66645AFD}"/>
              </a:ext>
            </a:extLst>
          </p:cNvPr>
          <p:cNvSpPr/>
          <p:nvPr/>
        </p:nvSpPr>
        <p:spPr>
          <a:xfrm>
            <a:off x="9233641" y="5523208"/>
            <a:ext cx="991650" cy="1035599"/>
          </a:xfrm>
          <a:prstGeom prst="rect">
            <a:avLst/>
          </a:prstGeom>
          <a:ln w="6350"/>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defRPr/>
            </a:pPr>
            <a:endParaRPr lang="en-US" sz="725" dirty="0">
              <a:solidFill>
                <a:prstClr val="black"/>
              </a:solidFill>
              <a:latin typeface="+mj-lt"/>
            </a:endParaRPr>
          </a:p>
        </p:txBody>
      </p:sp>
      <p:sp>
        <p:nvSpPr>
          <p:cNvPr id="1045" name="Rectangle 1044">
            <a:extLst>
              <a:ext uri="{FF2B5EF4-FFF2-40B4-BE49-F238E27FC236}">
                <a16:creationId xmlns:a16="http://schemas.microsoft.com/office/drawing/2014/main" id="{A230F422-2CFB-0B14-1C7F-2123003C6891}"/>
              </a:ext>
            </a:extLst>
          </p:cNvPr>
          <p:cNvSpPr/>
          <p:nvPr/>
        </p:nvSpPr>
        <p:spPr>
          <a:xfrm>
            <a:off x="9323159" y="5834199"/>
            <a:ext cx="806963" cy="279235"/>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r>
              <a:rPr lang="en-US" sz="725" dirty="0">
                <a:solidFill>
                  <a:prstClr val="black"/>
                </a:solidFill>
                <a:latin typeface="+mj-lt"/>
              </a:rPr>
              <a:t>Agile Framework</a:t>
            </a:r>
          </a:p>
        </p:txBody>
      </p:sp>
      <p:sp>
        <p:nvSpPr>
          <p:cNvPr id="1046" name="Rectangle 1045">
            <a:extLst>
              <a:ext uri="{FF2B5EF4-FFF2-40B4-BE49-F238E27FC236}">
                <a16:creationId xmlns:a16="http://schemas.microsoft.com/office/drawing/2014/main" id="{ED720F2B-CB99-CABC-06C4-D64629F2FD04}"/>
              </a:ext>
            </a:extLst>
          </p:cNvPr>
          <p:cNvSpPr/>
          <p:nvPr/>
        </p:nvSpPr>
        <p:spPr>
          <a:xfrm>
            <a:off x="9097544" y="5553978"/>
            <a:ext cx="1325257" cy="362194"/>
          </a:xfrm>
          <a:prstGeom prst="rect">
            <a:avLst/>
          </a:prstGeom>
          <a:noFill/>
        </p:spPr>
        <p:txBody>
          <a:bodyPr wrap="square">
            <a:spAutoFit/>
          </a:bodyPr>
          <a:lstStyle/>
          <a:p>
            <a:pPr algn="ctr" defTabSz="726940">
              <a:defRPr/>
            </a:pPr>
            <a:r>
              <a:rPr lang="en-US" sz="725" b="1" dirty="0">
                <a:solidFill>
                  <a:prstClr val="black"/>
                </a:solidFill>
                <a:latin typeface="+mj-lt"/>
              </a:rPr>
              <a:t>Operations</a:t>
            </a:r>
          </a:p>
          <a:p>
            <a:pPr algn="ctr" defTabSz="726940">
              <a:defRPr/>
            </a:pPr>
            <a:endParaRPr lang="en-US" sz="725" b="1" dirty="0">
              <a:solidFill>
                <a:prstClr val="black"/>
              </a:solidFill>
              <a:latin typeface="+mj-lt"/>
            </a:endParaRPr>
          </a:p>
        </p:txBody>
      </p:sp>
      <p:sp>
        <p:nvSpPr>
          <p:cNvPr id="1047" name="Rectangle 6">
            <a:extLst>
              <a:ext uri="{FF2B5EF4-FFF2-40B4-BE49-F238E27FC236}">
                <a16:creationId xmlns:a16="http://schemas.microsoft.com/office/drawing/2014/main" id="{DF0A272E-8712-2DF4-D7AA-897987FF55EC}"/>
              </a:ext>
            </a:extLst>
          </p:cNvPr>
          <p:cNvSpPr>
            <a:spLocks noChangeArrowheads="1"/>
          </p:cNvSpPr>
          <p:nvPr/>
        </p:nvSpPr>
        <p:spPr bwMode="auto">
          <a:xfrm>
            <a:off x="9315833" y="6195310"/>
            <a:ext cx="806963" cy="241239"/>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defTabSz="726940"/>
            <a:r>
              <a:rPr lang="en-US" sz="725" dirty="0">
                <a:solidFill>
                  <a:prstClr val="black"/>
                </a:solidFill>
                <a:latin typeface="+mj-lt"/>
              </a:rPr>
              <a:t>    DevOps</a:t>
            </a:r>
          </a:p>
        </p:txBody>
      </p:sp>
      <p:cxnSp>
        <p:nvCxnSpPr>
          <p:cNvPr id="1052" name="Straight Connector 1051">
            <a:extLst>
              <a:ext uri="{FF2B5EF4-FFF2-40B4-BE49-F238E27FC236}">
                <a16:creationId xmlns:a16="http://schemas.microsoft.com/office/drawing/2014/main" id="{6DF76D1A-D930-F350-2066-D3A366DC724D}"/>
              </a:ext>
            </a:extLst>
          </p:cNvPr>
          <p:cNvCxnSpPr>
            <a:cxnSpLocks/>
          </p:cNvCxnSpPr>
          <p:nvPr/>
        </p:nvCxnSpPr>
        <p:spPr>
          <a:xfrm flipH="1">
            <a:off x="7688971" y="2763510"/>
            <a:ext cx="0" cy="27432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59" name="Group 1058">
            <a:extLst>
              <a:ext uri="{FF2B5EF4-FFF2-40B4-BE49-F238E27FC236}">
                <a16:creationId xmlns:a16="http://schemas.microsoft.com/office/drawing/2014/main" id="{F764B3C5-6F5C-5E8A-02A2-82D05B21AD60}"/>
              </a:ext>
            </a:extLst>
          </p:cNvPr>
          <p:cNvGrpSpPr/>
          <p:nvPr/>
        </p:nvGrpSpPr>
        <p:grpSpPr>
          <a:xfrm>
            <a:off x="7516340" y="2763393"/>
            <a:ext cx="184590" cy="266732"/>
            <a:chOff x="7477012" y="2763393"/>
            <a:chExt cx="184590" cy="266732"/>
          </a:xfrm>
        </p:grpSpPr>
        <p:cxnSp>
          <p:nvCxnSpPr>
            <p:cNvPr id="1053" name="Straight Connector 1052">
              <a:extLst>
                <a:ext uri="{FF2B5EF4-FFF2-40B4-BE49-F238E27FC236}">
                  <a16:creationId xmlns:a16="http://schemas.microsoft.com/office/drawing/2014/main" id="{38116C62-1649-DA12-07E7-21E71F5BB7A0}"/>
                </a:ext>
              </a:extLst>
            </p:cNvPr>
            <p:cNvCxnSpPr>
              <a:cxnSpLocks/>
            </p:cNvCxnSpPr>
            <p:nvPr/>
          </p:nvCxnSpPr>
          <p:spPr>
            <a:xfrm>
              <a:off x="7478722" y="2763393"/>
              <a:ext cx="182880" cy="1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A9795567-64FC-BF21-94E8-E9C145D5A4BD}"/>
                </a:ext>
              </a:extLst>
            </p:cNvPr>
            <p:cNvCxnSpPr>
              <a:cxnSpLocks/>
            </p:cNvCxnSpPr>
            <p:nvPr/>
          </p:nvCxnSpPr>
          <p:spPr>
            <a:xfrm>
              <a:off x="7477012" y="3028807"/>
              <a:ext cx="182880" cy="13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60" name="Rectangle 1059">
            <a:extLst>
              <a:ext uri="{FF2B5EF4-FFF2-40B4-BE49-F238E27FC236}">
                <a16:creationId xmlns:a16="http://schemas.microsoft.com/office/drawing/2014/main" id="{32D24F19-0952-083A-1119-91EC96F5DE7B}"/>
              </a:ext>
            </a:extLst>
          </p:cNvPr>
          <p:cNvSpPr/>
          <p:nvPr/>
        </p:nvSpPr>
        <p:spPr>
          <a:xfrm>
            <a:off x="8482259" y="2409660"/>
            <a:ext cx="660751" cy="78354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61" name="Picture 1060">
            <a:extLst>
              <a:ext uri="{FF2B5EF4-FFF2-40B4-BE49-F238E27FC236}">
                <a16:creationId xmlns:a16="http://schemas.microsoft.com/office/drawing/2014/main" id="{B2CD14DC-9631-E9A8-89AD-7F4F13069BC9}"/>
              </a:ext>
            </a:extLst>
          </p:cNvPr>
          <p:cNvPicPr>
            <a:picLocks noChangeAspect="1"/>
          </p:cNvPicPr>
          <p:nvPr/>
        </p:nvPicPr>
        <p:blipFill>
          <a:blip r:embed="rId18"/>
          <a:stretch>
            <a:fillRect/>
          </a:stretch>
        </p:blipFill>
        <p:spPr>
          <a:xfrm>
            <a:off x="8673768" y="2611004"/>
            <a:ext cx="254202" cy="334476"/>
          </a:xfrm>
          <a:prstGeom prst="rect">
            <a:avLst/>
          </a:prstGeom>
        </p:spPr>
      </p:pic>
      <p:sp>
        <p:nvSpPr>
          <p:cNvPr id="1062" name="Rectangle 1061">
            <a:extLst>
              <a:ext uri="{FF2B5EF4-FFF2-40B4-BE49-F238E27FC236}">
                <a16:creationId xmlns:a16="http://schemas.microsoft.com/office/drawing/2014/main" id="{2A3391F8-E9AE-CAC5-8320-C873F1F52DA3}"/>
              </a:ext>
            </a:extLst>
          </p:cNvPr>
          <p:cNvSpPr/>
          <p:nvPr/>
        </p:nvSpPr>
        <p:spPr bwMode="gray">
          <a:xfrm>
            <a:off x="8455542" y="3380016"/>
            <a:ext cx="778099" cy="125139"/>
          </a:xfrm>
          <a:prstGeom prst="rect">
            <a:avLst/>
          </a:prstGeom>
          <a:no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defTabSz="1219170"/>
            <a:r>
              <a:rPr lang="en-US" sz="700" b="1" dirty="0">
                <a:solidFill>
                  <a:prstClr val="black"/>
                </a:solidFill>
                <a:latin typeface="Verdana" panose="020B0604030504040204" pitchFamily="34" charset="0"/>
                <a:ea typeface="Verdana" panose="020B0604030504040204" pitchFamily="34" charset="0"/>
              </a:rPr>
              <a:t>Azure SQL</a:t>
            </a:r>
            <a:r>
              <a:rPr lang="en-US" sz="700" dirty="0">
                <a:solidFill>
                  <a:prstClr val="black"/>
                </a:solidFill>
                <a:latin typeface="Verdana" panose="020B0604030504040204" pitchFamily="34" charset="0"/>
                <a:ea typeface="Verdana" panose="020B0604030504040204" pitchFamily="34" charset="0"/>
              </a:rPr>
              <a:t> Consumption layer</a:t>
            </a:r>
          </a:p>
        </p:txBody>
      </p:sp>
      <p:sp>
        <p:nvSpPr>
          <p:cNvPr id="1072" name="Rectangle 1071">
            <a:extLst>
              <a:ext uri="{FF2B5EF4-FFF2-40B4-BE49-F238E27FC236}">
                <a16:creationId xmlns:a16="http://schemas.microsoft.com/office/drawing/2014/main" id="{74FCD0ED-860B-ABE3-F96F-6D9664986FC5}"/>
              </a:ext>
            </a:extLst>
          </p:cNvPr>
          <p:cNvSpPr/>
          <p:nvPr/>
        </p:nvSpPr>
        <p:spPr bwMode="gray">
          <a:xfrm>
            <a:off x="8047761" y="1859623"/>
            <a:ext cx="1093092" cy="160896"/>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b="1" noProof="1">
                <a:solidFill>
                  <a:prstClr val="white"/>
                </a:solidFill>
                <a:latin typeface="Verdana" panose="020B0604030504040204" pitchFamily="34" charset="0"/>
                <a:ea typeface="Verdana" panose="020B0604030504040204" pitchFamily="34" charset="0"/>
              </a:rPr>
              <a:t>Target State</a:t>
            </a:r>
            <a:endParaRPr kumimoji="0" lang="en-GB" sz="900" b="1" i="0" u="none" strike="noStrike" kern="1200" cap="none" spc="0" normalizeH="0" baseline="0" noProof="1">
              <a:ln>
                <a:noFill/>
              </a:ln>
              <a:solidFill>
                <a:prstClr val="white"/>
              </a:solidFill>
              <a:effectLst/>
              <a:uLnTx/>
              <a:uFillTx/>
              <a:latin typeface="Verdana" panose="020B0604030504040204" pitchFamily="34" charset="0"/>
              <a:ea typeface="Verdana" panose="020B0604030504040204" pitchFamily="34" charset="0"/>
            </a:endParaRPr>
          </a:p>
        </p:txBody>
      </p:sp>
      <p:sp>
        <p:nvSpPr>
          <p:cNvPr id="1074" name="Right Arrow 125">
            <a:extLst>
              <a:ext uri="{FF2B5EF4-FFF2-40B4-BE49-F238E27FC236}">
                <a16:creationId xmlns:a16="http://schemas.microsoft.com/office/drawing/2014/main" id="{45B85F7D-6205-0723-A870-B8D3872557F7}"/>
              </a:ext>
            </a:extLst>
          </p:cNvPr>
          <p:cNvSpPr/>
          <p:nvPr/>
        </p:nvSpPr>
        <p:spPr bwMode="gray">
          <a:xfrm>
            <a:off x="10030029" y="2848095"/>
            <a:ext cx="240154" cy="1590833"/>
          </a:xfrm>
          <a:prstGeom prst="rightArrow">
            <a:avLst>
              <a:gd name="adj1" fmla="val 100000"/>
              <a:gd name="adj2" fmla="val 100000"/>
            </a:avLst>
          </a:prstGeom>
          <a:solidFill>
            <a:schemeClr val="tx2">
              <a:lumMod val="60000"/>
              <a:lumOff val="40000"/>
            </a:schemeClr>
          </a:solidFill>
          <a:ln w="19050" algn="ctr">
            <a:noFill/>
            <a:miter lim="800000"/>
            <a:headEnd/>
            <a:tailEnd/>
          </a:ln>
        </p:spPr>
        <p:txBody>
          <a:bodyPr wrap="square" lIns="88900" tIns="88900" rIns="88900" bIns="88900" rtlCol="0" anchor="ctr"/>
          <a:lstStyle/>
          <a:p>
            <a:pPr algn="ctr" hangingPunct="0">
              <a:lnSpc>
                <a:spcPct val="106000"/>
              </a:lnSpc>
            </a:pPr>
            <a:endParaRPr lang="en-US" sz="1600" b="1" kern="0" dirty="0">
              <a:solidFill>
                <a:prstClr val="white"/>
              </a:solidFill>
              <a:latin typeface="Open Sans"/>
              <a:ea typeface="Open Sans"/>
              <a:cs typeface="Open Sans"/>
              <a:sym typeface="Open Sans"/>
            </a:endParaRPr>
          </a:p>
        </p:txBody>
      </p:sp>
      <p:sp>
        <p:nvSpPr>
          <p:cNvPr id="1081" name="Right Arrow 125">
            <a:extLst>
              <a:ext uri="{FF2B5EF4-FFF2-40B4-BE49-F238E27FC236}">
                <a16:creationId xmlns:a16="http://schemas.microsoft.com/office/drawing/2014/main" id="{E6408794-0B9B-6C72-882F-A0695FE4B4CE}"/>
              </a:ext>
            </a:extLst>
          </p:cNvPr>
          <p:cNvSpPr/>
          <p:nvPr/>
        </p:nvSpPr>
        <p:spPr bwMode="gray">
          <a:xfrm>
            <a:off x="3432298" y="2805289"/>
            <a:ext cx="240154" cy="1590833"/>
          </a:xfrm>
          <a:prstGeom prst="rightArrow">
            <a:avLst>
              <a:gd name="adj1" fmla="val 100000"/>
              <a:gd name="adj2" fmla="val 100000"/>
            </a:avLst>
          </a:prstGeom>
          <a:solidFill>
            <a:schemeClr val="tx2">
              <a:lumMod val="60000"/>
              <a:lumOff val="40000"/>
            </a:schemeClr>
          </a:solidFill>
          <a:ln w="19050" algn="ctr">
            <a:noFill/>
            <a:miter lim="800000"/>
            <a:headEnd/>
            <a:tailEnd/>
          </a:ln>
        </p:spPr>
        <p:txBody>
          <a:bodyPr wrap="square" lIns="88900" tIns="88900" rIns="88900" bIns="88900" rtlCol="0" anchor="ctr"/>
          <a:lstStyle/>
          <a:p>
            <a:pPr algn="ctr" hangingPunct="0">
              <a:lnSpc>
                <a:spcPct val="106000"/>
              </a:lnSpc>
            </a:pPr>
            <a:endParaRPr lang="en-US" sz="1600" b="1" kern="0" dirty="0">
              <a:solidFill>
                <a:prstClr val="white"/>
              </a:solidFill>
              <a:latin typeface="Open Sans"/>
              <a:ea typeface="Open Sans"/>
              <a:cs typeface="Open Sans"/>
              <a:sym typeface="Open Sans"/>
            </a:endParaRPr>
          </a:p>
        </p:txBody>
      </p:sp>
      <p:pic>
        <p:nvPicPr>
          <p:cNvPr id="1082" name="Picture 2">
            <a:extLst>
              <a:ext uri="{FF2B5EF4-FFF2-40B4-BE49-F238E27FC236}">
                <a16:creationId xmlns:a16="http://schemas.microsoft.com/office/drawing/2014/main" id="{C078C08C-36F2-8430-B6B4-5B1714B26FC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61382" y="1840607"/>
            <a:ext cx="459559" cy="512689"/>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155" descr="A logo for a cloud computing company&#10;&#10;Description automatically generated">
            <a:extLst>
              <a:ext uri="{FF2B5EF4-FFF2-40B4-BE49-F238E27FC236}">
                <a16:creationId xmlns:a16="http://schemas.microsoft.com/office/drawing/2014/main" id="{BEBA9247-9D63-AC29-4EF7-86363BC9D467}"/>
              </a:ext>
            </a:extLst>
          </p:cNvPr>
          <p:cNvPicPr>
            <a:picLocks noChangeAspect="1"/>
          </p:cNvPicPr>
          <p:nvPr/>
        </p:nvPicPr>
        <p:blipFill>
          <a:blip r:embed="rId20"/>
          <a:stretch>
            <a:fillRect/>
          </a:stretch>
        </p:blipFill>
        <p:spPr>
          <a:xfrm>
            <a:off x="558500" y="2113344"/>
            <a:ext cx="1010815" cy="1020278"/>
          </a:xfrm>
          <a:prstGeom prst="rect">
            <a:avLst/>
          </a:prstGeom>
        </p:spPr>
      </p:pic>
      <p:sp>
        <p:nvSpPr>
          <p:cNvPr id="2" name="Rounded Rectangle 1"/>
          <p:cNvSpPr/>
          <p:nvPr/>
        </p:nvSpPr>
        <p:spPr>
          <a:xfrm>
            <a:off x="10546490" y="4496528"/>
            <a:ext cx="920037" cy="28841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Desktop and Mobile </a:t>
            </a:r>
          </a:p>
        </p:txBody>
      </p:sp>
      <p:pic>
        <p:nvPicPr>
          <p:cNvPr id="163" name="Picture 36" descr="Related image"/>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307638" y="5797285"/>
            <a:ext cx="249147" cy="203972"/>
          </a:xfrm>
          <a:prstGeom prst="rect">
            <a:avLst/>
          </a:prstGeom>
          <a:noFill/>
          <a:extLst>
            <a:ext uri="{909E8E84-426E-40DD-AFC4-6F175D3DCCD1}">
              <a14:hiddenFill xmlns:a14="http://schemas.microsoft.com/office/drawing/2010/main">
                <a:solidFill>
                  <a:srgbClr val="FFFFFF"/>
                </a:solidFill>
              </a14:hiddenFill>
            </a:ext>
          </a:extLst>
        </p:spPr>
      </p:pic>
      <p:cxnSp>
        <p:nvCxnSpPr>
          <p:cNvPr id="165" name="Straight Arrow Connector 164">
            <a:extLst>
              <a:ext uri="{FF2B5EF4-FFF2-40B4-BE49-F238E27FC236}">
                <a16:creationId xmlns:a16="http://schemas.microsoft.com/office/drawing/2014/main" id="{1B0173DB-713E-1365-AF55-14F5A9329012}"/>
              </a:ext>
            </a:extLst>
          </p:cNvPr>
          <p:cNvCxnSpPr/>
          <p:nvPr/>
        </p:nvCxnSpPr>
        <p:spPr>
          <a:xfrm>
            <a:off x="7692024" y="2877913"/>
            <a:ext cx="792000" cy="808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312626" y="5079669"/>
            <a:ext cx="1359170" cy="215444"/>
          </a:xfrm>
          <a:prstGeom prst="rect">
            <a:avLst/>
          </a:prstGeom>
        </p:spPr>
        <p:txBody>
          <a:bodyPr wrap="square">
            <a:spAutoFit/>
          </a:bodyPr>
          <a:lstStyle/>
          <a:p>
            <a:pPr lvl="0" defTabSz="914377" fontAlgn="base">
              <a:spcBef>
                <a:spcPct val="0"/>
              </a:spcBef>
              <a:spcAft>
                <a:spcPct val="0"/>
              </a:spcAft>
            </a:pPr>
            <a:r>
              <a:rPr lang="en-US" sz="800" b="1" dirty="0">
                <a:solidFill>
                  <a:prstClr val="black"/>
                </a:solidFill>
                <a:latin typeface="Arial" charset="0"/>
                <a:ea typeface="Geneva" charset="0"/>
                <a:cs typeface="Geneva" charset="0"/>
              </a:rPr>
              <a:t>Clorox Private Network</a:t>
            </a:r>
          </a:p>
        </p:txBody>
      </p:sp>
      <p:cxnSp>
        <p:nvCxnSpPr>
          <p:cNvPr id="175" name="Straight Arrow Connector 174">
            <a:extLst>
              <a:ext uri="{FF2B5EF4-FFF2-40B4-BE49-F238E27FC236}">
                <a16:creationId xmlns:a16="http://schemas.microsoft.com/office/drawing/2014/main" id="{1B0173DB-713E-1365-AF55-14F5A9329012}"/>
              </a:ext>
            </a:extLst>
          </p:cNvPr>
          <p:cNvCxnSpPr/>
          <p:nvPr/>
        </p:nvCxnSpPr>
        <p:spPr>
          <a:xfrm>
            <a:off x="8079238" y="3904452"/>
            <a:ext cx="1731600" cy="6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B058B5B6-4A7F-2DFB-92D2-6C26CDA0F272}"/>
              </a:ext>
            </a:extLst>
          </p:cNvPr>
          <p:cNvSpPr txBox="1"/>
          <p:nvPr/>
        </p:nvSpPr>
        <p:spPr>
          <a:xfrm>
            <a:off x="8279849" y="3956110"/>
            <a:ext cx="1012415" cy="215444"/>
          </a:xfrm>
          <a:prstGeom prst="rect">
            <a:avLst/>
          </a:prstGeom>
          <a:noFill/>
        </p:spPr>
        <p:txBody>
          <a:bodyPr wrap="square" lIns="0" tIns="0" rIns="0" bIns="0" rtlCol="0">
            <a:spAutoFit/>
          </a:bodyPr>
          <a:lstStyle>
            <a:defPPr>
              <a:defRPr lang="en-US"/>
            </a:defPPr>
            <a:lvl1pPr marR="0" lvl="0" indent="0" algn="ctr" defTabSz="1219170" fontAlgn="auto">
              <a:lnSpc>
                <a:spcPct val="100000"/>
              </a:lnSpc>
              <a:spcBef>
                <a:spcPts val="0"/>
              </a:spcBef>
              <a:spcAft>
                <a:spcPts val="0"/>
              </a:spcAft>
              <a:buClrTx/>
              <a:buSzTx/>
              <a:buFontTx/>
              <a:buNone/>
              <a:tabLst/>
              <a:defRPr kumimoji="0" sz="1000" b="0" i="0" u="none" strike="noStrike" cap="none" spc="0" normalizeH="0" baseline="0">
                <a:ln>
                  <a:noFill/>
                </a:ln>
                <a:effectLst/>
                <a:uLnTx/>
                <a:uFillTx/>
                <a:latin typeface="Open Sans" panose="020B0606030504020204" pitchFamily="34" charset="0"/>
                <a:ea typeface="Open Sans" panose="020B0606030504020204" pitchFamily="34" charset="0"/>
                <a:cs typeface="Open Sans" panose="020B0606030504020204" pitchFamily="34" charset="0"/>
              </a:defRPr>
            </a:lvl1pPr>
          </a:lstStyle>
          <a:p>
            <a:r>
              <a:rPr lang="en-GB" sz="700" b="1" dirty="0" err="1">
                <a:solidFill>
                  <a:prstClr val="black"/>
                </a:solidFill>
                <a:latin typeface="Verdana" panose="020B0604030504040204" pitchFamily="34" charset="0"/>
                <a:ea typeface="Verdana" panose="020B0604030504040204" pitchFamily="34" charset="0"/>
                <a:cs typeface="+mn-cs"/>
              </a:rPr>
              <a:t>Databricks</a:t>
            </a:r>
            <a:r>
              <a:rPr lang="en-GB" sz="700" b="1" dirty="0">
                <a:solidFill>
                  <a:prstClr val="black"/>
                </a:solidFill>
                <a:latin typeface="Verdana" panose="020B0604030504040204" pitchFamily="34" charset="0"/>
                <a:ea typeface="Verdana" panose="020B0604030504040204" pitchFamily="34" charset="0"/>
                <a:cs typeface="+mn-cs"/>
              </a:rPr>
              <a:t> – Gold</a:t>
            </a:r>
            <a:r>
              <a:rPr lang="en-GB" sz="700" dirty="0">
                <a:solidFill>
                  <a:prstClr val="black"/>
                </a:solidFill>
                <a:latin typeface="Verdana" panose="020B0604030504040204" pitchFamily="34" charset="0"/>
                <a:ea typeface="Verdana" panose="020B0604030504040204" pitchFamily="34" charset="0"/>
                <a:cs typeface="+mn-cs"/>
              </a:rPr>
              <a:t> Consumption layer</a:t>
            </a:r>
          </a:p>
        </p:txBody>
      </p:sp>
      <p:cxnSp>
        <p:nvCxnSpPr>
          <p:cNvPr id="61" name="Straight Connector 60"/>
          <p:cNvCxnSpPr/>
          <p:nvPr/>
        </p:nvCxnSpPr>
        <p:spPr>
          <a:xfrm flipH="1" flipV="1">
            <a:off x="8072664" y="2883731"/>
            <a:ext cx="6574" cy="1020756"/>
          </a:xfrm>
          <a:prstGeom prst="line">
            <a:avLst/>
          </a:prstGeom>
        </p:spPr>
        <p:style>
          <a:lnRef idx="1">
            <a:schemeClr val="dk1"/>
          </a:lnRef>
          <a:fillRef idx="0">
            <a:schemeClr val="dk1"/>
          </a:fillRef>
          <a:effectRef idx="0">
            <a:schemeClr val="dk1"/>
          </a:effectRef>
          <a:fontRef idx="minor">
            <a:schemeClr val="tx1"/>
          </a:fontRef>
        </p:style>
      </p:cxnSp>
      <p:sp>
        <p:nvSpPr>
          <p:cNvPr id="137" name="TextBox 136">
            <a:extLst>
              <a:ext uri="{FF2B5EF4-FFF2-40B4-BE49-F238E27FC236}">
                <a16:creationId xmlns:a16="http://schemas.microsoft.com/office/drawing/2014/main" id="{7ECEBCBF-F6FA-C6D0-F08E-381E059FFBF8}"/>
              </a:ext>
            </a:extLst>
          </p:cNvPr>
          <p:cNvSpPr txBox="1"/>
          <p:nvPr/>
        </p:nvSpPr>
        <p:spPr>
          <a:xfrm>
            <a:off x="457903" y="3695174"/>
            <a:ext cx="1219201"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ea typeface="Calibri"/>
                <a:cs typeface="Calibri"/>
              </a:rPr>
              <a:t>Driver Data: </a:t>
            </a:r>
            <a:r>
              <a:rPr lang="en-US" sz="1100" b="1" dirty="0">
                <a:ea typeface="Calibri"/>
                <a:cs typeface="Calibri"/>
              </a:rPr>
              <a:t>Clorox Businesses</a:t>
            </a:r>
            <a:endParaRPr lang="en-US" sz="1100" b="1" dirty="0"/>
          </a:p>
        </p:txBody>
      </p:sp>
      <p:pic>
        <p:nvPicPr>
          <p:cNvPr id="138" name="Picture 137">
            <a:extLst>
              <a:ext uri="{FF2B5EF4-FFF2-40B4-BE49-F238E27FC236}">
                <a16:creationId xmlns:a16="http://schemas.microsoft.com/office/drawing/2014/main" id="{5BFD8FA5-32BA-A7F0-C765-352D7970770F}"/>
              </a:ext>
            </a:extLst>
          </p:cNvPr>
          <p:cNvPicPr>
            <a:picLocks noChangeAspect="1"/>
          </p:cNvPicPr>
          <p:nvPr/>
        </p:nvPicPr>
        <p:blipFill>
          <a:blip r:embed="rId22"/>
          <a:stretch>
            <a:fillRect/>
          </a:stretch>
        </p:blipFill>
        <p:spPr>
          <a:xfrm>
            <a:off x="2135727" y="2502158"/>
            <a:ext cx="525949" cy="388200"/>
          </a:xfrm>
          <a:prstGeom prst="rect">
            <a:avLst/>
          </a:prstGeom>
        </p:spPr>
      </p:pic>
      <p:pic>
        <p:nvPicPr>
          <p:cNvPr id="139" name="Picture 138">
            <a:extLst>
              <a:ext uri="{FF2B5EF4-FFF2-40B4-BE49-F238E27FC236}">
                <a16:creationId xmlns:a16="http://schemas.microsoft.com/office/drawing/2014/main" id="{4C8B7C01-7640-D6A5-7BA7-211082FD8CB5}"/>
              </a:ext>
            </a:extLst>
          </p:cNvPr>
          <p:cNvPicPr>
            <a:picLocks noChangeAspect="1"/>
          </p:cNvPicPr>
          <p:nvPr/>
        </p:nvPicPr>
        <p:blipFill>
          <a:blip r:embed="rId23"/>
          <a:stretch>
            <a:fillRect/>
          </a:stretch>
        </p:blipFill>
        <p:spPr>
          <a:xfrm>
            <a:off x="2254807" y="3501382"/>
            <a:ext cx="275011" cy="258175"/>
          </a:xfrm>
          <a:prstGeom prst="rect">
            <a:avLst/>
          </a:prstGeom>
        </p:spPr>
      </p:pic>
    </p:spTree>
    <p:extLst>
      <p:ext uri="{BB962C8B-B14F-4D97-AF65-F5344CB8AC3E}">
        <p14:creationId xmlns:p14="http://schemas.microsoft.com/office/powerpoint/2010/main" val="41128703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 Placeholder 6"/>
          <p:cNvSpPr>
            <a:spLocks noGrp="1"/>
          </p:cNvSpPr>
          <p:nvPr>
            <p:ph type="body" sz="quarter" idx="13"/>
          </p:nvPr>
        </p:nvSpPr>
        <p:spPr>
          <a:xfrm>
            <a:off x="493810" y="695224"/>
            <a:ext cx="11241089" cy="258764"/>
          </a:xfrm>
        </p:spPr>
        <p:txBody>
          <a:bodyPr/>
          <a:lstStyle/>
          <a:p>
            <a:pPr>
              <a:spcAft>
                <a:spcPts val="1200"/>
              </a:spcAft>
            </a:pPr>
            <a:r>
              <a:rPr lang="en-US" sz="1400" dirty="0"/>
              <a:t>The proposed architecture brings the necessary capabilities while being robust and scalable to meet leading standards and emerging needs.</a:t>
            </a:r>
          </a:p>
        </p:txBody>
      </p:sp>
      <p:sp>
        <p:nvSpPr>
          <p:cNvPr id="4" name="Title 3"/>
          <p:cNvSpPr>
            <a:spLocks noGrp="1"/>
          </p:cNvSpPr>
          <p:nvPr>
            <p:ph type="title"/>
          </p:nvPr>
        </p:nvSpPr>
        <p:spPr>
          <a:xfrm>
            <a:off x="461961" y="231262"/>
            <a:ext cx="11241086" cy="309820"/>
          </a:xfrm>
        </p:spPr>
        <p:txBody>
          <a:bodyPr/>
          <a:lstStyle/>
          <a:p>
            <a:r>
              <a:rPr lang="en-US" dirty="0"/>
              <a:t>Anaplan - Detailed Solution Architecture</a:t>
            </a:r>
            <a:endParaRPr lang="en-IN" dirty="0"/>
          </a:p>
        </p:txBody>
      </p:sp>
      <p:sp>
        <p:nvSpPr>
          <p:cNvPr id="8" name="Rectangle 7"/>
          <p:cNvSpPr/>
          <p:nvPr/>
        </p:nvSpPr>
        <p:spPr>
          <a:xfrm>
            <a:off x="1814415" y="1747113"/>
            <a:ext cx="1225249" cy="4811693"/>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Arial"/>
              <a:ea typeface="Open Sans"/>
              <a:cs typeface="Open Sans"/>
              <a:sym typeface="Open Sans"/>
            </a:endParaRPr>
          </a:p>
        </p:txBody>
      </p:sp>
      <p:sp>
        <p:nvSpPr>
          <p:cNvPr id="43" name="Rectangle 42"/>
          <p:cNvSpPr/>
          <p:nvPr/>
        </p:nvSpPr>
        <p:spPr bwMode="gray">
          <a:xfrm>
            <a:off x="472000" y="1381077"/>
            <a:ext cx="1151760" cy="324000"/>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1">
                <a:ln>
                  <a:noFill/>
                </a:ln>
                <a:solidFill>
                  <a:prstClr val="white"/>
                </a:solidFill>
                <a:effectLst/>
                <a:uLnTx/>
                <a:uFillTx/>
                <a:latin typeface="Open Sans"/>
                <a:ea typeface="Open Sans"/>
                <a:cs typeface="Open Sans"/>
                <a:sym typeface="Open Sans"/>
              </a:rPr>
              <a:t>Data Sources</a:t>
            </a:r>
          </a:p>
        </p:txBody>
      </p:sp>
      <p:sp>
        <p:nvSpPr>
          <p:cNvPr id="148" name="Rectangle 147"/>
          <p:cNvSpPr/>
          <p:nvPr/>
        </p:nvSpPr>
        <p:spPr bwMode="gray">
          <a:xfrm>
            <a:off x="1815650" y="1381077"/>
            <a:ext cx="1224014" cy="324000"/>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1">
                <a:ln>
                  <a:noFill/>
                </a:ln>
                <a:solidFill>
                  <a:prstClr val="white"/>
                </a:solidFill>
                <a:effectLst/>
                <a:uLnTx/>
                <a:uFillTx/>
                <a:latin typeface="Open Sans"/>
                <a:ea typeface="Open Sans"/>
                <a:cs typeface="Open Sans"/>
                <a:sym typeface="Open Sans"/>
              </a:rPr>
              <a:t>Ingestion</a:t>
            </a:r>
          </a:p>
        </p:txBody>
      </p:sp>
      <p:sp>
        <p:nvSpPr>
          <p:cNvPr id="152" name="Rectangle 151"/>
          <p:cNvSpPr/>
          <p:nvPr/>
        </p:nvSpPr>
        <p:spPr bwMode="gray">
          <a:xfrm>
            <a:off x="3300671" y="1381077"/>
            <a:ext cx="6793576" cy="324000"/>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r>
              <a:rPr kumimoji="0" lang="en-GB" sz="1200" b="1" i="0" u="none" strike="noStrike" kern="0" cap="none" spc="0" normalizeH="0" baseline="0" noProof="1">
                <a:ln>
                  <a:noFill/>
                </a:ln>
                <a:solidFill>
                  <a:prstClr val="white"/>
                </a:solidFill>
                <a:effectLst/>
                <a:uLnTx/>
                <a:uFillTx/>
                <a:latin typeface="Open Sans"/>
                <a:ea typeface="Open Sans"/>
                <a:cs typeface="Open Sans"/>
                <a:sym typeface="Open Sans"/>
              </a:rPr>
              <a:t>Azure Data Lake</a:t>
            </a:r>
          </a:p>
        </p:txBody>
      </p:sp>
      <p:sp>
        <p:nvSpPr>
          <p:cNvPr id="157" name="Rectangle 156"/>
          <p:cNvSpPr/>
          <p:nvPr/>
        </p:nvSpPr>
        <p:spPr bwMode="gray">
          <a:xfrm>
            <a:off x="10329565" y="1381077"/>
            <a:ext cx="1417784" cy="324000"/>
          </a:xfrm>
          <a:prstGeom prst="rect">
            <a:avLst/>
          </a:prstGeom>
          <a:solidFill>
            <a:srgbClr val="00ABAB"/>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0000"/>
              </a:lnSpc>
              <a:spcBef>
                <a:spcPts val="0"/>
              </a:spcBef>
              <a:spcAft>
                <a:spcPts val="0"/>
              </a:spcAft>
              <a:buClrTx/>
              <a:buSzTx/>
              <a:buFontTx/>
              <a:buNone/>
              <a:tabLst/>
              <a:defRPr/>
            </a:pPr>
            <a:r>
              <a:rPr lang="en-GB" sz="1200" b="1" kern="0" noProof="1">
                <a:solidFill>
                  <a:prstClr val="white"/>
                </a:solidFill>
                <a:latin typeface="Open Sans"/>
                <a:ea typeface="Open Sans"/>
                <a:cs typeface="Open Sans"/>
                <a:sym typeface="Open Sans"/>
              </a:rPr>
              <a:t>Serve</a:t>
            </a:r>
            <a:endParaRPr kumimoji="0" lang="en-GB" sz="1200" b="1" i="0" u="none" strike="noStrike" kern="0" cap="none" spc="0" normalizeH="0" baseline="0" noProof="1">
              <a:ln>
                <a:noFill/>
              </a:ln>
              <a:solidFill>
                <a:prstClr val="white"/>
              </a:solidFill>
              <a:effectLst/>
              <a:uLnTx/>
              <a:uFillTx/>
              <a:latin typeface="Open Sans"/>
              <a:ea typeface="Open Sans"/>
              <a:cs typeface="Open Sans"/>
              <a:sym typeface="Open Sans"/>
            </a:endParaRPr>
          </a:p>
        </p:txBody>
      </p:sp>
      <p:sp>
        <p:nvSpPr>
          <p:cNvPr id="141" name="Right Arrow 125">
            <a:extLst>
              <a:ext uri="{FF2B5EF4-FFF2-40B4-BE49-F238E27FC236}">
                <a16:creationId xmlns:a16="http://schemas.microsoft.com/office/drawing/2014/main" id="{044B797C-E87D-4B39-BE29-61D133C19A51}"/>
              </a:ext>
            </a:extLst>
          </p:cNvPr>
          <p:cNvSpPr/>
          <p:nvPr/>
        </p:nvSpPr>
        <p:spPr bwMode="gray">
          <a:xfrm>
            <a:off x="1670848" y="3284334"/>
            <a:ext cx="131089" cy="883263"/>
          </a:xfrm>
          <a:prstGeom prst="rightArrow">
            <a:avLst>
              <a:gd name="adj1" fmla="val 100000"/>
              <a:gd name="adj2" fmla="val 100000"/>
            </a:avLst>
          </a:prstGeom>
          <a:solidFill>
            <a:schemeClr val="tx2">
              <a:lumMod val="60000"/>
              <a:lumOff val="4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dirty="0">
              <a:ln>
                <a:noFill/>
              </a:ln>
              <a:solidFill>
                <a:prstClr val="white"/>
              </a:solidFill>
              <a:effectLst/>
              <a:uLnTx/>
              <a:uFillTx/>
              <a:latin typeface="Open Sans"/>
              <a:ea typeface="Open Sans"/>
              <a:cs typeface="Open Sans"/>
              <a:sym typeface="Open Sans"/>
            </a:endParaRPr>
          </a:p>
        </p:txBody>
      </p:sp>
      <p:sp>
        <p:nvSpPr>
          <p:cNvPr id="144" name="Rectangle 143">
            <a:extLst>
              <a:ext uri="{FF2B5EF4-FFF2-40B4-BE49-F238E27FC236}">
                <a16:creationId xmlns:a16="http://schemas.microsoft.com/office/drawing/2014/main" id="{B4D6CF95-E9FC-4258-8735-1B26A80E403A}"/>
              </a:ext>
            </a:extLst>
          </p:cNvPr>
          <p:cNvSpPr/>
          <p:nvPr/>
        </p:nvSpPr>
        <p:spPr>
          <a:xfrm>
            <a:off x="481696" y="1742226"/>
            <a:ext cx="1151760" cy="4826651"/>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dirty="0">
              <a:ln>
                <a:noFill/>
              </a:ln>
              <a:solidFill>
                <a:srgbClr val="FFFFFF"/>
              </a:solidFill>
              <a:effectLst/>
              <a:uLnTx/>
              <a:uFillTx/>
              <a:latin typeface="Arial"/>
              <a:ea typeface="Open Sans"/>
              <a:cs typeface="Open Sans"/>
              <a:sym typeface="Open Sans"/>
            </a:endParaRPr>
          </a:p>
        </p:txBody>
      </p:sp>
      <p:sp>
        <p:nvSpPr>
          <p:cNvPr id="13" name="Rectangle 12">
            <a:extLst>
              <a:ext uri="{FF2B5EF4-FFF2-40B4-BE49-F238E27FC236}">
                <a16:creationId xmlns:a16="http://schemas.microsoft.com/office/drawing/2014/main" id="{1340FD4A-B4B4-5D0B-47A9-91127FE4D7EA}"/>
              </a:ext>
            </a:extLst>
          </p:cNvPr>
          <p:cNvSpPr/>
          <p:nvPr/>
        </p:nvSpPr>
        <p:spPr>
          <a:xfrm>
            <a:off x="10343589" y="1734128"/>
            <a:ext cx="1403760" cy="4443980"/>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p:txBody>
      </p:sp>
      <p:grpSp>
        <p:nvGrpSpPr>
          <p:cNvPr id="16" name="Group 15">
            <a:extLst>
              <a:ext uri="{FF2B5EF4-FFF2-40B4-BE49-F238E27FC236}">
                <a16:creationId xmlns:a16="http://schemas.microsoft.com/office/drawing/2014/main" id="{1907DBED-2E0E-A5BF-3B2D-1BE1EAA24B23}"/>
              </a:ext>
            </a:extLst>
          </p:cNvPr>
          <p:cNvGrpSpPr/>
          <p:nvPr/>
        </p:nvGrpSpPr>
        <p:grpSpPr>
          <a:xfrm>
            <a:off x="10380579" y="1815748"/>
            <a:ext cx="1265644" cy="4116664"/>
            <a:chOff x="8729768" y="1668085"/>
            <a:chExt cx="1264169" cy="4116664"/>
          </a:xfrm>
        </p:grpSpPr>
        <p:sp>
          <p:nvSpPr>
            <p:cNvPr id="17" name="Rectangle 16">
              <a:extLst>
                <a:ext uri="{FF2B5EF4-FFF2-40B4-BE49-F238E27FC236}">
                  <a16:creationId xmlns:a16="http://schemas.microsoft.com/office/drawing/2014/main" id="{3CDB2184-DE94-8A32-431B-E9464F7B48FE}"/>
                </a:ext>
              </a:extLst>
            </p:cNvPr>
            <p:cNvSpPr/>
            <p:nvPr/>
          </p:nvSpPr>
          <p:spPr>
            <a:xfrm>
              <a:off x="8817591" y="1668085"/>
              <a:ext cx="1153076" cy="2332870"/>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18" name="Date Placeholder 3">
              <a:extLst>
                <a:ext uri="{FF2B5EF4-FFF2-40B4-BE49-F238E27FC236}">
                  <a16:creationId xmlns:a16="http://schemas.microsoft.com/office/drawing/2014/main" id="{E4B5E8F9-A1F7-571C-3860-4B360CCA5F27}"/>
                </a:ext>
              </a:extLst>
            </p:cNvPr>
            <p:cNvSpPr txBox="1">
              <a:spLocks/>
            </p:cNvSpPr>
            <p:nvPr/>
          </p:nvSpPr>
          <p:spPr bwMode="auto">
            <a:xfrm>
              <a:off x="8879801" y="3747025"/>
              <a:ext cx="1030108" cy="296001"/>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1">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rPr>
                <a:t>Power BI</a:t>
              </a:r>
            </a:p>
          </p:txBody>
        </p:sp>
        <p:sp>
          <p:nvSpPr>
            <p:cNvPr id="19" name="TextBox 18">
              <a:extLst>
                <a:ext uri="{FF2B5EF4-FFF2-40B4-BE49-F238E27FC236}">
                  <a16:creationId xmlns:a16="http://schemas.microsoft.com/office/drawing/2014/main" id="{B3C48DA5-290D-0A82-4EB1-A8A9D8A2879F}"/>
                </a:ext>
              </a:extLst>
            </p:cNvPr>
            <p:cNvSpPr txBox="1"/>
            <p:nvPr/>
          </p:nvSpPr>
          <p:spPr>
            <a:xfrm>
              <a:off x="9095577" y="2288500"/>
              <a:ext cx="589453" cy="323165"/>
            </a:xfrm>
            <a:prstGeom prst="rect">
              <a:avLst/>
            </a:prstGeom>
            <a:noFill/>
          </p:spPr>
          <p:txBody>
            <a:bodyPr wrap="square" lIns="0" tIns="0" rIns="0" bIns="0" rtlCol="0">
              <a:spAutoFit/>
            </a:bodyPr>
            <a:lstStyle/>
            <a:p>
              <a:pPr algn="ctr" defTabSz="1219170">
                <a:defRPr/>
              </a:pPr>
              <a:r>
                <a:rPr lang="en-GB"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Power BI Dataset</a:t>
              </a:r>
            </a:p>
          </p:txBody>
        </p:sp>
        <p:pic>
          <p:nvPicPr>
            <p:cNvPr id="20" name="Picture 4" descr="Microsoft Power BI Logo and symbol, meaning, history, PNG, brand">
              <a:extLst>
                <a:ext uri="{FF2B5EF4-FFF2-40B4-BE49-F238E27FC236}">
                  <a16:creationId xmlns:a16="http://schemas.microsoft.com/office/drawing/2014/main" id="{54B02A4B-B853-5AF0-C715-23DF1426EF8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7476" r="27430"/>
            <a:stretch/>
          </p:blipFill>
          <p:spPr bwMode="auto">
            <a:xfrm>
              <a:off x="9261144" y="1874534"/>
              <a:ext cx="249419" cy="33480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0A12A21C-C587-337A-497C-5771A5A8EA4D}"/>
                </a:ext>
              </a:extLst>
            </p:cNvPr>
            <p:cNvCxnSpPr>
              <a:cxnSpLocks/>
            </p:cNvCxnSpPr>
            <p:nvPr/>
          </p:nvCxnSpPr>
          <p:spPr>
            <a:xfrm>
              <a:off x="9398998" y="2598348"/>
              <a:ext cx="0" cy="508128"/>
            </a:xfrm>
            <a:prstGeom prst="straightConnector1">
              <a:avLst/>
            </a:prstGeom>
            <a:ln>
              <a:solidFill>
                <a:schemeClr val="tx2"/>
              </a:solidFill>
              <a:prstDash val="dash"/>
              <a:tailEnd type="triangle"/>
            </a:ln>
          </p:spPr>
          <p:style>
            <a:lnRef idx="1">
              <a:schemeClr val="accent3"/>
            </a:lnRef>
            <a:fillRef idx="0">
              <a:schemeClr val="accent3"/>
            </a:fillRef>
            <a:effectRef idx="0">
              <a:schemeClr val="accent3"/>
            </a:effectRef>
            <a:fontRef idx="minor">
              <a:schemeClr val="tx1"/>
            </a:fontRef>
          </p:style>
        </p:cxnSp>
        <p:pic>
          <p:nvPicPr>
            <p:cNvPr id="22" name="Picture 21" descr="A picture containing plate&#10;&#10;Description automatically generated">
              <a:extLst>
                <a:ext uri="{FF2B5EF4-FFF2-40B4-BE49-F238E27FC236}">
                  <a16:creationId xmlns:a16="http://schemas.microsoft.com/office/drawing/2014/main" id="{FF1BF27A-A816-B1E9-BC29-CED1AB97E0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98009" y="3221513"/>
              <a:ext cx="417582" cy="449353"/>
            </a:xfrm>
            <a:prstGeom prst="rect">
              <a:avLst/>
            </a:prstGeom>
          </p:spPr>
        </p:pic>
        <p:grpSp>
          <p:nvGrpSpPr>
            <p:cNvPr id="23" name="Group 22">
              <a:extLst>
                <a:ext uri="{FF2B5EF4-FFF2-40B4-BE49-F238E27FC236}">
                  <a16:creationId xmlns:a16="http://schemas.microsoft.com/office/drawing/2014/main" id="{4B488D5A-6B93-E4B6-56B4-5E5ECA909E54}"/>
                </a:ext>
              </a:extLst>
            </p:cNvPr>
            <p:cNvGrpSpPr/>
            <p:nvPr/>
          </p:nvGrpSpPr>
          <p:grpSpPr>
            <a:xfrm>
              <a:off x="9634966" y="4673891"/>
              <a:ext cx="358971" cy="766055"/>
              <a:chOff x="9632055" y="4663751"/>
              <a:chExt cx="358971" cy="766055"/>
            </a:xfrm>
          </p:grpSpPr>
          <p:grpSp>
            <p:nvGrpSpPr>
              <p:cNvPr id="29" name="Group 28">
                <a:extLst>
                  <a:ext uri="{FF2B5EF4-FFF2-40B4-BE49-F238E27FC236}">
                    <a16:creationId xmlns:a16="http://schemas.microsoft.com/office/drawing/2014/main" id="{8BFBED8D-D1A5-A0BA-D3F6-3CFCEF110C4C}"/>
                  </a:ext>
                </a:extLst>
              </p:cNvPr>
              <p:cNvGrpSpPr/>
              <p:nvPr/>
            </p:nvGrpSpPr>
            <p:grpSpPr>
              <a:xfrm>
                <a:off x="9712984" y="4663751"/>
                <a:ext cx="202934" cy="509737"/>
                <a:chOff x="6609901" y="3439523"/>
                <a:chExt cx="202934" cy="509737"/>
              </a:xfrm>
            </p:grpSpPr>
            <p:pic>
              <p:nvPicPr>
                <p:cNvPr id="31" name="Picture 30">
                  <a:extLst>
                    <a:ext uri="{FF2B5EF4-FFF2-40B4-BE49-F238E27FC236}">
                      <a16:creationId xmlns:a16="http://schemas.microsoft.com/office/drawing/2014/main" id="{067823AD-40B4-3A76-8FA7-B5D9BCDE96E2}"/>
                    </a:ext>
                  </a:extLst>
                </p:cNvPr>
                <p:cNvPicPr>
                  <a:picLocks noChangeAspect="1"/>
                </p:cNvPicPr>
                <p:nvPr/>
              </p:nvPicPr>
              <p:blipFill>
                <a:blip r:embed="rId5"/>
                <a:stretch>
                  <a:fillRect/>
                </a:stretch>
              </p:blipFill>
              <p:spPr>
                <a:xfrm>
                  <a:off x="6609901" y="3641551"/>
                  <a:ext cx="202934" cy="307709"/>
                </a:xfrm>
                <a:prstGeom prst="rect">
                  <a:avLst/>
                </a:prstGeom>
              </p:spPr>
            </p:pic>
            <p:pic>
              <p:nvPicPr>
                <p:cNvPr id="34" name="Picture 4" descr="Microsoft Power BI Logo and symbol, meaning, history, PNG, brand">
                  <a:extLst>
                    <a:ext uri="{FF2B5EF4-FFF2-40B4-BE49-F238E27FC236}">
                      <a16:creationId xmlns:a16="http://schemas.microsoft.com/office/drawing/2014/main" id="{F250E355-D7BE-2A00-F08D-20955A5B7D1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7476" r="27430"/>
                <a:stretch/>
              </p:blipFill>
              <p:spPr bwMode="auto">
                <a:xfrm>
                  <a:off x="6651034" y="3439523"/>
                  <a:ext cx="114847" cy="154161"/>
                </a:xfrm>
                <a:prstGeom prst="rect">
                  <a:avLst/>
                </a:prstGeom>
                <a:noFill/>
                <a:extLst>
                  <a:ext uri="{909E8E84-426E-40DD-AFC4-6F175D3DCCD1}">
                    <a14:hiddenFill xmlns:a14="http://schemas.microsoft.com/office/drawing/2010/main">
                      <a:solidFill>
                        <a:srgbClr val="FFFFFF"/>
                      </a:solidFill>
                    </a14:hiddenFill>
                  </a:ext>
                </a:extLst>
              </p:spPr>
            </p:pic>
          </p:grpSp>
          <p:pic>
            <p:nvPicPr>
              <p:cNvPr id="30" name="Picture 2" descr="Microsoft Power BI Mobile Apps for Different Operating Systems - SA  Technologies">
                <a:extLst>
                  <a:ext uri="{FF2B5EF4-FFF2-40B4-BE49-F238E27FC236}">
                    <a16:creationId xmlns:a16="http://schemas.microsoft.com/office/drawing/2014/main" id="{F6A06A78-EDB1-776A-7740-F83A7F82939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32055" y="5212838"/>
                <a:ext cx="358971" cy="216968"/>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ight Arrow 164">
              <a:extLst>
                <a:ext uri="{FF2B5EF4-FFF2-40B4-BE49-F238E27FC236}">
                  <a16:creationId xmlns:a16="http://schemas.microsoft.com/office/drawing/2014/main" id="{F8345693-DBE6-3DE7-C770-A84C6F5F54B5}"/>
                </a:ext>
              </a:extLst>
            </p:cNvPr>
            <p:cNvSpPr/>
            <p:nvPr/>
          </p:nvSpPr>
          <p:spPr bwMode="gray">
            <a:xfrm rot="5400000">
              <a:off x="9354497" y="3803165"/>
              <a:ext cx="132321" cy="766591"/>
            </a:xfrm>
            <a:prstGeom prst="rightArrow">
              <a:avLst>
                <a:gd name="adj1" fmla="val 100000"/>
                <a:gd name="adj2" fmla="val 100000"/>
              </a:avLst>
            </a:prstGeom>
            <a:solidFill>
              <a:schemeClr val="tx2">
                <a:lumMod val="60000"/>
                <a:lumOff val="4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0">
                <a:lnSpc>
                  <a:spcPct val="106000"/>
                </a:lnSpc>
                <a:spcBef>
                  <a:spcPts val="0"/>
                </a:spcBef>
                <a:spcAft>
                  <a:spcPts val="0"/>
                </a:spcAft>
                <a:buClrTx/>
                <a:buSzTx/>
                <a:buFont typeface="Wingdings 2" pitchFamily="18" charset="2"/>
                <a:buNone/>
                <a:tabLst/>
                <a:defRPr/>
              </a:pPr>
              <a:endParaRPr kumimoji="0" lang="en-US" sz="2000" b="1" i="0" u="none" strike="noStrike" kern="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p:txBody>
        </p:sp>
        <p:grpSp>
          <p:nvGrpSpPr>
            <p:cNvPr id="25" name="Group 24">
              <a:extLst>
                <a:ext uri="{FF2B5EF4-FFF2-40B4-BE49-F238E27FC236}">
                  <a16:creationId xmlns:a16="http://schemas.microsoft.com/office/drawing/2014/main" id="{73F49934-99A1-81D2-3BDB-0B2F98C10A59}"/>
                </a:ext>
              </a:extLst>
            </p:cNvPr>
            <p:cNvGrpSpPr/>
            <p:nvPr/>
          </p:nvGrpSpPr>
          <p:grpSpPr>
            <a:xfrm>
              <a:off x="8729768" y="4921169"/>
              <a:ext cx="1011235" cy="863580"/>
              <a:chOff x="6396453" y="4830719"/>
              <a:chExt cx="1139508" cy="901561"/>
            </a:xfrm>
          </p:grpSpPr>
          <p:pic>
            <p:nvPicPr>
              <p:cNvPr id="27" name="Picture 26">
                <a:extLst>
                  <a:ext uri="{FF2B5EF4-FFF2-40B4-BE49-F238E27FC236}">
                    <a16:creationId xmlns:a16="http://schemas.microsoft.com/office/drawing/2014/main" id="{BE7A8E18-4D79-8F22-1473-EC0C93281E97}"/>
                  </a:ext>
                </a:extLst>
              </p:cNvPr>
              <p:cNvPicPr>
                <a:picLocks noChangeAspect="1"/>
              </p:cNvPicPr>
              <p:nvPr/>
            </p:nvPicPr>
            <p:blipFill>
              <a:blip r:embed="rId8"/>
              <a:stretch>
                <a:fillRect/>
              </a:stretch>
            </p:blipFill>
            <p:spPr>
              <a:xfrm>
                <a:off x="6583192" y="4830719"/>
                <a:ext cx="577715" cy="589157"/>
              </a:xfrm>
              <a:prstGeom prst="rect">
                <a:avLst/>
              </a:prstGeom>
            </p:spPr>
          </p:pic>
          <p:sp>
            <p:nvSpPr>
              <p:cNvPr id="28" name="TextBox 27">
                <a:extLst>
                  <a:ext uri="{FF2B5EF4-FFF2-40B4-BE49-F238E27FC236}">
                    <a16:creationId xmlns:a16="http://schemas.microsoft.com/office/drawing/2014/main" id="{B058B5B6-4A7F-2DFB-92D2-6C26CDA0F272}"/>
                  </a:ext>
                </a:extLst>
              </p:cNvPr>
              <p:cNvSpPr txBox="1"/>
              <p:nvPr/>
            </p:nvSpPr>
            <p:spPr>
              <a:xfrm>
                <a:off x="6396453" y="5563591"/>
                <a:ext cx="1139508" cy="168689"/>
              </a:xfrm>
              <a:prstGeom prst="rect">
                <a:avLst/>
              </a:prstGeom>
              <a:noFill/>
            </p:spPr>
            <p:txBody>
              <a:bodyPr wrap="square" lIns="0" tIns="0" rIns="0" bIns="0" rtlCol="0">
                <a:spAutoFit/>
              </a:bodyPr>
              <a:lstStyle>
                <a:defPPr>
                  <a:defRPr lang="en-US"/>
                </a:defPPr>
                <a:lvl1pPr marR="0" lvl="0" indent="0" algn="ctr" defTabSz="1219170" fontAlgn="auto">
                  <a:lnSpc>
                    <a:spcPct val="100000"/>
                  </a:lnSpc>
                  <a:spcBef>
                    <a:spcPts val="0"/>
                  </a:spcBef>
                  <a:spcAft>
                    <a:spcPts val="0"/>
                  </a:spcAft>
                  <a:buClrTx/>
                  <a:buSzTx/>
                  <a:buFontTx/>
                  <a:buNone/>
                  <a:tabLst/>
                  <a:defRPr kumimoji="0" sz="1000" b="0" i="0" u="none" strike="noStrike" cap="none" spc="0" normalizeH="0" baseline="0">
                    <a:ln>
                      <a:noFill/>
                    </a:ln>
                    <a:effectLst/>
                    <a:uLnTx/>
                    <a:uFillTx/>
                    <a:latin typeface="Open Sans" panose="020B0606030504020204" pitchFamily="34" charset="0"/>
                    <a:ea typeface="Open Sans" panose="020B0606030504020204" pitchFamily="34" charset="0"/>
                    <a:cs typeface="Open Sans" panose="020B0606030504020204" pitchFamily="34" charset="0"/>
                  </a:defRPr>
                </a:lvl1pPr>
              </a:lstStyle>
              <a:p>
                <a:r>
                  <a:rPr lang="en-GB" dirty="0"/>
                  <a:t>Business Users</a:t>
                </a:r>
              </a:p>
            </p:txBody>
          </p:sp>
        </p:grpSp>
      </p:grpSp>
      <p:cxnSp>
        <p:nvCxnSpPr>
          <p:cNvPr id="55" name="Straight Arrow Connector 54">
            <a:extLst>
              <a:ext uri="{FF2B5EF4-FFF2-40B4-BE49-F238E27FC236}">
                <a16:creationId xmlns:a16="http://schemas.microsoft.com/office/drawing/2014/main" id="{3DB85354-C3A2-9861-5D7A-B2E4004DC915}"/>
              </a:ext>
            </a:extLst>
          </p:cNvPr>
          <p:cNvCxnSpPr>
            <a:cxnSpLocks/>
          </p:cNvCxnSpPr>
          <p:nvPr/>
        </p:nvCxnSpPr>
        <p:spPr>
          <a:xfrm>
            <a:off x="2376025" y="2471547"/>
            <a:ext cx="0" cy="496084"/>
          </a:xfrm>
          <a:prstGeom prst="straightConnector1">
            <a:avLst/>
          </a:prstGeom>
          <a:ln>
            <a:prstDash val="dash"/>
            <a:tailEnd type="triangle"/>
          </a:ln>
        </p:spPr>
        <p:style>
          <a:lnRef idx="1">
            <a:schemeClr val="accent3"/>
          </a:lnRef>
          <a:fillRef idx="0">
            <a:schemeClr val="accent3"/>
          </a:fillRef>
          <a:effectRef idx="0">
            <a:schemeClr val="accent3"/>
          </a:effectRef>
          <a:fontRef idx="minor">
            <a:schemeClr val="tx1"/>
          </a:fontRef>
        </p:style>
      </p:cxnSp>
      <p:sp>
        <p:nvSpPr>
          <p:cNvPr id="60" name="Date Placeholder 3">
            <a:extLst>
              <a:ext uri="{FF2B5EF4-FFF2-40B4-BE49-F238E27FC236}">
                <a16:creationId xmlns:a16="http://schemas.microsoft.com/office/drawing/2014/main" id="{505FC7DC-6C00-881F-B52F-2CA068C0EB8E}"/>
              </a:ext>
            </a:extLst>
          </p:cNvPr>
          <p:cNvSpPr txBox="1">
            <a:spLocks/>
          </p:cNvSpPr>
          <p:nvPr/>
        </p:nvSpPr>
        <p:spPr bwMode="auto">
          <a:xfrm>
            <a:off x="2429358" y="2567158"/>
            <a:ext cx="597649" cy="209589"/>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1">
                <a:ln>
                  <a:noFill/>
                </a:ln>
                <a:effectLst/>
                <a:uLnTx/>
                <a:uFillTx/>
                <a:latin typeface="Open Sans" panose="020B0606030504020204" pitchFamily="34" charset="0"/>
                <a:ea typeface="Open Sans" panose="020B0606030504020204" pitchFamily="34" charset="0"/>
                <a:cs typeface="Open Sans" panose="020B0606030504020204" pitchFamily="34" charset="0"/>
                <a:sym typeface="Open Sans"/>
              </a:rPr>
              <a:t>API Calls</a:t>
            </a:r>
            <a:endParaRPr kumimoji="0" lang="en-GB" sz="900" b="0" i="0" u="none" strike="noStrike" kern="1200" cap="none" spc="0" normalizeH="0" baseline="0" noProof="1">
              <a:ln>
                <a:noFill/>
              </a:ln>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p:txBody>
      </p:sp>
      <p:sp>
        <p:nvSpPr>
          <p:cNvPr id="89" name="Rectangle 88">
            <a:extLst>
              <a:ext uri="{FF2B5EF4-FFF2-40B4-BE49-F238E27FC236}">
                <a16:creationId xmlns:a16="http://schemas.microsoft.com/office/drawing/2014/main" id="{7E1BE04C-818A-B3E9-B272-53C12180D75C}"/>
              </a:ext>
            </a:extLst>
          </p:cNvPr>
          <p:cNvSpPr/>
          <p:nvPr/>
        </p:nvSpPr>
        <p:spPr bwMode="gray">
          <a:xfrm>
            <a:off x="1889806" y="3107986"/>
            <a:ext cx="1073927" cy="2579587"/>
          </a:xfrm>
          <a:prstGeom prst="rect">
            <a:avLst/>
          </a:prstGeom>
          <a:noFill/>
          <a:ln w="3175"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105" name="Date Placeholder 3">
            <a:extLst>
              <a:ext uri="{FF2B5EF4-FFF2-40B4-BE49-F238E27FC236}">
                <a16:creationId xmlns:a16="http://schemas.microsoft.com/office/drawing/2014/main" id="{67E23136-CFED-4BE3-1E57-D7B746A93431}"/>
              </a:ext>
            </a:extLst>
          </p:cNvPr>
          <p:cNvSpPr txBox="1">
            <a:spLocks/>
          </p:cNvSpPr>
          <p:nvPr/>
        </p:nvSpPr>
        <p:spPr bwMode="auto">
          <a:xfrm>
            <a:off x="1876371" y="2493716"/>
            <a:ext cx="446322" cy="399847"/>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IN" sz="900" b="0" i="0" u="none" strike="noStrike" kern="1200" cap="none" spc="0" normalizeH="0" baseline="0" noProof="1">
                <a:ln>
                  <a:noFill/>
                </a:ln>
                <a:effectLst/>
                <a:uLnTx/>
                <a:uFillTx/>
                <a:latin typeface="Open Sans" panose="020B0606030504020204" pitchFamily="34" charset="0"/>
                <a:ea typeface="Open Sans" panose="020B0606030504020204" pitchFamily="34" charset="0"/>
                <a:cs typeface="Open Sans" panose="020B0606030504020204" pitchFamily="34" charset="0"/>
                <a:sym typeface="Open Sans"/>
              </a:rPr>
              <a:t>Copy Data activity</a:t>
            </a:r>
            <a:endParaRPr kumimoji="0" lang="en-GB" sz="900" b="0" i="0" u="none" strike="noStrike" kern="1200" cap="none" spc="0" normalizeH="0" baseline="0" noProof="1">
              <a:ln>
                <a:noFill/>
              </a:ln>
              <a:effectLst/>
              <a:uLnTx/>
              <a:uFillTx/>
              <a:latin typeface="Open Sans" panose="020B0606030504020204" pitchFamily="34" charset="0"/>
              <a:ea typeface="Open Sans" panose="020B0606030504020204" pitchFamily="34" charset="0"/>
              <a:cs typeface="Open Sans" panose="020B0606030504020204" pitchFamily="34" charset="0"/>
              <a:sym typeface="Open Sans"/>
            </a:endParaRPr>
          </a:p>
        </p:txBody>
      </p:sp>
      <p:grpSp>
        <p:nvGrpSpPr>
          <p:cNvPr id="15" name="Group 14">
            <a:extLst>
              <a:ext uri="{FF2B5EF4-FFF2-40B4-BE49-F238E27FC236}">
                <a16:creationId xmlns:a16="http://schemas.microsoft.com/office/drawing/2014/main" id="{6DF2A31F-B9FD-7104-A810-A2A8D042DE0A}"/>
              </a:ext>
            </a:extLst>
          </p:cNvPr>
          <p:cNvGrpSpPr/>
          <p:nvPr/>
        </p:nvGrpSpPr>
        <p:grpSpPr>
          <a:xfrm>
            <a:off x="4525435" y="1852475"/>
            <a:ext cx="3355848" cy="3383141"/>
            <a:chOff x="4756313" y="1127893"/>
            <a:chExt cx="4659188" cy="2673210"/>
          </a:xfrm>
        </p:grpSpPr>
        <p:sp>
          <p:nvSpPr>
            <p:cNvPr id="42" name="Rectangle 41">
              <a:extLst>
                <a:ext uri="{FF2B5EF4-FFF2-40B4-BE49-F238E27FC236}">
                  <a16:creationId xmlns:a16="http://schemas.microsoft.com/office/drawing/2014/main" id="{08827274-5AAD-5F42-D63A-7BC02F517CF8}"/>
                </a:ext>
              </a:extLst>
            </p:cNvPr>
            <p:cNvSpPr/>
            <p:nvPr/>
          </p:nvSpPr>
          <p:spPr>
            <a:xfrm>
              <a:off x="4758468" y="1263689"/>
              <a:ext cx="4640521" cy="2537414"/>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rgbClr val="FFFFFF"/>
                </a:solidFill>
                <a:effectLst/>
                <a:uLnTx/>
                <a:uFillTx/>
                <a:latin typeface="Arial"/>
                <a:ea typeface="+mn-ea"/>
                <a:cs typeface="+mn-cs"/>
              </a:endParaRPr>
            </a:p>
          </p:txBody>
        </p:sp>
        <p:sp>
          <p:nvSpPr>
            <p:cNvPr id="44" name="Date Placeholder 3">
              <a:extLst>
                <a:ext uri="{FF2B5EF4-FFF2-40B4-BE49-F238E27FC236}">
                  <a16:creationId xmlns:a16="http://schemas.microsoft.com/office/drawing/2014/main" id="{92FC465D-19A2-9B74-C415-0257D7109320}"/>
                </a:ext>
              </a:extLst>
            </p:cNvPr>
            <p:cNvSpPr txBox="1">
              <a:spLocks/>
            </p:cNvSpPr>
            <p:nvPr/>
          </p:nvSpPr>
          <p:spPr bwMode="auto">
            <a:xfrm>
              <a:off x="4940022" y="1360301"/>
              <a:ext cx="956271" cy="127439"/>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Bronze </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Raw </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Layer</a:t>
              </a:r>
            </a:p>
          </p:txBody>
        </p:sp>
        <p:sp>
          <p:nvSpPr>
            <p:cNvPr id="46" name="Date Placeholder 3">
              <a:extLst>
                <a:ext uri="{FF2B5EF4-FFF2-40B4-BE49-F238E27FC236}">
                  <a16:creationId xmlns:a16="http://schemas.microsoft.com/office/drawing/2014/main" id="{6A5803D7-9885-529A-D62A-76AF70FF55F4}"/>
                </a:ext>
              </a:extLst>
            </p:cNvPr>
            <p:cNvSpPr txBox="1">
              <a:spLocks/>
            </p:cNvSpPr>
            <p:nvPr/>
          </p:nvSpPr>
          <p:spPr bwMode="auto">
            <a:xfrm>
              <a:off x="6619231" y="2173681"/>
              <a:ext cx="811005" cy="111799"/>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ADLS Gen 2</a:t>
              </a:r>
            </a:p>
          </p:txBody>
        </p:sp>
        <p:pic>
          <p:nvPicPr>
            <p:cNvPr id="56" name="Picture 55">
              <a:extLst>
                <a:ext uri="{FF2B5EF4-FFF2-40B4-BE49-F238E27FC236}">
                  <a16:creationId xmlns:a16="http://schemas.microsoft.com/office/drawing/2014/main" id="{8096B767-1040-55C7-AC9E-6C38CF7BFC19}"/>
                </a:ext>
              </a:extLst>
            </p:cNvPr>
            <p:cNvPicPr>
              <a:picLocks noChangeAspect="1"/>
            </p:cNvPicPr>
            <p:nvPr/>
          </p:nvPicPr>
          <p:blipFill>
            <a:blip r:embed="rId9"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6760604" y="1676088"/>
              <a:ext cx="533948" cy="497765"/>
            </a:xfrm>
            <a:prstGeom prst="rect">
              <a:avLst/>
            </a:prstGeom>
          </p:spPr>
        </p:pic>
        <p:pic>
          <p:nvPicPr>
            <p:cNvPr id="57" name="Picture 56">
              <a:extLst>
                <a:ext uri="{FF2B5EF4-FFF2-40B4-BE49-F238E27FC236}">
                  <a16:creationId xmlns:a16="http://schemas.microsoft.com/office/drawing/2014/main" id="{89786257-D362-C0DB-3C67-F2136BF10227}"/>
                </a:ext>
              </a:extLst>
            </p:cNvPr>
            <p:cNvPicPr>
              <a:picLocks noChangeAspect="1"/>
            </p:cNvPicPr>
            <p:nvPr/>
          </p:nvPicPr>
          <p:blipFill>
            <a:blip r:embed="rId9" cstate="email">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8393429" y="1676088"/>
              <a:ext cx="533948" cy="497765"/>
            </a:xfrm>
            <a:prstGeom prst="rect">
              <a:avLst/>
            </a:prstGeom>
            <a:solidFill>
              <a:srgbClr val="CC9900"/>
            </a:solidFill>
          </p:spPr>
        </p:pic>
        <p:sp>
          <p:nvSpPr>
            <p:cNvPr id="58" name="Date Placeholder 3">
              <a:extLst>
                <a:ext uri="{FF2B5EF4-FFF2-40B4-BE49-F238E27FC236}">
                  <a16:creationId xmlns:a16="http://schemas.microsoft.com/office/drawing/2014/main" id="{F65974E2-42F9-0487-0BDC-2033F938BB62}"/>
                </a:ext>
              </a:extLst>
            </p:cNvPr>
            <p:cNvSpPr txBox="1">
              <a:spLocks/>
            </p:cNvSpPr>
            <p:nvPr/>
          </p:nvSpPr>
          <p:spPr bwMode="auto">
            <a:xfrm>
              <a:off x="6645056" y="1357390"/>
              <a:ext cx="825197" cy="219786"/>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noProof="1">
                  <a:solidFill>
                    <a:prstClr val="black"/>
                  </a:solidFill>
                  <a:latin typeface="Verdana" panose="020B0604030504040204" pitchFamily="34" charset="0"/>
                  <a:ea typeface="Verdana" panose="020B0604030504040204" pitchFamily="34" charset="0"/>
                </a:rPr>
                <a:t>Silver</a:t>
              </a:r>
            </a:p>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noProof="1">
                  <a:solidFill>
                    <a:prstClr val="black"/>
                  </a:solidFill>
                  <a:latin typeface="Verdana" panose="020B0604030504040204" pitchFamily="34" charset="0"/>
                  <a:ea typeface="Verdana" panose="020B0604030504040204" pitchFamily="34" charset="0"/>
                </a:rPr>
                <a:t>Curated</a:t>
              </a: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 Layer</a:t>
              </a:r>
            </a:p>
          </p:txBody>
        </p:sp>
        <p:sp>
          <p:nvSpPr>
            <p:cNvPr id="62" name="Date Placeholder 3">
              <a:extLst>
                <a:ext uri="{FF2B5EF4-FFF2-40B4-BE49-F238E27FC236}">
                  <a16:creationId xmlns:a16="http://schemas.microsoft.com/office/drawing/2014/main" id="{29C3C516-8469-50FE-5E81-85F89C51FB5A}"/>
                </a:ext>
              </a:extLst>
            </p:cNvPr>
            <p:cNvSpPr txBox="1">
              <a:spLocks/>
            </p:cNvSpPr>
            <p:nvPr/>
          </p:nvSpPr>
          <p:spPr bwMode="auto">
            <a:xfrm>
              <a:off x="8272478" y="1361172"/>
              <a:ext cx="790871" cy="27073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Gold</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Serving</a:t>
              </a:r>
            </a:p>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Layer</a:t>
              </a:r>
            </a:p>
          </p:txBody>
        </p:sp>
        <p:grpSp>
          <p:nvGrpSpPr>
            <p:cNvPr id="68" name="Group 67">
              <a:extLst>
                <a:ext uri="{FF2B5EF4-FFF2-40B4-BE49-F238E27FC236}">
                  <a16:creationId xmlns:a16="http://schemas.microsoft.com/office/drawing/2014/main" id="{20A8B369-AFE9-84DA-BA9A-CC7F667097AC}"/>
                </a:ext>
              </a:extLst>
            </p:cNvPr>
            <p:cNvGrpSpPr/>
            <p:nvPr/>
          </p:nvGrpSpPr>
          <p:grpSpPr>
            <a:xfrm>
              <a:off x="5234342" y="3382851"/>
              <a:ext cx="3773936" cy="342379"/>
              <a:chOff x="4629519" y="1860761"/>
              <a:chExt cx="3623599" cy="361622"/>
            </a:xfrm>
          </p:grpSpPr>
          <p:sp>
            <p:nvSpPr>
              <p:cNvPr id="85" name="Rectangle 84">
                <a:extLst>
                  <a:ext uri="{FF2B5EF4-FFF2-40B4-BE49-F238E27FC236}">
                    <a16:creationId xmlns:a16="http://schemas.microsoft.com/office/drawing/2014/main" id="{80E0C4C7-AC21-8FE1-6E46-0F2BF9D003AF}"/>
                  </a:ext>
                </a:extLst>
              </p:cNvPr>
              <p:cNvSpPr/>
              <p:nvPr/>
            </p:nvSpPr>
            <p:spPr>
              <a:xfrm>
                <a:off x="4629519" y="1860761"/>
                <a:ext cx="3623599" cy="361622"/>
              </a:xfrm>
              <a:prstGeom prst="rect">
                <a:avLst/>
              </a:prstGeom>
              <a:noFill/>
              <a:ln w="3175" cap="flat" cmpd="sng" algn="ctr">
                <a:solidFill>
                  <a:schemeClr val="tx1"/>
                </a:solidFill>
                <a:prstDash val="solid"/>
              </a:ln>
              <a:effectLst/>
            </p:spPr>
            <p:txBody>
              <a:bodyPr rtlCol="0" anchor="ctr"/>
              <a:lstStyle/>
              <a:p>
                <a:pPr marL="0" marR="0" lvl="0" indent="0" algn="ctr" defTabSz="957859" rtl="0" eaLnBrk="1" fontAlgn="auto" latinLnBrk="0" hangingPunct="1">
                  <a:lnSpc>
                    <a:spcPct val="100000"/>
                  </a:lnSpc>
                  <a:spcBef>
                    <a:spcPts val="0"/>
                  </a:spcBef>
                  <a:spcAft>
                    <a:spcPts val="0"/>
                  </a:spcAft>
                  <a:buClrTx/>
                  <a:buSzTx/>
                  <a:buFontTx/>
                  <a:buNone/>
                  <a:tabLst/>
                  <a:defRPr/>
                </a:pPr>
                <a:endParaRPr kumimoji="0" lang="en-US" sz="1900" b="0" i="0" u="none" strike="noStrike" kern="0" cap="none" spc="0" normalizeH="0" baseline="0" noProof="0">
                  <a:ln>
                    <a:noFill/>
                  </a:ln>
                  <a:solidFill>
                    <a:srgbClr val="FFFFFF"/>
                  </a:solidFill>
                  <a:effectLst/>
                  <a:uLnTx/>
                  <a:uFillTx/>
                  <a:latin typeface="Arial"/>
                  <a:ea typeface="+mn-ea"/>
                  <a:cs typeface="+mn-cs"/>
                </a:endParaRPr>
              </a:p>
            </p:txBody>
          </p:sp>
          <p:pic>
            <p:nvPicPr>
              <p:cNvPr id="86" name="Picture 85">
                <a:extLst>
                  <a:ext uri="{FF2B5EF4-FFF2-40B4-BE49-F238E27FC236}">
                    <a16:creationId xmlns:a16="http://schemas.microsoft.com/office/drawing/2014/main" id="{F7028D19-F3C6-F944-9BB2-1FB12F3E542F}"/>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5814613" y="1996401"/>
                <a:ext cx="164628" cy="164628"/>
              </a:xfrm>
              <a:prstGeom prst="rect">
                <a:avLst/>
              </a:prstGeom>
            </p:spPr>
          </p:pic>
          <p:sp>
            <p:nvSpPr>
              <p:cNvPr id="87" name="Date Placeholder 3">
                <a:extLst>
                  <a:ext uri="{FF2B5EF4-FFF2-40B4-BE49-F238E27FC236}">
                    <a16:creationId xmlns:a16="http://schemas.microsoft.com/office/drawing/2014/main" id="{FD70B017-34CF-79E9-4B2F-8FB296EBAFFF}"/>
                  </a:ext>
                </a:extLst>
              </p:cNvPr>
              <p:cNvSpPr txBox="1">
                <a:spLocks/>
              </p:cNvSpPr>
              <p:nvPr/>
            </p:nvSpPr>
            <p:spPr bwMode="auto">
              <a:xfrm>
                <a:off x="6011185" y="2004484"/>
                <a:ext cx="983976" cy="9762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500" b="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Azure Databricks Spark-SQL / PySpark</a:t>
                </a:r>
              </a:p>
            </p:txBody>
          </p:sp>
        </p:grpSp>
        <p:pic>
          <p:nvPicPr>
            <p:cNvPr id="69" name="Picture 68">
              <a:extLst>
                <a:ext uri="{FF2B5EF4-FFF2-40B4-BE49-F238E27FC236}">
                  <a16:creationId xmlns:a16="http://schemas.microsoft.com/office/drawing/2014/main" id="{049BB22E-3E36-AF00-AC1B-77A0895E61C4}"/>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6061596" y="1785047"/>
              <a:ext cx="299725" cy="279413"/>
            </a:xfrm>
            <a:prstGeom prst="rect">
              <a:avLst/>
            </a:prstGeom>
          </p:spPr>
        </p:pic>
        <p:pic>
          <p:nvPicPr>
            <p:cNvPr id="70" name="Picture 69">
              <a:extLst>
                <a:ext uri="{FF2B5EF4-FFF2-40B4-BE49-F238E27FC236}">
                  <a16:creationId xmlns:a16="http://schemas.microsoft.com/office/drawing/2014/main" id="{7AC1A9AF-7620-F819-5644-14B86D3940C8}"/>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7669350" y="1785047"/>
              <a:ext cx="299725" cy="279413"/>
            </a:xfrm>
            <a:prstGeom prst="rect">
              <a:avLst/>
            </a:prstGeom>
          </p:spPr>
        </p:pic>
        <p:cxnSp>
          <p:nvCxnSpPr>
            <p:cNvPr id="71" name="Straight Arrow Connector 70">
              <a:extLst>
                <a:ext uri="{FF2B5EF4-FFF2-40B4-BE49-F238E27FC236}">
                  <a16:creationId xmlns:a16="http://schemas.microsoft.com/office/drawing/2014/main" id="{7928A6F6-2619-3ABC-1A9E-49F534E6769D}"/>
                </a:ext>
              </a:extLst>
            </p:cNvPr>
            <p:cNvCxnSpPr>
              <a:cxnSpLocks/>
            </p:cNvCxnSpPr>
            <p:nvPr/>
          </p:nvCxnSpPr>
          <p:spPr>
            <a:xfrm flipV="1">
              <a:off x="5735110" y="1924752"/>
              <a:ext cx="330079" cy="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F897BE8-0333-B353-D88B-260492504EE5}"/>
                </a:ext>
              </a:extLst>
            </p:cNvPr>
            <p:cNvCxnSpPr>
              <a:stCxn id="69" idx="3"/>
              <a:endCxn id="56" idx="1"/>
            </p:cNvCxnSpPr>
            <p:nvPr/>
          </p:nvCxnSpPr>
          <p:spPr>
            <a:xfrm>
              <a:off x="6361322" y="1924752"/>
              <a:ext cx="399282" cy="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0874C20-2C35-6D7F-C429-7ED6B814C8F2}"/>
                </a:ext>
              </a:extLst>
            </p:cNvPr>
            <p:cNvCxnSpPr>
              <a:stCxn id="56" idx="3"/>
              <a:endCxn id="70" idx="1"/>
            </p:cNvCxnSpPr>
            <p:nvPr/>
          </p:nvCxnSpPr>
          <p:spPr>
            <a:xfrm flipV="1">
              <a:off x="7294548" y="1924752"/>
              <a:ext cx="374798" cy="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B0173DB-713E-1365-AF55-14F5A9329012}"/>
                </a:ext>
              </a:extLst>
            </p:cNvPr>
            <p:cNvCxnSpPr>
              <a:stCxn id="70" idx="3"/>
              <a:endCxn id="57" idx="1"/>
            </p:cNvCxnSpPr>
            <p:nvPr/>
          </p:nvCxnSpPr>
          <p:spPr>
            <a:xfrm>
              <a:off x="7969071" y="1924752"/>
              <a:ext cx="424358" cy="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645D2FD3-5A99-C4CE-5459-378A05C50FC7}"/>
                </a:ext>
              </a:extLst>
            </p:cNvPr>
            <p:cNvSpPr/>
            <p:nvPr/>
          </p:nvSpPr>
          <p:spPr bwMode="gray">
            <a:xfrm>
              <a:off x="4756313" y="1127893"/>
              <a:ext cx="4659188" cy="144504"/>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1">
                  <a:ln>
                    <a:noFill/>
                  </a:ln>
                  <a:solidFill>
                    <a:prstClr val="white"/>
                  </a:solidFill>
                  <a:effectLst/>
                  <a:uLnTx/>
                  <a:uFillTx/>
                  <a:latin typeface="Verdana" panose="020B0604030504040204" pitchFamily="34" charset="0"/>
                  <a:ea typeface="Verdana" panose="020B0604030504040204" pitchFamily="34" charset="0"/>
                </a:rPr>
                <a:t>Data Lake (Analytics)</a:t>
              </a:r>
            </a:p>
          </p:txBody>
        </p:sp>
        <p:sp>
          <p:nvSpPr>
            <p:cNvPr id="83" name="Date Placeholder 3">
              <a:extLst>
                <a:ext uri="{FF2B5EF4-FFF2-40B4-BE49-F238E27FC236}">
                  <a16:creationId xmlns:a16="http://schemas.microsoft.com/office/drawing/2014/main" id="{84FB68BB-C474-CEE7-351C-B4C302C1400B}"/>
                </a:ext>
              </a:extLst>
            </p:cNvPr>
            <p:cNvSpPr txBox="1">
              <a:spLocks/>
            </p:cNvSpPr>
            <p:nvPr/>
          </p:nvSpPr>
          <p:spPr bwMode="auto">
            <a:xfrm>
              <a:off x="4994866" y="2161428"/>
              <a:ext cx="811005" cy="111799"/>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ADLS Gen 2</a:t>
              </a:r>
            </a:p>
          </p:txBody>
        </p:sp>
        <p:sp>
          <p:nvSpPr>
            <p:cNvPr id="84" name="Date Placeholder 3">
              <a:extLst>
                <a:ext uri="{FF2B5EF4-FFF2-40B4-BE49-F238E27FC236}">
                  <a16:creationId xmlns:a16="http://schemas.microsoft.com/office/drawing/2014/main" id="{DCC4FA3A-78AE-E973-9013-638E20743099}"/>
                </a:ext>
              </a:extLst>
            </p:cNvPr>
            <p:cNvSpPr txBox="1">
              <a:spLocks/>
            </p:cNvSpPr>
            <p:nvPr/>
          </p:nvSpPr>
          <p:spPr bwMode="auto">
            <a:xfrm>
              <a:off x="8254205" y="2167470"/>
              <a:ext cx="811005" cy="111799"/>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defPPr>
                <a:defRPr lang="en-US"/>
              </a:defPPr>
              <a:lvl1pPr marL="0" algn="ctr" defTabSz="1219170" rtl="0" eaLnBrk="1" latinLnBrk="0" hangingPunct="1">
                <a:defRPr lang="en-US" sz="850" kern="1200" smtClean="0">
                  <a:solidFill>
                    <a:schemeClr val="tx1"/>
                  </a:solidFill>
                  <a:latin typeface="+mn-lt"/>
                  <a:ea typeface="+mn-ea"/>
                  <a:cs typeface="Arial" pitchFamily="34" charset="0"/>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1">
                  <a:ln>
                    <a:noFill/>
                  </a:ln>
                  <a:solidFill>
                    <a:prstClr val="black"/>
                  </a:solidFill>
                  <a:effectLst/>
                  <a:uLnTx/>
                  <a:uFillTx/>
                  <a:latin typeface="Verdana" panose="020B0604030504040204" pitchFamily="34" charset="0"/>
                  <a:ea typeface="Verdana" panose="020B0604030504040204" pitchFamily="34" charset="0"/>
                </a:rPr>
                <a:t>ADLS Gen 2</a:t>
              </a:r>
            </a:p>
          </p:txBody>
        </p:sp>
      </p:grpSp>
      <p:sp>
        <p:nvSpPr>
          <p:cNvPr id="90" name="Rectangle: Rounded Corners 89">
            <a:extLst>
              <a:ext uri="{FF2B5EF4-FFF2-40B4-BE49-F238E27FC236}">
                <a16:creationId xmlns:a16="http://schemas.microsoft.com/office/drawing/2014/main" id="{23044AD9-D195-BBCE-C8F4-0A6D79D069C8}"/>
              </a:ext>
            </a:extLst>
          </p:cNvPr>
          <p:cNvSpPr/>
          <p:nvPr/>
        </p:nvSpPr>
        <p:spPr bwMode="gray">
          <a:xfrm>
            <a:off x="3963342" y="1776657"/>
            <a:ext cx="5870719" cy="3598696"/>
          </a:xfrm>
          <a:prstGeom prst="roundRect">
            <a:avLst/>
          </a:prstGeom>
          <a:noFill/>
          <a:ln w="19050" algn="ctr">
            <a:solidFill>
              <a:srgbClr val="007680"/>
            </a:solidFill>
            <a:prstDash val="sysDot"/>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9" name="Group 98">
            <a:extLst>
              <a:ext uri="{FF2B5EF4-FFF2-40B4-BE49-F238E27FC236}">
                <a16:creationId xmlns:a16="http://schemas.microsoft.com/office/drawing/2014/main" id="{E88CDF59-BB1A-3695-D136-ADF363A18AFD}"/>
              </a:ext>
            </a:extLst>
          </p:cNvPr>
          <p:cNvGrpSpPr/>
          <p:nvPr/>
        </p:nvGrpSpPr>
        <p:grpSpPr>
          <a:xfrm>
            <a:off x="4645325" y="3926825"/>
            <a:ext cx="911350" cy="575883"/>
            <a:chOff x="4381105" y="5238110"/>
            <a:chExt cx="1188751" cy="494873"/>
          </a:xfrm>
        </p:grpSpPr>
        <p:grpSp>
          <p:nvGrpSpPr>
            <p:cNvPr id="100" name="Group 99">
              <a:extLst>
                <a:ext uri="{FF2B5EF4-FFF2-40B4-BE49-F238E27FC236}">
                  <a16:creationId xmlns:a16="http://schemas.microsoft.com/office/drawing/2014/main" id="{BE377D60-848A-E226-039B-048FC05B6AC9}"/>
                </a:ext>
              </a:extLst>
            </p:cNvPr>
            <p:cNvGrpSpPr/>
            <p:nvPr/>
          </p:nvGrpSpPr>
          <p:grpSpPr>
            <a:xfrm>
              <a:off x="4426452" y="5238114"/>
              <a:ext cx="184590" cy="494869"/>
              <a:chOff x="4426452" y="5238114"/>
              <a:chExt cx="184590" cy="494869"/>
            </a:xfrm>
          </p:grpSpPr>
          <p:cxnSp>
            <p:nvCxnSpPr>
              <p:cNvPr id="113" name="Straight Connector 112">
                <a:extLst>
                  <a:ext uri="{FF2B5EF4-FFF2-40B4-BE49-F238E27FC236}">
                    <a16:creationId xmlns:a16="http://schemas.microsoft.com/office/drawing/2014/main" id="{17DB8D35-DFC0-26A3-FDA2-0EC1369797B8}"/>
                  </a:ext>
                </a:extLst>
              </p:cNvPr>
              <p:cNvCxnSpPr>
                <a:cxnSpLocks/>
              </p:cNvCxnSpPr>
              <p:nvPr/>
            </p:nvCxnSpPr>
            <p:spPr>
              <a:xfrm flipH="1">
                <a:off x="4426452" y="523982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3784F62-5CB1-1A71-D9AE-F62AA4C9DF7B}"/>
                  </a:ext>
                </a:extLst>
              </p:cNvPr>
              <p:cNvCxnSpPr/>
              <p:nvPr/>
            </p:nvCxnSpPr>
            <p:spPr>
              <a:xfrm>
                <a:off x="4428162" y="5732983"/>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89E6ACF-4390-D5BA-D9CA-51B3A73AD372}"/>
                  </a:ext>
                </a:extLst>
              </p:cNvPr>
              <p:cNvCxnSpPr/>
              <p:nvPr/>
            </p:nvCxnSpPr>
            <p:spPr>
              <a:xfrm>
                <a:off x="4426452" y="5238114"/>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Rectangle 101">
              <a:extLst>
                <a:ext uri="{FF2B5EF4-FFF2-40B4-BE49-F238E27FC236}">
                  <a16:creationId xmlns:a16="http://schemas.microsoft.com/office/drawing/2014/main" id="{9273BB24-2E19-9311-4665-7F88753C0E1C}"/>
                </a:ext>
              </a:extLst>
            </p:cNvPr>
            <p:cNvSpPr/>
            <p:nvPr/>
          </p:nvSpPr>
          <p:spPr>
            <a:xfrm>
              <a:off x="4381105" y="5378582"/>
              <a:ext cx="1188751" cy="206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Bronze State :  Where the data will be stored in its Raw Format</a:t>
              </a:r>
            </a:p>
          </p:txBody>
        </p:sp>
        <p:grpSp>
          <p:nvGrpSpPr>
            <p:cNvPr id="106" name="Group 105">
              <a:extLst>
                <a:ext uri="{FF2B5EF4-FFF2-40B4-BE49-F238E27FC236}">
                  <a16:creationId xmlns:a16="http://schemas.microsoft.com/office/drawing/2014/main" id="{DBB3D56C-40D8-BFE2-14FD-55B9CC094D3C}"/>
                </a:ext>
              </a:extLst>
            </p:cNvPr>
            <p:cNvGrpSpPr/>
            <p:nvPr/>
          </p:nvGrpSpPr>
          <p:grpSpPr>
            <a:xfrm>
              <a:off x="5318592" y="5238110"/>
              <a:ext cx="194862" cy="493163"/>
              <a:chOff x="5318592" y="5238110"/>
              <a:chExt cx="194862" cy="493163"/>
            </a:xfrm>
          </p:grpSpPr>
          <p:cxnSp>
            <p:nvCxnSpPr>
              <p:cNvPr id="107" name="Straight Connector 106">
                <a:extLst>
                  <a:ext uri="{FF2B5EF4-FFF2-40B4-BE49-F238E27FC236}">
                    <a16:creationId xmlns:a16="http://schemas.microsoft.com/office/drawing/2014/main" id="{3795B3FD-A043-8FDD-DF3B-8B9EF5724B69}"/>
                  </a:ext>
                </a:extLst>
              </p:cNvPr>
              <p:cNvCxnSpPr>
                <a:cxnSpLocks/>
              </p:cNvCxnSpPr>
              <p:nvPr/>
            </p:nvCxnSpPr>
            <p:spPr>
              <a:xfrm flipH="1">
                <a:off x="5503525" y="523811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82665E9-2E34-C80D-87D2-123D196DE909}"/>
                  </a:ext>
                </a:extLst>
              </p:cNvPr>
              <p:cNvCxnSpPr/>
              <p:nvPr/>
            </p:nvCxnSpPr>
            <p:spPr>
              <a:xfrm>
                <a:off x="5330574" y="5731273"/>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D362A01-8919-F707-3AE7-F3947C393834}"/>
                  </a:ext>
                </a:extLst>
              </p:cNvPr>
              <p:cNvCxnSpPr/>
              <p:nvPr/>
            </p:nvCxnSpPr>
            <p:spPr>
              <a:xfrm>
                <a:off x="5318592" y="5246678"/>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19" name="Group 118">
            <a:extLst>
              <a:ext uri="{FF2B5EF4-FFF2-40B4-BE49-F238E27FC236}">
                <a16:creationId xmlns:a16="http://schemas.microsoft.com/office/drawing/2014/main" id="{AED9BB26-3A17-A7A5-7DCE-7C80211B07B9}"/>
              </a:ext>
            </a:extLst>
          </p:cNvPr>
          <p:cNvGrpSpPr/>
          <p:nvPr/>
        </p:nvGrpSpPr>
        <p:grpSpPr>
          <a:xfrm>
            <a:off x="5704733" y="3955449"/>
            <a:ext cx="1057727" cy="576186"/>
            <a:chOff x="4314130" y="5237850"/>
            <a:chExt cx="1379683" cy="495133"/>
          </a:xfrm>
        </p:grpSpPr>
        <p:grpSp>
          <p:nvGrpSpPr>
            <p:cNvPr id="120" name="Group 119">
              <a:extLst>
                <a:ext uri="{FF2B5EF4-FFF2-40B4-BE49-F238E27FC236}">
                  <a16:creationId xmlns:a16="http://schemas.microsoft.com/office/drawing/2014/main" id="{299B58F1-130F-F45C-C978-454534C5B1F4}"/>
                </a:ext>
              </a:extLst>
            </p:cNvPr>
            <p:cNvGrpSpPr/>
            <p:nvPr/>
          </p:nvGrpSpPr>
          <p:grpSpPr>
            <a:xfrm>
              <a:off x="4426452" y="5238114"/>
              <a:ext cx="184590" cy="494869"/>
              <a:chOff x="4426452" y="5238114"/>
              <a:chExt cx="184590" cy="494869"/>
            </a:xfrm>
          </p:grpSpPr>
          <p:cxnSp>
            <p:nvCxnSpPr>
              <p:cNvPr id="130" name="Straight Connector 129">
                <a:extLst>
                  <a:ext uri="{FF2B5EF4-FFF2-40B4-BE49-F238E27FC236}">
                    <a16:creationId xmlns:a16="http://schemas.microsoft.com/office/drawing/2014/main" id="{0710D317-AE80-26FB-0B22-3F873FB37576}"/>
                  </a:ext>
                </a:extLst>
              </p:cNvPr>
              <p:cNvCxnSpPr>
                <a:cxnSpLocks/>
              </p:cNvCxnSpPr>
              <p:nvPr/>
            </p:nvCxnSpPr>
            <p:spPr>
              <a:xfrm flipH="1">
                <a:off x="4426452" y="523982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64BB690-136E-6E95-8F85-F16B6AB719A5}"/>
                  </a:ext>
                </a:extLst>
              </p:cNvPr>
              <p:cNvCxnSpPr/>
              <p:nvPr/>
            </p:nvCxnSpPr>
            <p:spPr>
              <a:xfrm>
                <a:off x="4428162" y="5732983"/>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890DC4E-0825-DE10-2265-A03BABC9C3C6}"/>
                  </a:ext>
                </a:extLst>
              </p:cNvPr>
              <p:cNvCxnSpPr/>
              <p:nvPr/>
            </p:nvCxnSpPr>
            <p:spPr>
              <a:xfrm>
                <a:off x="4426452" y="5238114"/>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1" name="Rectangle 120">
              <a:extLst>
                <a:ext uri="{FF2B5EF4-FFF2-40B4-BE49-F238E27FC236}">
                  <a16:creationId xmlns:a16="http://schemas.microsoft.com/office/drawing/2014/main" id="{694C112C-51C9-BDA1-751A-E481ECE9BE71}"/>
                </a:ext>
              </a:extLst>
            </p:cNvPr>
            <p:cNvSpPr/>
            <p:nvPr/>
          </p:nvSpPr>
          <p:spPr>
            <a:xfrm>
              <a:off x="4314130" y="5367719"/>
              <a:ext cx="1379683" cy="1091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Silver  State :  Where  data will be curated, cleaned including history</a:t>
              </a:r>
            </a:p>
          </p:txBody>
        </p:sp>
        <p:grpSp>
          <p:nvGrpSpPr>
            <p:cNvPr id="122" name="Group 121">
              <a:extLst>
                <a:ext uri="{FF2B5EF4-FFF2-40B4-BE49-F238E27FC236}">
                  <a16:creationId xmlns:a16="http://schemas.microsoft.com/office/drawing/2014/main" id="{4E5513CC-4D2E-EFBB-F19D-761A821402CA}"/>
                </a:ext>
              </a:extLst>
            </p:cNvPr>
            <p:cNvGrpSpPr/>
            <p:nvPr/>
          </p:nvGrpSpPr>
          <p:grpSpPr>
            <a:xfrm>
              <a:off x="5385598" y="5237850"/>
              <a:ext cx="194862" cy="493423"/>
              <a:chOff x="5385598" y="5237850"/>
              <a:chExt cx="194862" cy="493423"/>
            </a:xfrm>
          </p:grpSpPr>
          <p:cxnSp>
            <p:nvCxnSpPr>
              <p:cNvPr id="124" name="Straight Connector 123">
                <a:extLst>
                  <a:ext uri="{FF2B5EF4-FFF2-40B4-BE49-F238E27FC236}">
                    <a16:creationId xmlns:a16="http://schemas.microsoft.com/office/drawing/2014/main" id="{8F9BC1DF-A411-91A3-EDE1-963FFDE67316}"/>
                  </a:ext>
                </a:extLst>
              </p:cNvPr>
              <p:cNvCxnSpPr>
                <a:cxnSpLocks/>
              </p:cNvCxnSpPr>
              <p:nvPr/>
            </p:nvCxnSpPr>
            <p:spPr>
              <a:xfrm flipH="1">
                <a:off x="5570530" y="523811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F7FF31B-EEA0-026F-E339-A6F1341D66AE}"/>
                  </a:ext>
                </a:extLst>
              </p:cNvPr>
              <p:cNvCxnSpPr/>
              <p:nvPr/>
            </p:nvCxnSpPr>
            <p:spPr>
              <a:xfrm>
                <a:off x="5397579" y="5731273"/>
                <a:ext cx="182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3383A5E-0A8A-1AD0-7F70-72AA5430C593}"/>
                  </a:ext>
                </a:extLst>
              </p:cNvPr>
              <p:cNvCxnSpPr/>
              <p:nvPr/>
            </p:nvCxnSpPr>
            <p:spPr>
              <a:xfrm>
                <a:off x="5385598" y="5237850"/>
                <a:ext cx="182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3" name="Group 132">
            <a:extLst>
              <a:ext uri="{FF2B5EF4-FFF2-40B4-BE49-F238E27FC236}">
                <a16:creationId xmlns:a16="http://schemas.microsoft.com/office/drawing/2014/main" id="{847A6A3D-C4A2-CD14-5296-D18A9D089225}"/>
              </a:ext>
            </a:extLst>
          </p:cNvPr>
          <p:cNvGrpSpPr/>
          <p:nvPr/>
        </p:nvGrpSpPr>
        <p:grpSpPr>
          <a:xfrm>
            <a:off x="6800618" y="3922921"/>
            <a:ext cx="1060802" cy="591465"/>
            <a:chOff x="6739021" y="5244659"/>
            <a:chExt cx="1060802" cy="719994"/>
          </a:xfrm>
        </p:grpSpPr>
        <p:cxnSp>
          <p:nvCxnSpPr>
            <p:cNvPr id="134" name="Straight Connector 133">
              <a:extLst>
                <a:ext uri="{FF2B5EF4-FFF2-40B4-BE49-F238E27FC236}">
                  <a16:creationId xmlns:a16="http://schemas.microsoft.com/office/drawing/2014/main" id="{FC7F1133-CF8D-0228-29ED-E634A03328C1}"/>
                </a:ext>
              </a:extLst>
            </p:cNvPr>
            <p:cNvCxnSpPr>
              <a:cxnSpLocks/>
            </p:cNvCxnSpPr>
            <p:nvPr/>
          </p:nvCxnSpPr>
          <p:spPr>
            <a:xfrm flipH="1">
              <a:off x="6802377" y="5247488"/>
              <a:ext cx="2549" cy="717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C9224F99-E85D-8088-75B3-8D2236378737}"/>
                </a:ext>
              </a:extLst>
            </p:cNvPr>
            <p:cNvSpPr/>
            <p:nvPr/>
          </p:nvSpPr>
          <p:spPr>
            <a:xfrm>
              <a:off x="6739021" y="5417508"/>
              <a:ext cx="1060802" cy="130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 Gold  State :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Where data will be</a:t>
              </a:r>
              <a:r>
                <a:rPr kumimoji="0" lang="en-US" sz="700" b="0" i="0" u="none" strike="noStrike" kern="1200" cap="none" spc="0" normalizeH="0" noProof="0" dirty="0">
                  <a:ln>
                    <a:noFill/>
                  </a:ln>
                  <a:solidFill>
                    <a:prstClr val="black"/>
                  </a:solidFill>
                  <a:effectLst/>
                  <a:uLnTx/>
                  <a:uFillTx/>
                  <a:latin typeface="Verdana" panose="020B0604030504040204" pitchFamily="34" charset="0"/>
                  <a:ea typeface="Verdana" panose="020B0604030504040204" pitchFamily="34" charset="0"/>
                </a:rPr>
                <a:t> served </a:t>
              </a:r>
              <a:r>
                <a:rPr kumimoji="0" lang="en-US" sz="7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and ready for BI  serve</a:t>
              </a:r>
            </a:p>
          </p:txBody>
        </p:sp>
        <p:grpSp>
          <p:nvGrpSpPr>
            <p:cNvPr id="136" name="Group 135">
              <a:extLst>
                <a:ext uri="{FF2B5EF4-FFF2-40B4-BE49-F238E27FC236}">
                  <a16:creationId xmlns:a16="http://schemas.microsoft.com/office/drawing/2014/main" id="{9F346538-B948-A503-84D2-8D58D6EC68B0}"/>
                </a:ext>
              </a:extLst>
            </p:cNvPr>
            <p:cNvGrpSpPr/>
            <p:nvPr/>
          </p:nvGrpSpPr>
          <p:grpSpPr>
            <a:xfrm>
              <a:off x="7540947" y="5244659"/>
              <a:ext cx="190801" cy="717508"/>
              <a:chOff x="5387092" y="5237850"/>
              <a:chExt cx="194788" cy="493423"/>
            </a:xfrm>
          </p:grpSpPr>
          <p:cxnSp>
            <p:nvCxnSpPr>
              <p:cNvPr id="145" name="Straight Connector 144">
                <a:extLst>
                  <a:ext uri="{FF2B5EF4-FFF2-40B4-BE49-F238E27FC236}">
                    <a16:creationId xmlns:a16="http://schemas.microsoft.com/office/drawing/2014/main" id="{FD072149-A62F-9E17-B613-4077F0B305B3}"/>
                  </a:ext>
                </a:extLst>
              </p:cNvPr>
              <p:cNvCxnSpPr>
                <a:cxnSpLocks/>
              </p:cNvCxnSpPr>
              <p:nvPr/>
            </p:nvCxnSpPr>
            <p:spPr>
              <a:xfrm flipH="1">
                <a:off x="5570530" y="5238110"/>
                <a:ext cx="1710" cy="493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45CC577-48EC-849D-BEB0-05B54CE9EDDF}"/>
                  </a:ext>
                </a:extLst>
              </p:cNvPr>
              <p:cNvCxnSpPr/>
              <p:nvPr/>
            </p:nvCxnSpPr>
            <p:spPr>
              <a:xfrm>
                <a:off x="5387092" y="5731273"/>
                <a:ext cx="182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35F805B-E5E7-B6DC-51F4-9A20107D6B32}"/>
                  </a:ext>
                </a:extLst>
              </p:cNvPr>
              <p:cNvCxnSpPr/>
              <p:nvPr/>
            </p:nvCxnSpPr>
            <p:spPr>
              <a:xfrm>
                <a:off x="5399000" y="5237850"/>
                <a:ext cx="1828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2" name="Straight Connector 141">
              <a:extLst>
                <a:ext uri="{FF2B5EF4-FFF2-40B4-BE49-F238E27FC236}">
                  <a16:creationId xmlns:a16="http://schemas.microsoft.com/office/drawing/2014/main" id="{6A93340F-02BA-C4FD-84FE-7624C7362E70}"/>
                </a:ext>
              </a:extLst>
            </p:cNvPr>
            <p:cNvCxnSpPr/>
            <p:nvPr/>
          </p:nvCxnSpPr>
          <p:spPr>
            <a:xfrm>
              <a:off x="6800151" y="5251538"/>
              <a:ext cx="179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6DAB68D-E872-F88D-FCC9-E5A94BFBBC1A}"/>
                </a:ext>
              </a:extLst>
            </p:cNvPr>
            <p:cNvCxnSpPr/>
            <p:nvPr/>
          </p:nvCxnSpPr>
          <p:spPr>
            <a:xfrm>
              <a:off x="6798439" y="5956513"/>
              <a:ext cx="1791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53" name="Picture 152">
            <a:extLst>
              <a:ext uri="{FF2B5EF4-FFF2-40B4-BE49-F238E27FC236}">
                <a16:creationId xmlns:a16="http://schemas.microsoft.com/office/drawing/2014/main" id="{71F08EF9-5B65-782E-CDC3-631509517ED2}"/>
              </a:ext>
            </a:extLst>
          </p:cNvPr>
          <p:cNvPicPr>
            <a:picLocks noChangeAspect="1"/>
          </p:cNvPicPr>
          <p:nvPr/>
        </p:nvPicPr>
        <p:blipFill>
          <a:blip r:embed="rId9" cstate="email">
            <a:grayscl/>
            <a:extLst>
              <a:ext uri="{28A0092B-C50C-407E-A947-70E740481C1C}">
                <a14:useLocalDpi xmlns:a14="http://schemas.microsoft.com/office/drawing/2010/main"/>
              </a:ext>
            </a:extLst>
          </a:blip>
          <a:stretch>
            <a:fillRect/>
          </a:stretch>
        </p:blipFill>
        <p:spPr>
          <a:xfrm>
            <a:off x="4842452" y="2529300"/>
            <a:ext cx="384584" cy="621506"/>
          </a:xfrm>
          <a:prstGeom prst="rect">
            <a:avLst/>
          </a:prstGeom>
        </p:spPr>
      </p:pic>
      <p:sp>
        <p:nvSpPr>
          <p:cNvPr id="160" name="Right Brace 159">
            <a:extLst>
              <a:ext uri="{FF2B5EF4-FFF2-40B4-BE49-F238E27FC236}">
                <a16:creationId xmlns:a16="http://schemas.microsoft.com/office/drawing/2014/main" id="{1A590666-FD64-AE54-CDC5-9DE73850E61E}"/>
              </a:ext>
            </a:extLst>
          </p:cNvPr>
          <p:cNvSpPr/>
          <p:nvPr/>
        </p:nvSpPr>
        <p:spPr>
          <a:xfrm rot="5400000">
            <a:off x="6167528" y="2237794"/>
            <a:ext cx="93195" cy="3162451"/>
          </a:xfrm>
          <a:prstGeom prst="rightBrace">
            <a:avLst>
              <a:gd name="adj1" fmla="val 589135"/>
              <a:gd name="adj2" fmla="val 50000"/>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64" name="Picture 163">
            <a:extLst>
              <a:ext uri="{FF2B5EF4-FFF2-40B4-BE49-F238E27FC236}">
                <a16:creationId xmlns:a16="http://schemas.microsoft.com/office/drawing/2014/main" id="{E3A2B21C-55E2-E714-8A10-88B4AE6FFA5D}"/>
              </a:ext>
            </a:extLst>
          </p:cNvPr>
          <p:cNvPicPr>
            <a:picLocks noChangeAspect="1"/>
          </p:cNvPicPr>
          <p:nvPr/>
        </p:nvPicPr>
        <p:blipFill>
          <a:blip r:embed="rId11"/>
          <a:stretch>
            <a:fillRect/>
          </a:stretch>
        </p:blipFill>
        <p:spPr>
          <a:xfrm>
            <a:off x="5989608" y="3332509"/>
            <a:ext cx="474110" cy="393817"/>
          </a:xfrm>
          <a:prstGeom prst="rect">
            <a:avLst/>
          </a:prstGeom>
        </p:spPr>
      </p:pic>
      <p:sp>
        <p:nvSpPr>
          <p:cNvPr id="183" name="Rectangle 182">
            <a:extLst>
              <a:ext uri="{FF2B5EF4-FFF2-40B4-BE49-F238E27FC236}">
                <a16:creationId xmlns:a16="http://schemas.microsoft.com/office/drawing/2014/main" id="{9FE3BC0E-2241-3F67-60D1-1B8F55FE1F07}"/>
              </a:ext>
            </a:extLst>
          </p:cNvPr>
          <p:cNvSpPr/>
          <p:nvPr/>
        </p:nvSpPr>
        <p:spPr>
          <a:xfrm>
            <a:off x="3124615" y="5542941"/>
            <a:ext cx="2997429" cy="1016173"/>
          </a:xfrm>
          <a:prstGeom prst="rect">
            <a:avLst/>
          </a:prstGeom>
          <a:ln w="6350"/>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defRPr/>
            </a:pPr>
            <a:endParaRPr lang="en-US" sz="725" dirty="0">
              <a:solidFill>
                <a:prstClr val="black"/>
              </a:solidFill>
              <a:latin typeface="+mj-lt"/>
            </a:endParaRPr>
          </a:p>
        </p:txBody>
      </p:sp>
      <p:sp>
        <p:nvSpPr>
          <p:cNvPr id="186" name="TextBox 185">
            <a:extLst>
              <a:ext uri="{FF2B5EF4-FFF2-40B4-BE49-F238E27FC236}">
                <a16:creationId xmlns:a16="http://schemas.microsoft.com/office/drawing/2014/main" id="{F1A3D7DA-9E42-8116-086C-AEC0CFB1C221}"/>
              </a:ext>
            </a:extLst>
          </p:cNvPr>
          <p:cNvSpPr txBox="1"/>
          <p:nvPr/>
        </p:nvSpPr>
        <p:spPr>
          <a:xfrm>
            <a:off x="3346864" y="5542941"/>
            <a:ext cx="2412160" cy="234102"/>
          </a:xfrm>
          <a:prstGeom prst="rect">
            <a:avLst/>
          </a:prstGeom>
          <a:noFill/>
          <a:effectLst/>
        </p:spPr>
        <p:txBody>
          <a:bodyPr wrap="square" rtlCol="0">
            <a:spAutoFit/>
          </a:bodyPr>
          <a:lstStyle/>
          <a:p>
            <a:pPr algn="ctr" defTabSz="726940">
              <a:defRPr/>
            </a:pPr>
            <a:r>
              <a:rPr lang="en-US" sz="725" b="1" dirty="0">
                <a:solidFill>
                  <a:prstClr val="black"/>
                </a:solidFill>
                <a:latin typeface="+mj-lt"/>
              </a:rPr>
              <a:t>   Security &amp; Compliance  </a:t>
            </a:r>
          </a:p>
        </p:txBody>
      </p:sp>
      <p:sp>
        <p:nvSpPr>
          <p:cNvPr id="187" name="Rectangle 186">
            <a:extLst>
              <a:ext uri="{FF2B5EF4-FFF2-40B4-BE49-F238E27FC236}">
                <a16:creationId xmlns:a16="http://schemas.microsoft.com/office/drawing/2014/main" id="{1BBF0860-9554-F7A3-263F-BD9C8318B504}"/>
              </a:ext>
            </a:extLst>
          </p:cNvPr>
          <p:cNvSpPr/>
          <p:nvPr/>
        </p:nvSpPr>
        <p:spPr>
          <a:xfrm>
            <a:off x="3182551" y="5746435"/>
            <a:ext cx="1348009" cy="294830"/>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r>
              <a:rPr lang="en-US" sz="725" dirty="0">
                <a:solidFill>
                  <a:prstClr val="black"/>
                </a:solidFill>
                <a:latin typeface="+mj-lt"/>
              </a:rPr>
              <a:t>  Monitor</a:t>
            </a:r>
          </a:p>
        </p:txBody>
      </p:sp>
      <p:sp>
        <p:nvSpPr>
          <p:cNvPr id="189" name="Rectangle 188">
            <a:extLst>
              <a:ext uri="{FF2B5EF4-FFF2-40B4-BE49-F238E27FC236}">
                <a16:creationId xmlns:a16="http://schemas.microsoft.com/office/drawing/2014/main" id="{3C2D572D-7851-1096-47DC-CEA415888290}"/>
              </a:ext>
            </a:extLst>
          </p:cNvPr>
          <p:cNvSpPr/>
          <p:nvPr/>
        </p:nvSpPr>
        <p:spPr>
          <a:xfrm>
            <a:off x="4663113" y="5744771"/>
            <a:ext cx="1370694" cy="296250"/>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r>
              <a:rPr lang="en-US" sz="725" dirty="0">
                <a:solidFill>
                  <a:prstClr val="black"/>
                </a:solidFill>
                <a:latin typeface="+mj-lt"/>
              </a:rPr>
              <a:t>Azure </a:t>
            </a:r>
          </a:p>
          <a:p>
            <a:pPr algn="ctr" defTabSz="726940"/>
            <a:r>
              <a:rPr lang="en-US" sz="725" dirty="0">
                <a:solidFill>
                  <a:prstClr val="black"/>
                </a:solidFill>
                <a:latin typeface="+mj-lt"/>
              </a:rPr>
              <a:t>      Active Directory</a:t>
            </a:r>
          </a:p>
        </p:txBody>
      </p:sp>
      <p:pic>
        <p:nvPicPr>
          <p:cNvPr id="191" name="Picture 190">
            <a:extLst>
              <a:ext uri="{FF2B5EF4-FFF2-40B4-BE49-F238E27FC236}">
                <a16:creationId xmlns:a16="http://schemas.microsoft.com/office/drawing/2014/main" id="{A9C34AE9-2267-CB6C-A762-DAFA00DBEFEC}"/>
              </a:ext>
            </a:extLst>
          </p:cNvPr>
          <p:cNvPicPr>
            <a:picLocks noChangeAspect="1"/>
          </p:cNvPicPr>
          <p:nvPr/>
        </p:nvPicPr>
        <p:blipFill>
          <a:blip r:embed="rId12"/>
          <a:stretch>
            <a:fillRect/>
          </a:stretch>
        </p:blipFill>
        <p:spPr>
          <a:xfrm>
            <a:off x="4729562" y="5768327"/>
            <a:ext cx="246888" cy="255027"/>
          </a:xfrm>
          <a:prstGeom prst="rect">
            <a:avLst/>
          </a:prstGeom>
        </p:spPr>
      </p:pic>
      <p:sp>
        <p:nvSpPr>
          <p:cNvPr id="1024" name="Rectangle 1023">
            <a:extLst>
              <a:ext uri="{FF2B5EF4-FFF2-40B4-BE49-F238E27FC236}">
                <a16:creationId xmlns:a16="http://schemas.microsoft.com/office/drawing/2014/main" id="{8D9B2294-DE57-EDD5-936F-877A1C351A09}"/>
              </a:ext>
            </a:extLst>
          </p:cNvPr>
          <p:cNvSpPr/>
          <p:nvPr/>
        </p:nvSpPr>
        <p:spPr>
          <a:xfrm>
            <a:off x="3197406" y="6176112"/>
            <a:ext cx="1333157" cy="313019"/>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r" defTabSz="726940"/>
            <a:endParaRPr lang="en-US" sz="725" dirty="0">
              <a:solidFill>
                <a:prstClr val="black"/>
              </a:solidFill>
              <a:latin typeface="+mj-lt"/>
            </a:endParaRPr>
          </a:p>
        </p:txBody>
      </p:sp>
      <p:pic>
        <p:nvPicPr>
          <p:cNvPr id="1025" name="Picture 1024">
            <a:extLst>
              <a:ext uri="{FF2B5EF4-FFF2-40B4-BE49-F238E27FC236}">
                <a16:creationId xmlns:a16="http://schemas.microsoft.com/office/drawing/2014/main" id="{CD7DDE9C-DAEA-3F7A-15EE-CFFFBB228F60}"/>
              </a:ext>
            </a:extLst>
          </p:cNvPr>
          <p:cNvPicPr preferRelativeResize="0">
            <a:picLocks noChangeAspect="1"/>
          </p:cNvPicPr>
          <p:nvPr/>
        </p:nvPicPr>
        <p:blipFill>
          <a:blip r:embed="rId13"/>
          <a:stretch>
            <a:fillRect/>
          </a:stretch>
        </p:blipFill>
        <p:spPr>
          <a:xfrm>
            <a:off x="3241251" y="6220724"/>
            <a:ext cx="305702" cy="238593"/>
          </a:xfrm>
          <a:prstGeom prst="rect">
            <a:avLst/>
          </a:prstGeom>
        </p:spPr>
      </p:pic>
      <p:sp>
        <p:nvSpPr>
          <p:cNvPr id="1028" name="Rectangle 1027">
            <a:extLst>
              <a:ext uri="{FF2B5EF4-FFF2-40B4-BE49-F238E27FC236}">
                <a16:creationId xmlns:a16="http://schemas.microsoft.com/office/drawing/2014/main" id="{4976B176-21E9-6720-AFDF-837DF683F69F}"/>
              </a:ext>
            </a:extLst>
          </p:cNvPr>
          <p:cNvSpPr/>
          <p:nvPr/>
        </p:nvSpPr>
        <p:spPr>
          <a:xfrm>
            <a:off x="3533091" y="6181014"/>
            <a:ext cx="605218" cy="338554"/>
          </a:xfrm>
          <a:prstGeom prst="rect">
            <a:avLst/>
          </a:prstGeom>
        </p:spPr>
        <p:txBody>
          <a:bodyPr wrap="square" anchor="ctr">
            <a:spAutoFit/>
          </a:bodyPr>
          <a:lstStyle/>
          <a:p>
            <a:pPr marL="0" marR="0" lvl="0" indent="0" algn="l" defTabSz="726940" rtl="0" eaLnBrk="1" fontAlgn="auto" latinLnBrk="0" hangingPunct="0">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Open Sans"/>
                <a:ea typeface="Open Sans"/>
                <a:cs typeface="Open Sans"/>
                <a:sym typeface="Open Sans"/>
              </a:rPr>
              <a:t>Azure Firewall</a:t>
            </a:r>
          </a:p>
        </p:txBody>
      </p:sp>
      <p:sp>
        <p:nvSpPr>
          <p:cNvPr id="1029" name="Rectangle 1028">
            <a:extLst>
              <a:ext uri="{FF2B5EF4-FFF2-40B4-BE49-F238E27FC236}">
                <a16:creationId xmlns:a16="http://schemas.microsoft.com/office/drawing/2014/main" id="{E3BC4AC2-D390-1BF5-ECBB-7CB6D13DAEDB}"/>
              </a:ext>
            </a:extLst>
          </p:cNvPr>
          <p:cNvSpPr/>
          <p:nvPr/>
        </p:nvSpPr>
        <p:spPr>
          <a:xfrm>
            <a:off x="4677000" y="6176108"/>
            <a:ext cx="1386242" cy="330115"/>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r>
              <a:rPr lang="en-US" sz="725" dirty="0">
                <a:solidFill>
                  <a:prstClr val="black"/>
                </a:solidFill>
                <a:latin typeface="+mj-lt"/>
              </a:rPr>
              <a:t>Key Vault</a:t>
            </a:r>
          </a:p>
        </p:txBody>
      </p:sp>
      <p:pic>
        <p:nvPicPr>
          <p:cNvPr id="1030" name="Picture 1029">
            <a:extLst>
              <a:ext uri="{FF2B5EF4-FFF2-40B4-BE49-F238E27FC236}">
                <a16:creationId xmlns:a16="http://schemas.microsoft.com/office/drawing/2014/main" id="{CCDEDB13-09D7-FBFE-082C-6D0F0A10EED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06983" y="6193899"/>
            <a:ext cx="750907" cy="315330"/>
          </a:xfrm>
          <a:prstGeom prst="rect">
            <a:avLst/>
          </a:prstGeom>
        </p:spPr>
      </p:pic>
      <p:sp>
        <p:nvSpPr>
          <p:cNvPr id="1031" name="Rectangle 1030">
            <a:extLst>
              <a:ext uri="{FF2B5EF4-FFF2-40B4-BE49-F238E27FC236}">
                <a16:creationId xmlns:a16="http://schemas.microsoft.com/office/drawing/2014/main" id="{45C4154F-D34E-4AF1-F77F-110F6851C63C}"/>
              </a:ext>
            </a:extLst>
          </p:cNvPr>
          <p:cNvSpPr/>
          <p:nvPr/>
        </p:nvSpPr>
        <p:spPr>
          <a:xfrm>
            <a:off x="6269203" y="5536916"/>
            <a:ext cx="2880450" cy="1031962"/>
          </a:xfrm>
          <a:prstGeom prst="rect">
            <a:avLst/>
          </a:prstGeom>
          <a:ln w="6350"/>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defRPr/>
            </a:pPr>
            <a:endParaRPr lang="en-US" sz="725" dirty="0">
              <a:solidFill>
                <a:prstClr val="black"/>
              </a:solidFill>
              <a:latin typeface="+mj-lt"/>
            </a:endParaRPr>
          </a:p>
        </p:txBody>
      </p:sp>
      <p:sp>
        <p:nvSpPr>
          <p:cNvPr id="1032" name="Rectangle 1031">
            <a:extLst>
              <a:ext uri="{FF2B5EF4-FFF2-40B4-BE49-F238E27FC236}">
                <a16:creationId xmlns:a16="http://schemas.microsoft.com/office/drawing/2014/main" id="{3F84F36B-B1FF-F2A8-0F81-68D443A17768}"/>
              </a:ext>
            </a:extLst>
          </p:cNvPr>
          <p:cNvSpPr/>
          <p:nvPr/>
        </p:nvSpPr>
        <p:spPr>
          <a:xfrm>
            <a:off x="6348179" y="5857491"/>
            <a:ext cx="1316522" cy="292707"/>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defTabSz="726940"/>
            <a:r>
              <a:rPr lang="en-US" sz="725" dirty="0">
                <a:solidFill>
                  <a:prstClr val="black"/>
                </a:solidFill>
                <a:latin typeface="+mj-lt"/>
              </a:rPr>
              <a:t>            VNET</a:t>
            </a:r>
          </a:p>
        </p:txBody>
      </p:sp>
      <p:sp>
        <p:nvSpPr>
          <p:cNvPr id="1033" name="Rectangle 1032">
            <a:extLst>
              <a:ext uri="{FF2B5EF4-FFF2-40B4-BE49-F238E27FC236}">
                <a16:creationId xmlns:a16="http://schemas.microsoft.com/office/drawing/2014/main" id="{30BF2948-463D-9EA6-A53F-EA432E0CAE7E}"/>
              </a:ext>
            </a:extLst>
          </p:cNvPr>
          <p:cNvSpPr/>
          <p:nvPr/>
        </p:nvSpPr>
        <p:spPr>
          <a:xfrm>
            <a:off x="7135705" y="6238027"/>
            <a:ext cx="1366273" cy="267498"/>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just" defTabSz="726940"/>
            <a:r>
              <a:rPr lang="en-US" sz="725" dirty="0">
                <a:solidFill>
                  <a:prstClr val="black"/>
                </a:solidFill>
                <a:latin typeface="+mj-lt"/>
              </a:rPr>
              <a:t>             Domain </a:t>
            </a:r>
          </a:p>
          <a:p>
            <a:pPr algn="just" defTabSz="726940"/>
            <a:r>
              <a:rPr lang="en-US" sz="725" dirty="0">
                <a:solidFill>
                  <a:prstClr val="black"/>
                </a:solidFill>
                <a:latin typeface="+mj-lt"/>
              </a:rPr>
              <a:t>             Controllers</a:t>
            </a:r>
          </a:p>
        </p:txBody>
      </p:sp>
      <p:sp>
        <p:nvSpPr>
          <p:cNvPr id="1034" name="Rectangle 1033">
            <a:extLst>
              <a:ext uri="{FF2B5EF4-FFF2-40B4-BE49-F238E27FC236}">
                <a16:creationId xmlns:a16="http://schemas.microsoft.com/office/drawing/2014/main" id="{DA84C4C8-029E-EBA4-B71B-D7EDBAF0E68F}"/>
              </a:ext>
            </a:extLst>
          </p:cNvPr>
          <p:cNvSpPr/>
          <p:nvPr/>
        </p:nvSpPr>
        <p:spPr>
          <a:xfrm>
            <a:off x="7773834" y="5840231"/>
            <a:ext cx="1264278" cy="304119"/>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defTabSz="726940"/>
            <a:r>
              <a:rPr lang="en-US" sz="725" dirty="0">
                <a:solidFill>
                  <a:prstClr val="black"/>
                </a:solidFill>
                <a:latin typeface="+mj-lt"/>
              </a:rPr>
              <a:t>           Express Route</a:t>
            </a:r>
          </a:p>
        </p:txBody>
      </p:sp>
      <p:sp>
        <p:nvSpPr>
          <p:cNvPr id="1035" name="TextBox 1034">
            <a:extLst>
              <a:ext uri="{FF2B5EF4-FFF2-40B4-BE49-F238E27FC236}">
                <a16:creationId xmlns:a16="http://schemas.microsoft.com/office/drawing/2014/main" id="{673D719A-F283-42E1-BC94-172DBBFD6840}"/>
              </a:ext>
            </a:extLst>
          </p:cNvPr>
          <p:cNvSpPr txBox="1"/>
          <p:nvPr/>
        </p:nvSpPr>
        <p:spPr>
          <a:xfrm>
            <a:off x="6330182" y="5574365"/>
            <a:ext cx="2677105" cy="203902"/>
          </a:xfrm>
          <a:prstGeom prst="rect">
            <a:avLst/>
          </a:prstGeom>
          <a:noFill/>
          <a:effectLst/>
        </p:spPr>
        <p:txBody>
          <a:bodyPr wrap="square" rtlCol="0">
            <a:spAutoFit/>
          </a:bodyPr>
          <a:lstStyle/>
          <a:p>
            <a:pPr algn="ctr" defTabSz="726940">
              <a:defRPr/>
            </a:pPr>
            <a:r>
              <a:rPr lang="en-US" sz="725" b="1" dirty="0">
                <a:solidFill>
                  <a:prstClr val="black"/>
                </a:solidFill>
                <a:latin typeface="+mj-lt"/>
              </a:rPr>
              <a:t>   Networking</a:t>
            </a:r>
          </a:p>
        </p:txBody>
      </p:sp>
      <p:pic>
        <p:nvPicPr>
          <p:cNvPr id="1036" name="Picture 1035">
            <a:extLst>
              <a:ext uri="{FF2B5EF4-FFF2-40B4-BE49-F238E27FC236}">
                <a16:creationId xmlns:a16="http://schemas.microsoft.com/office/drawing/2014/main" id="{A8741440-8A9D-A4E4-F71E-B04E17E78779}"/>
              </a:ext>
            </a:extLst>
          </p:cNvPr>
          <p:cNvPicPr>
            <a:picLocks noChangeAspect="1"/>
          </p:cNvPicPr>
          <p:nvPr/>
        </p:nvPicPr>
        <p:blipFill>
          <a:blip r:embed="rId15"/>
          <a:stretch>
            <a:fillRect/>
          </a:stretch>
        </p:blipFill>
        <p:spPr>
          <a:xfrm>
            <a:off x="7176672" y="6262986"/>
            <a:ext cx="310896" cy="227769"/>
          </a:xfrm>
          <a:prstGeom prst="rect">
            <a:avLst/>
          </a:prstGeom>
        </p:spPr>
      </p:pic>
      <p:pic>
        <p:nvPicPr>
          <p:cNvPr id="1039" name="Picture 1038">
            <a:extLst>
              <a:ext uri="{FF2B5EF4-FFF2-40B4-BE49-F238E27FC236}">
                <a16:creationId xmlns:a16="http://schemas.microsoft.com/office/drawing/2014/main" id="{44E20475-A191-24BB-AD31-935DF8FC1A38}"/>
              </a:ext>
            </a:extLst>
          </p:cNvPr>
          <p:cNvPicPr>
            <a:picLocks noChangeAspect="1"/>
          </p:cNvPicPr>
          <p:nvPr/>
        </p:nvPicPr>
        <p:blipFill>
          <a:blip r:embed="rId16"/>
          <a:stretch>
            <a:fillRect/>
          </a:stretch>
        </p:blipFill>
        <p:spPr>
          <a:xfrm>
            <a:off x="7808204" y="5872482"/>
            <a:ext cx="264460" cy="240952"/>
          </a:xfrm>
          <a:prstGeom prst="rect">
            <a:avLst/>
          </a:prstGeom>
        </p:spPr>
      </p:pic>
      <p:pic>
        <p:nvPicPr>
          <p:cNvPr id="1040" name="Picture 1039">
            <a:extLst>
              <a:ext uri="{FF2B5EF4-FFF2-40B4-BE49-F238E27FC236}">
                <a16:creationId xmlns:a16="http://schemas.microsoft.com/office/drawing/2014/main" id="{6C5FA388-F9B8-84AC-886A-2AE50F0EBB67}"/>
              </a:ext>
            </a:extLst>
          </p:cNvPr>
          <p:cNvPicPr>
            <a:picLocks noChangeAspect="1"/>
          </p:cNvPicPr>
          <p:nvPr/>
        </p:nvPicPr>
        <p:blipFill>
          <a:blip r:embed="rId17"/>
          <a:stretch>
            <a:fillRect/>
          </a:stretch>
        </p:blipFill>
        <p:spPr>
          <a:xfrm>
            <a:off x="6424152" y="5915222"/>
            <a:ext cx="246391" cy="175460"/>
          </a:xfrm>
          <a:prstGeom prst="rect">
            <a:avLst/>
          </a:prstGeom>
        </p:spPr>
      </p:pic>
      <p:sp>
        <p:nvSpPr>
          <p:cNvPr id="1044" name="Rectangle 1043">
            <a:extLst>
              <a:ext uri="{FF2B5EF4-FFF2-40B4-BE49-F238E27FC236}">
                <a16:creationId xmlns:a16="http://schemas.microsoft.com/office/drawing/2014/main" id="{4945408A-81D6-D1ED-D6CC-237F66645AFD}"/>
              </a:ext>
            </a:extLst>
          </p:cNvPr>
          <p:cNvSpPr/>
          <p:nvPr/>
        </p:nvSpPr>
        <p:spPr>
          <a:xfrm>
            <a:off x="9233641" y="5523208"/>
            <a:ext cx="991650" cy="1035599"/>
          </a:xfrm>
          <a:prstGeom prst="rect">
            <a:avLst/>
          </a:prstGeom>
          <a:ln w="6350"/>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defRPr/>
            </a:pPr>
            <a:endParaRPr lang="en-US" sz="725" dirty="0">
              <a:solidFill>
                <a:prstClr val="black"/>
              </a:solidFill>
              <a:latin typeface="+mj-lt"/>
            </a:endParaRPr>
          </a:p>
        </p:txBody>
      </p:sp>
      <p:sp>
        <p:nvSpPr>
          <p:cNvPr id="1045" name="Rectangle 1044">
            <a:extLst>
              <a:ext uri="{FF2B5EF4-FFF2-40B4-BE49-F238E27FC236}">
                <a16:creationId xmlns:a16="http://schemas.microsoft.com/office/drawing/2014/main" id="{A230F422-2CFB-0B14-1C7F-2123003C6891}"/>
              </a:ext>
            </a:extLst>
          </p:cNvPr>
          <p:cNvSpPr/>
          <p:nvPr/>
        </p:nvSpPr>
        <p:spPr>
          <a:xfrm>
            <a:off x="9323159" y="5834199"/>
            <a:ext cx="806963" cy="279235"/>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algn="ctr" defTabSz="726940"/>
            <a:r>
              <a:rPr lang="en-US" sz="725" dirty="0">
                <a:solidFill>
                  <a:prstClr val="black"/>
                </a:solidFill>
                <a:latin typeface="+mj-lt"/>
              </a:rPr>
              <a:t>Agile Framework</a:t>
            </a:r>
          </a:p>
        </p:txBody>
      </p:sp>
      <p:sp>
        <p:nvSpPr>
          <p:cNvPr id="1046" name="Rectangle 1045">
            <a:extLst>
              <a:ext uri="{FF2B5EF4-FFF2-40B4-BE49-F238E27FC236}">
                <a16:creationId xmlns:a16="http://schemas.microsoft.com/office/drawing/2014/main" id="{ED720F2B-CB99-CABC-06C4-D64629F2FD04}"/>
              </a:ext>
            </a:extLst>
          </p:cNvPr>
          <p:cNvSpPr/>
          <p:nvPr/>
        </p:nvSpPr>
        <p:spPr>
          <a:xfrm>
            <a:off x="9097544" y="5553978"/>
            <a:ext cx="1325257" cy="362194"/>
          </a:xfrm>
          <a:prstGeom prst="rect">
            <a:avLst/>
          </a:prstGeom>
          <a:noFill/>
        </p:spPr>
        <p:txBody>
          <a:bodyPr wrap="square">
            <a:spAutoFit/>
          </a:bodyPr>
          <a:lstStyle/>
          <a:p>
            <a:pPr algn="ctr" defTabSz="726940">
              <a:defRPr/>
            </a:pPr>
            <a:r>
              <a:rPr lang="en-US" sz="725" b="1" dirty="0">
                <a:solidFill>
                  <a:prstClr val="black"/>
                </a:solidFill>
                <a:latin typeface="+mj-lt"/>
              </a:rPr>
              <a:t>Operations</a:t>
            </a:r>
          </a:p>
          <a:p>
            <a:pPr algn="ctr" defTabSz="726940">
              <a:defRPr/>
            </a:pPr>
            <a:endParaRPr lang="en-US" sz="725" b="1" dirty="0">
              <a:solidFill>
                <a:prstClr val="black"/>
              </a:solidFill>
              <a:latin typeface="+mj-lt"/>
            </a:endParaRPr>
          </a:p>
        </p:txBody>
      </p:sp>
      <p:sp>
        <p:nvSpPr>
          <p:cNvPr id="1047" name="Rectangle 6">
            <a:extLst>
              <a:ext uri="{FF2B5EF4-FFF2-40B4-BE49-F238E27FC236}">
                <a16:creationId xmlns:a16="http://schemas.microsoft.com/office/drawing/2014/main" id="{DF0A272E-8712-2DF4-D7AA-897987FF55EC}"/>
              </a:ext>
            </a:extLst>
          </p:cNvPr>
          <p:cNvSpPr>
            <a:spLocks noChangeArrowheads="1"/>
          </p:cNvSpPr>
          <p:nvPr/>
        </p:nvSpPr>
        <p:spPr bwMode="auto">
          <a:xfrm>
            <a:off x="9315833" y="6195310"/>
            <a:ext cx="806963" cy="241239"/>
          </a:xfrm>
          <a:prstGeom prst="rect">
            <a:avLst/>
          </a:prstGeom>
          <a:solidFill>
            <a:schemeClr val="accent6">
              <a:lumMod val="20000"/>
              <a:lumOff val="80000"/>
            </a:schemeClr>
          </a:solidFill>
          <a:ln w="6350">
            <a:solidFill>
              <a:schemeClr val="accent6">
                <a:lumMod val="40000"/>
                <a:lumOff val="60000"/>
              </a:schemeClr>
            </a:solid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78472" tIns="39235" rIns="78472" bIns="39235" numCol="1" spcCol="0" rtlCol="0" fromWordArt="0" anchor="ctr" anchorCtr="0" forceAA="0" compatLnSpc="1">
            <a:prstTxWarp prst="textNoShape">
              <a:avLst/>
            </a:prstTxWarp>
            <a:noAutofit/>
          </a:bodyPr>
          <a:lstStyle/>
          <a:p>
            <a:pPr defTabSz="726940"/>
            <a:r>
              <a:rPr lang="en-US" sz="725" dirty="0">
                <a:solidFill>
                  <a:prstClr val="black"/>
                </a:solidFill>
                <a:latin typeface="+mj-lt"/>
              </a:rPr>
              <a:t>    DevOps</a:t>
            </a:r>
          </a:p>
        </p:txBody>
      </p:sp>
      <p:cxnSp>
        <p:nvCxnSpPr>
          <p:cNvPr id="1052" name="Straight Connector 1051">
            <a:extLst>
              <a:ext uri="{FF2B5EF4-FFF2-40B4-BE49-F238E27FC236}">
                <a16:creationId xmlns:a16="http://schemas.microsoft.com/office/drawing/2014/main" id="{6DF76D1A-D930-F350-2066-D3A366DC724D}"/>
              </a:ext>
            </a:extLst>
          </p:cNvPr>
          <p:cNvCxnSpPr>
            <a:cxnSpLocks/>
          </p:cNvCxnSpPr>
          <p:nvPr/>
        </p:nvCxnSpPr>
        <p:spPr>
          <a:xfrm flipH="1">
            <a:off x="7688971" y="2763510"/>
            <a:ext cx="0" cy="27432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59" name="Group 1058">
            <a:extLst>
              <a:ext uri="{FF2B5EF4-FFF2-40B4-BE49-F238E27FC236}">
                <a16:creationId xmlns:a16="http://schemas.microsoft.com/office/drawing/2014/main" id="{F764B3C5-6F5C-5E8A-02A2-82D05B21AD60}"/>
              </a:ext>
            </a:extLst>
          </p:cNvPr>
          <p:cNvGrpSpPr/>
          <p:nvPr/>
        </p:nvGrpSpPr>
        <p:grpSpPr>
          <a:xfrm>
            <a:off x="7516340" y="2763393"/>
            <a:ext cx="184590" cy="266732"/>
            <a:chOff x="7477012" y="2763393"/>
            <a:chExt cx="184590" cy="266732"/>
          </a:xfrm>
        </p:grpSpPr>
        <p:cxnSp>
          <p:nvCxnSpPr>
            <p:cNvPr id="1053" name="Straight Connector 1052">
              <a:extLst>
                <a:ext uri="{FF2B5EF4-FFF2-40B4-BE49-F238E27FC236}">
                  <a16:creationId xmlns:a16="http://schemas.microsoft.com/office/drawing/2014/main" id="{38116C62-1649-DA12-07E7-21E71F5BB7A0}"/>
                </a:ext>
              </a:extLst>
            </p:cNvPr>
            <p:cNvCxnSpPr>
              <a:cxnSpLocks/>
            </p:cNvCxnSpPr>
            <p:nvPr/>
          </p:nvCxnSpPr>
          <p:spPr>
            <a:xfrm>
              <a:off x="7478722" y="2763393"/>
              <a:ext cx="182880" cy="1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A9795567-64FC-BF21-94E8-E9C145D5A4BD}"/>
                </a:ext>
              </a:extLst>
            </p:cNvPr>
            <p:cNvCxnSpPr>
              <a:cxnSpLocks/>
            </p:cNvCxnSpPr>
            <p:nvPr/>
          </p:nvCxnSpPr>
          <p:spPr>
            <a:xfrm>
              <a:off x="7477012" y="3028807"/>
              <a:ext cx="182880" cy="131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60" name="Rectangle 1059">
            <a:extLst>
              <a:ext uri="{FF2B5EF4-FFF2-40B4-BE49-F238E27FC236}">
                <a16:creationId xmlns:a16="http://schemas.microsoft.com/office/drawing/2014/main" id="{32D24F19-0952-083A-1119-91EC96F5DE7B}"/>
              </a:ext>
            </a:extLst>
          </p:cNvPr>
          <p:cNvSpPr/>
          <p:nvPr/>
        </p:nvSpPr>
        <p:spPr>
          <a:xfrm>
            <a:off x="8482259" y="2409660"/>
            <a:ext cx="660751" cy="783542"/>
          </a:xfrm>
          <a:prstGeom prst="rect">
            <a:avLst/>
          </a:prstGeom>
          <a:noFill/>
          <a:ln>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61" name="Picture 1060">
            <a:extLst>
              <a:ext uri="{FF2B5EF4-FFF2-40B4-BE49-F238E27FC236}">
                <a16:creationId xmlns:a16="http://schemas.microsoft.com/office/drawing/2014/main" id="{B2CD14DC-9631-E9A8-89AD-7F4F13069BC9}"/>
              </a:ext>
            </a:extLst>
          </p:cNvPr>
          <p:cNvPicPr>
            <a:picLocks noChangeAspect="1"/>
          </p:cNvPicPr>
          <p:nvPr/>
        </p:nvPicPr>
        <p:blipFill>
          <a:blip r:embed="rId18"/>
          <a:stretch>
            <a:fillRect/>
          </a:stretch>
        </p:blipFill>
        <p:spPr>
          <a:xfrm>
            <a:off x="8673768" y="2611004"/>
            <a:ext cx="254202" cy="334476"/>
          </a:xfrm>
          <a:prstGeom prst="rect">
            <a:avLst/>
          </a:prstGeom>
        </p:spPr>
      </p:pic>
      <p:sp>
        <p:nvSpPr>
          <p:cNvPr id="1062" name="Rectangle 1061">
            <a:extLst>
              <a:ext uri="{FF2B5EF4-FFF2-40B4-BE49-F238E27FC236}">
                <a16:creationId xmlns:a16="http://schemas.microsoft.com/office/drawing/2014/main" id="{2A3391F8-E9AE-CAC5-8320-C873F1F52DA3}"/>
              </a:ext>
            </a:extLst>
          </p:cNvPr>
          <p:cNvSpPr/>
          <p:nvPr/>
        </p:nvSpPr>
        <p:spPr bwMode="gray">
          <a:xfrm>
            <a:off x="8455542" y="3380016"/>
            <a:ext cx="778099" cy="125139"/>
          </a:xfrm>
          <a:prstGeom prst="rect">
            <a:avLst/>
          </a:prstGeom>
          <a:noFill/>
          <a:ln w="19050" algn="ctr">
            <a:noFill/>
            <a:miter lim="800000"/>
            <a:headEnd/>
            <a:tailEnd/>
          </a:ln>
        </p:spPr>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defTabSz="1219170"/>
            <a:r>
              <a:rPr lang="en-US" sz="700" b="1" dirty="0">
                <a:solidFill>
                  <a:prstClr val="black"/>
                </a:solidFill>
                <a:latin typeface="Verdana" panose="020B0604030504040204" pitchFamily="34" charset="0"/>
                <a:ea typeface="Verdana" panose="020B0604030504040204" pitchFamily="34" charset="0"/>
              </a:rPr>
              <a:t>Azure SQL</a:t>
            </a:r>
            <a:r>
              <a:rPr lang="en-US" sz="700" dirty="0">
                <a:solidFill>
                  <a:prstClr val="black"/>
                </a:solidFill>
                <a:latin typeface="Verdana" panose="020B0604030504040204" pitchFamily="34" charset="0"/>
                <a:ea typeface="Verdana" panose="020B0604030504040204" pitchFamily="34" charset="0"/>
              </a:rPr>
              <a:t> Consumption layer</a:t>
            </a:r>
          </a:p>
        </p:txBody>
      </p:sp>
      <p:sp>
        <p:nvSpPr>
          <p:cNvPr id="1072" name="Rectangle 1071">
            <a:extLst>
              <a:ext uri="{FF2B5EF4-FFF2-40B4-BE49-F238E27FC236}">
                <a16:creationId xmlns:a16="http://schemas.microsoft.com/office/drawing/2014/main" id="{74FCD0ED-860B-ABE3-F96F-6D9664986FC5}"/>
              </a:ext>
            </a:extLst>
          </p:cNvPr>
          <p:cNvSpPr/>
          <p:nvPr/>
        </p:nvSpPr>
        <p:spPr bwMode="gray">
          <a:xfrm>
            <a:off x="8047761" y="1859623"/>
            <a:ext cx="1093092" cy="160896"/>
          </a:xfrm>
          <a:prstGeom prst="rect">
            <a:avLst/>
          </a:prstGeom>
          <a:solidFill>
            <a:schemeClr val="accent6"/>
          </a:solidFill>
          <a:ln w="19050" algn="ctr">
            <a:noFill/>
            <a:miter lim="800000"/>
            <a:headEnd/>
            <a:tailEnd/>
          </a:ln>
        </p:spPr>
        <p:txBody>
          <a:bodyPr wrap="square" lIns="88900" tIns="88900" rIns="88900" bIns="889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900" b="1" noProof="1">
                <a:solidFill>
                  <a:prstClr val="white"/>
                </a:solidFill>
                <a:latin typeface="Verdana" panose="020B0604030504040204" pitchFamily="34" charset="0"/>
                <a:ea typeface="Verdana" panose="020B0604030504040204" pitchFamily="34" charset="0"/>
              </a:rPr>
              <a:t>Target State</a:t>
            </a:r>
            <a:endParaRPr kumimoji="0" lang="en-GB" sz="900" b="1" i="0" u="none" strike="noStrike" kern="1200" cap="none" spc="0" normalizeH="0" baseline="0" noProof="1">
              <a:ln>
                <a:noFill/>
              </a:ln>
              <a:solidFill>
                <a:prstClr val="white"/>
              </a:solidFill>
              <a:effectLst/>
              <a:uLnTx/>
              <a:uFillTx/>
              <a:latin typeface="Verdana" panose="020B0604030504040204" pitchFamily="34" charset="0"/>
              <a:ea typeface="Verdana" panose="020B0604030504040204" pitchFamily="34" charset="0"/>
            </a:endParaRPr>
          </a:p>
        </p:txBody>
      </p:sp>
      <p:sp>
        <p:nvSpPr>
          <p:cNvPr id="1074" name="Right Arrow 125">
            <a:extLst>
              <a:ext uri="{FF2B5EF4-FFF2-40B4-BE49-F238E27FC236}">
                <a16:creationId xmlns:a16="http://schemas.microsoft.com/office/drawing/2014/main" id="{45B85F7D-6205-0723-A870-B8D3872557F7}"/>
              </a:ext>
            </a:extLst>
          </p:cNvPr>
          <p:cNvSpPr/>
          <p:nvPr/>
        </p:nvSpPr>
        <p:spPr bwMode="gray">
          <a:xfrm>
            <a:off x="10030029" y="2848095"/>
            <a:ext cx="240154" cy="1590833"/>
          </a:xfrm>
          <a:prstGeom prst="rightArrow">
            <a:avLst>
              <a:gd name="adj1" fmla="val 100000"/>
              <a:gd name="adj2" fmla="val 100000"/>
            </a:avLst>
          </a:prstGeom>
          <a:solidFill>
            <a:schemeClr val="tx2">
              <a:lumMod val="60000"/>
              <a:lumOff val="40000"/>
            </a:schemeClr>
          </a:solidFill>
          <a:ln w="19050" algn="ctr">
            <a:noFill/>
            <a:miter lim="800000"/>
            <a:headEnd/>
            <a:tailEnd/>
          </a:ln>
        </p:spPr>
        <p:txBody>
          <a:bodyPr wrap="square" lIns="88900" tIns="88900" rIns="88900" bIns="88900" rtlCol="0" anchor="ctr"/>
          <a:lstStyle/>
          <a:p>
            <a:pPr algn="ctr" hangingPunct="0">
              <a:lnSpc>
                <a:spcPct val="106000"/>
              </a:lnSpc>
            </a:pPr>
            <a:endParaRPr lang="en-US" sz="1600" b="1" kern="0" dirty="0">
              <a:solidFill>
                <a:prstClr val="white"/>
              </a:solidFill>
              <a:latin typeface="Open Sans"/>
              <a:ea typeface="Open Sans"/>
              <a:cs typeface="Open Sans"/>
              <a:sym typeface="Open Sans"/>
            </a:endParaRPr>
          </a:p>
        </p:txBody>
      </p:sp>
      <p:sp>
        <p:nvSpPr>
          <p:cNvPr id="1081" name="Right Arrow 125">
            <a:extLst>
              <a:ext uri="{FF2B5EF4-FFF2-40B4-BE49-F238E27FC236}">
                <a16:creationId xmlns:a16="http://schemas.microsoft.com/office/drawing/2014/main" id="{E6408794-0B9B-6C72-882F-A0695FE4B4CE}"/>
              </a:ext>
            </a:extLst>
          </p:cNvPr>
          <p:cNvSpPr/>
          <p:nvPr/>
        </p:nvSpPr>
        <p:spPr bwMode="gray">
          <a:xfrm>
            <a:off x="3432298" y="2805289"/>
            <a:ext cx="240154" cy="1590833"/>
          </a:xfrm>
          <a:prstGeom prst="rightArrow">
            <a:avLst>
              <a:gd name="adj1" fmla="val 100000"/>
              <a:gd name="adj2" fmla="val 100000"/>
            </a:avLst>
          </a:prstGeom>
          <a:solidFill>
            <a:schemeClr val="tx2">
              <a:lumMod val="60000"/>
              <a:lumOff val="40000"/>
            </a:schemeClr>
          </a:solidFill>
          <a:ln w="19050" algn="ctr">
            <a:noFill/>
            <a:miter lim="800000"/>
            <a:headEnd/>
            <a:tailEnd/>
          </a:ln>
        </p:spPr>
        <p:txBody>
          <a:bodyPr wrap="square" lIns="88900" tIns="88900" rIns="88900" bIns="88900" rtlCol="0" anchor="ctr"/>
          <a:lstStyle/>
          <a:p>
            <a:pPr algn="ctr" hangingPunct="0">
              <a:lnSpc>
                <a:spcPct val="106000"/>
              </a:lnSpc>
            </a:pPr>
            <a:endParaRPr lang="en-US" sz="1600" b="1" kern="0" dirty="0">
              <a:solidFill>
                <a:prstClr val="white"/>
              </a:solidFill>
              <a:latin typeface="Open Sans"/>
              <a:ea typeface="Open Sans"/>
              <a:cs typeface="Open Sans"/>
              <a:sym typeface="Open Sans"/>
            </a:endParaRPr>
          </a:p>
        </p:txBody>
      </p:sp>
      <p:pic>
        <p:nvPicPr>
          <p:cNvPr id="1082" name="Picture 2">
            <a:extLst>
              <a:ext uri="{FF2B5EF4-FFF2-40B4-BE49-F238E27FC236}">
                <a16:creationId xmlns:a16="http://schemas.microsoft.com/office/drawing/2014/main" id="{C078C08C-36F2-8430-B6B4-5B1714B26FC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61382" y="1840607"/>
            <a:ext cx="459559" cy="512689"/>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153">
            <a:extLst>
              <a:ext uri="{FF2B5EF4-FFF2-40B4-BE49-F238E27FC236}">
                <a16:creationId xmlns:a16="http://schemas.microsoft.com/office/drawing/2014/main" id="{B8C8CE5D-D0B1-69F3-D6EB-CA96BA1051E2}"/>
              </a:ext>
            </a:extLst>
          </p:cNvPr>
          <p:cNvPicPr>
            <a:picLocks noChangeAspect="1"/>
          </p:cNvPicPr>
          <p:nvPr/>
        </p:nvPicPr>
        <p:blipFill>
          <a:blip r:embed="rId20"/>
          <a:stretch>
            <a:fillRect/>
          </a:stretch>
        </p:blipFill>
        <p:spPr>
          <a:xfrm>
            <a:off x="566906" y="2752725"/>
            <a:ext cx="1003817" cy="427263"/>
          </a:xfrm>
          <a:prstGeom prst="rect">
            <a:avLst/>
          </a:prstGeom>
        </p:spPr>
      </p:pic>
      <p:pic>
        <p:nvPicPr>
          <p:cNvPr id="156" name="Picture 155" descr="A logo for a cloud computing company&#10;&#10;Description automatically generated">
            <a:extLst>
              <a:ext uri="{FF2B5EF4-FFF2-40B4-BE49-F238E27FC236}">
                <a16:creationId xmlns:a16="http://schemas.microsoft.com/office/drawing/2014/main" id="{BEBA9247-9D63-AC29-4EF7-86363BC9D467}"/>
              </a:ext>
            </a:extLst>
          </p:cNvPr>
          <p:cNvPicPr>
            <a:picLocks noChangeAspect="1"/>
          </p:cNvPicPr>
          <p:nvPr/>
        </p:nvPicPr>
        <p:blipFill>
          <a:blip r:embed="rId21"/>
          <a:stretch>
            <a:fillRect/>
          </a:stretch>
        </p:blipFill>
        <p:spPr>
          <a:xfrm>
            <a:off x="558500" y="3951979"/>
            <a:ext cx="1010815" cy="1020278"/>
          </a:xfrm>
          <a:prstGeom prst="rect">
            <a:avLst/>
          </a:prstGeom>
        </p:spPr>
      </p:pic>
      <p:sp>
        <p:nvSpPr>
          <p:cNvPr id="158" name="TextBox 157">
            <a:extLst>
              <a:ext uri="{FF2B5EF4-FFF2-40B4-BE49-F238E27FC236}">
                <a16:creationId xmlns:a16="http://schemas.microsoft.com/office/drawing/2014/main" id="{E8034794-7C11-B683-7F67-0DDFCDA7A3DF}"/>
              </a:ext>
            </a:extLst>
          </p:cNvPr>
          <p:cNvSpPr txBox="1"/>
          <p:nvPr/>
        </p:nvSpPr>
        <p:spPr>
          <a:xfrm>
            <a:off x="500393" y="5138057"/>
            <a:ext cx="11212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Calibri"/>
                <a:cs typeface="Calibri"/>
              </a:rPr>
              <a:t>Historical Data</a:t>
            </a:r>
            <a:endParaRPr lang="en-US" sz="1200" b="1" dirty="0"/>
          </a:p>
        </p:txBody>
      </p:sp>
      <p:pic>
        <p:nvPicPr>
          <p:cNvPr id="159" name="Picture 22" descr="Image result for azure adf icon"/>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243051" y="3318341"/>
            <a:ext cx="402807" cy="402807"/>
          </a:xfrm>
          <a:prstGeom prst="rect">
            <a:avLst/>
          </a:prstGeom>
          <a:noFill/>
          <a:extLst>
            <a:ext uri="{909E8E84-426E-40DD-AFC4-6F175D3DCCD1}">
              <a14:hiddenFill xmlns:a14="http://schemas.microsoft.com/office/drawing/2010/main">
                <a:solidFill>
                  <a:srgbClr val="FFFFFF"/>
                </a:solidFill>
              </a14:hiddenFill>
            </a:ext>
          </a:extLst>
        </p:spPr>
      </p:pic>
      <p:sp>
        <p:nvSpPr>
          <p:cNvPr id="161" name="Rectangle 160"/>
          <p:cNvSpPr/>
          <p:nvPr/>
        </p:nvSpPr>
        <p:spPr>
          <a:xfrm>
            <a:off x="1834503" y="3727638"/>
            <a:ext cx="1251502" cy="369332"/>
          </a:xfrm>
          <a:prstGeom prst="rect">
            <a:avLst/>
          </a:prstGeom>
        </p:spPr>
        <p:txBody>
          <a:bodyPr wrap="square" lIns="91440" tIns="45720" rIns="91440" bIns="45720" anchor="t">
            <a:sp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fontAlgn="base">
              <a:spcBef>
                <a:spcPct val="0"/>
              </a:spcBef>
              <a:spcAft>
                <a:spcPct val="0"/>
              </a:spcAft>
            </a:pPr>
            <a:r>
              <a:rPr lang="en-US" sz="900" b="1" dirty="0">
                <a:latin typeface="Arial" charset="0"/>
                <a:ea typeface="Geneva" charset="0"/>
                <a:cs typeface="Geneva" charset="0"/>
              </a:rPr>
              <a:t>Azure Data </a:t>
            </a:r>
          </a:p>
          <a:p>
            <a:pPr algn="ctr" fontAlgn="base">
              <a:spcBef>
                <a:spcPct val="0"/>
              </a:spcBef>
              <a:spcAft>
                <a:spcPct val="0"/>
              </a:spcAft>
            </a:pPr>
            <a:r>
              <a:rPr lang="en-US" sz="900" b="1" dirty="0">
                <a:latin typeface="Arial" charset="0"/>
                <a:ea typeface="Geneva" charset="0"/>
                <a:cs typeface="Geneva" charset="0"/>
              </a:rPr>
              <a:t>Factory</a:t>
            </a:r>
            <a:endParaRPr lang="en-US" sz="900" dirty="0"/>
          </a:p>
        </p:txBody>
      </p:sp>
      <p:pic>
        <p:nvPicPr>
          <p:cNvPr id="162" name="Picture 161" descr="A logo with blue text&#10;&#10;Description automatically generated">
            <a:extLst>
              <a:ext uri="{FF2B5EF4-FFF2-40B4-BE49-F238E27FC236}">
                <a16:creationId xmlns:a16="http://schemas.microsoft.com/office/drawing/2014/main" id="{9E21628B-3880-D9EF-61DA-8E241B8C8772}"/>
              </a:ext>
            </a:extLst>
          </p:cNvPr>
          <p:cNvPicPr>
            <a:picLocks noChangeAspect="1"/>
          </p:cNvPicPr>
          <p:nvPr/>
        </p:nvPicPr>
        <p:blipFill>
          <a:blip r:embed="rId23"/>
          <a:stretch>
            <a:fillRect/>
          </a:stretch>
        </p:blipFill>
        <p:spPr>
          <a:xfrm>
            <a:off x="1943625" y="1843195"/>
            <a:ext cx="979716" cy="435428"/>
          </a:xfrm>
          <a:prstGeom prst="rect">
            <a:avLst/>
          </a:prstGeom>
        </p:spPr>
      </p:pic>
      <p:sp>
        <p:nvSpPr>
          <p:cNvPr id="2" name="Rounded Rectangle 1"/>
          <p:cNvSpPr/>
          <p:nvPr/>
        </p:nvSpPr>
        <p:spPr>
          <a:xfrm>
            <a:off x="10546490" y="4496528"/>
            <a:ext cx="920037" cy="28841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b="1" dirty="0">
                <a:solidFill>
                  <a:prstClr val="black"/>
                </a:solidFill>
                <a:latin typeface="Open Sans" panose="020B0606030504020204" pitchFamily="34" charset="0"/>
                <a:ea typeface="Open Sans" panose="020B0606030504020204" pitchFamily="34" charset="0"/>
                <a:cs typeface="Open Sans" panose="020B0606030504020204" pitchFamily="34" charset="0"/>
              </a:rPr>
              <a:t>Desktop and Mobile </a:t>
            </a:r>
          </a:p>
        </p:txBody>
      </p:sp>
      <p:pic>
        <p:nvPicPr>
          <p:cNvPr id="163" name="Picture 36" descr="Related image"/>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307638" y="5797285"/>
            <a:ext cx="249147" cy="203972"/>
          </a:xfrm>
          <a:prstGeom prst="rect">
            <a:avLst/>
          </a:prstGeom>
          <a:noFill/>
          <a:extLst>
            <a:ext uri="{909E8E84-426E-40DD-AFC4-6F175D3DCCD1}">
              <a14:hiddenFill xmlns:a14="http://schemas.microsoft.com/office/drawing/2010/main">
                <a:solidFill>
                  <a:srgbClr val="FFFFFF"/>
                </a:solidFill>
              </a14:hiddenFill>
            </a:ext>
          </a:extLst>
        </p:spPr>
      </p:pic>
      <p:cxnSp>
        <p:nvCxnSpPr>
          <p:cNvPr id="165" name="Straight Arrow Connector 164">
            <a:extLst>
              <a:ext uri="{FF2B5EF4-FFF2-40B4-BE49-F238E27FC236}">
                <a16:creationId xmlns:a16="http://schemas.microsoft.com/office/drawing/2014/main" id="{1B0173DB-713E-1365-AF55-14F5A9329012}"/>
              </a:ext>
            </a:extLst>
          </p:cNvPr>
          <p:cNvCxnSpPr/>
          <p:nvPr/>
        </p:nvCxnSpPr>
        <p:spPr>
          <a:xfrm>
            <a:off x="7692024" y="2877913"/>
            <a:ext cx="792000" cy="808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312626" y="5079669"/>
            <a:ext cx="1359170" cy="215444"/>
          </a:xfrm>
          <a:prstGeom prst="rect">
            <a:avLst/>
          </a:prstGeom>
        </p:spPr>
        <p:txBody>
          <a:bodyPr wrap="square">
            <a:spAutoFit/>
          </a:bodyPr>
          <a:lstStyle/>
          <a:p>
            <a:pPr lvl="0" defTabSz="914377" fontAlgn="base">
              <a:spcBef>
                <a:spcPct val="0"/>
              </a:spcBef>
              <a:spcAft>
                <a:spcPct val="0"/>
              </a:spcAft>
            </a:pPr>
            <a:r>
              <a:rPr lang="en-US" sz="800" b="1" dirty="0">
                <a:solidFill>
                  <a:prstClr val="black"/>
                </a:solidFill>
                <a:latin typeface="Arial" charset="0"/>
                <a:ea typeface="Geneva" charset="0"/>
                <a:cs typeface="Geneva" charset="0"/>
              </a:rPr>
              <a:t>Clorox Private Network</a:t>
            </a:r>
          </a:p>
        </p:txBody>
      </p:sp>
      <p:cxnSp>
        <p:nvCxnSpPr>
          <p:cNvPr id="175" name="Straight Arrow Connector 174">
            <a:extLst>
              <a:ext uri="{FF2B5EF4-FFF2-40B4-BE49-F238E27FC236}">
                <a16:creationId xmlns:a16="http://schemas.microsoft.com/office/drawing/2014/main" id="{1B0173DB-713E-1365-AF55-14F5A9329012}"/>
              </a:ext>
            </a:extLst>
          </p:cNvPr>
          <p:cNvCxnSpPr/>
          <p:nvPr/>
        </p:nvCxnSpPr>
        <p:spPr>
          <a:xfrm>
            <a:off x="8079238" y="3904452"/>
            <a:ext cx="1731600" cy="6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B058B5B6-4A7F-2DFB-92D2-6C26CDA0F272}"/>
              </a:ext>
            </a:extLst>
          </p:cNvPr>
          <p:cNvSpPr txBox="1"/>
          <p:nvPr/>
        </p:nvSpPr>
        <p:spPr>
          <a:xfrm>
            <a:off x="8279849" y="3956110"/>
            <a:ext cx="1012415" cy="215444"/>
          </a:xfrm>
          <a:prstGeom prst="rect">
            <a:avLst/>
          </a:prstGeom>
          <a:noFill/>
        </p:spPr>
        <p:txBody>
          <a:bodyPr wrap="square" lIns="0" tIns="0" rIns="0" bIns="0" rtlCol="0">
            <a:spAutoFit/>
          </a:bodyPr>
          <a:lstStyle>
            <a:defPPr>
              <a:defRPr lang="en-US"/>
            </a:defPPr>
            <a:lvl1pPr marR="0" lvl="0" indent="0" algn="ctr" defTabSz="1219170" fontAlgn="auto">
              <a:lnSpc>
                <a:spcPct val="100000"/>
              </a:lnSpc>
              <a:spcBef>
                <a:spcPts val="0"/>
              </a:spcBef>
              <a:spcAft>
                <a:spcPts val="0"/>
              </a:spcAft>
              <a:buClrTx/>
              <a:buSzTx/>
              <a:buFontTx/>
              <a:buNone/>
              <a:tabLst/>
              <a:defRPr kumimoji="0" sz="1000" b="0" i="0" u="none" strike="noStrike" cap="none" spc="0" normalizeH="0" baseline="0">
                <a:ln>
                  <a:noFill/>
                </a:ln>
                <a:effectLst/>
                <a:uLnTx/>
                <a:uFillTx/>
                <a:latin typeface="Open Sans" panose="020B0606030504020204" pitchFamily="34" charset="0"/>
                <a:ea typeface="Open Sans" panose="020B0606030504020204" pitchFamily="34" charset="0"/>
                <a:cs typeface="Open Sans" panose="020B0606030504020204" pitchFamily="34" charset="0"/>
              </a:defRPr>
            </a:lvl1pPr>
          </a:lstStyle>
          <a:p>
            <a:r>
              <a:rPr lang="en-GB" sz="700" b="1" dirty="0" err="1">
                <a:solidFill>
                  <a:prstClr val="black"/>
                </a:solidFill>
                <a:latin typeface="Verdana" panose="020B0604030504040204" pitchFamily="34" charset="0"/>
                <a:ea typeface="Verdana" panose="020B0604030504040204" pitchFamily="34" charset="0"/>
                <a:cs typeface="+mn-cs"/>
              </a:rPr>
              <a:t>Databricks</a:t>
            </a:r>
            <a:r>
              <a:rPr lang="en-GB" sz="700" b="1" dirty="0">
                <a:solidFill>
                  <a:prstClr val="black"/>
                </a:solidFill>
                <a:latin typeface="Verdana" panose="020B0604030504040204" pitchFamily="34" charset="0"/>
                <a:ea typeface="Verdana" panose="020B0604030504040204" pitchFamily="34" charset="0"/>
                <a:cs typeface="+mn-cs"/>
              </a:rPr>
              <a:t> – Gold</a:t>
            </a:r>
            <a:r>
              <a:rPr lang="en-GB" sz="700" dirty="0">
                <a:solidFill>
                  <a:prstClr val="black"/>
                </a:solidFill>
                <a:latin typeface="Verdana" panose="020B0604030504040204" pitchFamily="34" charset="0"/>
                <a:ea typeface="Verdana" panose="020B0604030504040204" pitchFamily="34" charset="0"/>
                <a:cs typeface="+mn-cs"/>
              </a:rPr>
              <a:t> Consumption layer</a:t>
            </a:r>
          </a:p>
        </p:txBody>
      </p:sp>
      <p:cxnSp>
        <p:nvCxnSpPr>
          <p:cNvPr id="61" name="Straight Connector 60"/>
          <p:cNvCxnSpPr/>
          <p:nvPr/>
        </p:nvCxnSpPr>
        <p:spPr>
          <a:xfrm flipH="1" flipV="1">
            <a:off x="8072664" y="2883731"/>
            <a:ext cx="6574" cy="1020756"/>
          </a:xfrm>
          <a:prstGeom prst="line">
            <a:avLst/>
          </a:prstGeom>
        </p:spPr>
        <p:style>
          <a:lnRef idx="1">
            <a:schemeClr val="dk1"/>
          </a:lnRef>
          <a:fillRef idx="0">
            <a:schemeClr val="dk1"/>
          </a:fillRef>
          <a:effectRef idx="0">
            <a:schemeClr val="dk1"/>
          </a:effectRef>
          <a:fontRef idx="minor">
            <a:schemeClr val="tx1"/>
          </a:fontRef>
        </p:style>
      </p:cxnSp>
      <p:pic>
        <p:nvPicPr>
          <p:cNvPr id="192" name="Picture 191">
            <a:extLst>
              <a:ext uri="{FF2B5EF4-FFF2-40B4-BE49-F238E27FC236}">
                <a16:creationId xmlns:a16="http://schemas.microsoft.com/office/drawing/2014/main" id="{8806BE2D-C4AF-CBA6-11BC-0F6A120D3995}"/>
              </a:ext>
            </a:extLst>
          </p:cNvPr>
          <p:cNvPicPr>
            <a:picLocks noChangeAspect="1"/>
          </p:cNvPicPr>
          <p:nvPr/>
        </p:nvPicPr>
        <p:blipFill rotWithShape="1">
          <a:blip r:embed="rId25"/>
          <a:srcRect b="10842"/>
          <a:stretch/>
        </p:blipFill>
        <p:spPr>
          <a:xfrm>
            <a:off x="2262260" y="4184242"/>
            <a:ext cx="314876" cy="295233"/>
          </a:xfrm>
          <a:prstGeom prst="rect">
            <a:avLst/>
          </a:prstGeom>
        </p:spPr>
      </p:pic>
      <p:sp>
        <p:nvSpPr>
          <p:cNvPr id="72" name="Rectangle 71"/>
          <p:cNvSpPr/>
          <p:nvPr/>
        </p:nvSpPr>
        <p:spPr>
          <a:xfrm>
            <a:off x="1889806" y="4579036"/>
            <a:ext cx="1073927" cy="738664"/>
          </a:xfrm>
          <a:prstGeom prst="rect">
            <a:avLst/>
          </a:prstGeom>
        </p:spPr>
        <p:txBody>
          <a:bodyPr wrap="square">
            <a:spAutoFit/>
          </a:bodyPr>
          <a:lstStyle/>
          <a:p>
            <a:pPr marL="171450" lvl="0" indent="-171450" defTabSz="1219170">
              <a:buFont typeface="Arial" panose="020B0604020202020204" pitchFamily="34" charset="0"/>
              <a:buChar char="•"/>
              <a:defRPr/>
            </a:pPr>
            <a:r>
              <a:rPr lang="en-IN" sz="700" noProof="1">
                <a:solidFill>
                  <a:prstClr val="black"/>
                </a:solidFill>
                <a:latin typeface="Verdana" panose="020B0604030504040204" pitchFamily="34" charset="0"/>
                <a:ea typeface="Verdana" panose="020B0604030504040204" pitchFamily="34" charset="0"/>
                <a:sym typeface="Open Sans"/>
              </a:rPr>
              <a:t>Self-Hosted Integration Runtime (SHIR)</a:t>
            </a:r>
          </a:p>
          <a:p>
            <a:pPr marL="171450" lvl="0" indent="-171450" defTabSz="1219170">
              <a:buFont typeface="Arial" panose="020B0604020202020204" pitchFamily="34" charset="0"/>
              <a:buChar char="•"/>
              <a:defRPr/>
            </a:pPr>
            <a:r>
              <a:rPr lang="en-GB" sz="700" noProof="1">
                <a:solidFill>
                  <a:prstClr val="black"/>
                </a:solidFill>
                <a:latin typeface="Verdana" panose="020B0604030504040204" pitchFamily="34" charset="0"/>
                <a:ea typeface="Verdana" panose="020B0604030504040204" pitchFamily="34" charset="0"/>
                <a:sym typeface="Open Sans"/>
              </a:rPr>
              <a:t>VMs on Private VNET to access mulesoft</a:t>
            </a:r>
          </a:p>
        </p:txBody>
      </p:sp>
    </p:spTree>
    <p:extLst>
      <p:ext uri="{BB962C8B-B14F-4D97-AF65-F5344CB8AC3E}">
        <p14:creationId xmlns:p14="http://schemas.microsoft.com/office/powerpoint/2010/main" val="6446066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6904-23F8-5148-9D32-0FF8E5FDA690}"/>
              </a:ext>
            </a:extLst>
          </p:cNvPr>
          <p:cNvSpPr>
            <a:spLocks noGrp="1"/>
          </p:cNvSpPr>
          <p:nvPr>
            <p:ph type="title"/>
          </p:nvPr>
        </p:nvSpPr>
        <p:spPr/>
        <p:txBody>
          <a:bodyPr lIns="91440" tIns="45720" rIns="91440" bIns="45720" anchor="t"/>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defTabSz="1625519"/>
            <a:r>
              <a:rPr lang="en-US" sz="4250" kern="100" dirty="0">
                <a:solidFill>
                  <a:srgbClr val="1E3896"/>
                </a:solidFill>
                <a:latin typeface="Calibri"/>
                <a:ea typeface="Calibri"/>
                <a:cs typeface="Times New Roman"/>
              </a:rPr>
              <a:t>Timing of Critical Resource Support</a:t>
            </a:r>
          </a:p>
        </p:txBody>
      </p:sp>
      <p:sp>
        <p:nvSpPr>
          <p:cNvPr id="3" name="Content Placeholder 4">
            <a:extLst>
              <a:ext uri="{FF2B5EF4-FFF2-40B4-BE49-F238E27FC236}">
                <a16:creationId xmlns:a16="http://schemas.microsoft.com/office/drawing/2014/main" id="{B638824A-0235-90FB-6C55-7748CE99936D}"/>
              </a:ext>
            </a:extLst>
          </p:cNvPr>
          <p:cNvSpPr>
            <a:spLocks noGrp="1"/>
          </p:cNvSpPr>
          <p:nvPr>
            <p:ph idx="1"/>
          </p:nvPr>
        </p:nvSpPr>
        <p:spPr>
          <a:xfrm>
            <a:off x="573260" y="1356039"/>
            <a:ext cx="11045480" cy="2318309"/>
          </a:xfrm>
        </p:spPr>
        <p:txBody>
          <a:bodyPr lIns="91440" tIns="45720" rIns="91440" bIns="45720" anchor="t">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2400" kern="100" dirty="0">
                <a:effectLst/>
                <a:latin typeface="Calibri"/>
                <a:ea typeface="Calibri"/>
                <a:cs typeface="Times New Roman"/>
              </a:rPr>
              <a:t>Anaplan testing period begins July-Dec 2024 and goes live Jan 2025. Then Legacy financial systems used to query current and historical financial data will be sunset.</a:t>
            </a:r>
            <a:endParaRPr lang="en-US" sz="2400" kern="100" dirty="0">
              <a:latin typeface="Calibri"/>
              <a:ea typeface="Calibri"/>
              <a:cs typeface="Times New Roman"/>
            </a:endParaRPr>
          </a:p>
          <a:p>
            <a:pPr marL="0" indent="-456565"/>
            <a:r>
              <a:rPr lang="en-US" sz="2400" kern="100" dirty="0">
                <a:latin typeface="Calibri"/>
                <a:ea typeface="Calibri"/>
                <a:cs typeface="Times New Roman"/>
              </a:rPr>
              <a:t>Anaplan Data will become available in May/June to begin building pipelines</a:t>
            </a:r>
          </a:p>
          <a:p>
            <a:pPr marL="0" indent="-456565"/>
            <a:r>
              <a:rPr lang="en-US" sz="2400" kern="100" dirty="0">
                <a:latin typeface="Calibri"/>
                <a:ea typeface="Calibri"/>
                <a:cs typeface="Times New Roman"/>
              </a:rPr>
              <a:t>Seek to complete refined data engineering by October/November</a:t>
            </a:r>
          </a:p>
          <a:p>
            <a:pPr marL="0" indent="-456565"/>
            <a:r>
              <a:rPr lang="en-US" sz="2400" kern="100" dirty="0">
                <a:latin typeface="Calibri"/>
                <a:ea typeface="Calibri"/>
                <a:cs typeface="Times New Roman"/>
              </a:rPr>
              <a:t>Finance Data team will build custom reports in fabric for Q2 FY25 release</a:t>
            </a:r>
          </a:p>
          <a:p>
            <a:pPr marL="0" indent="-456565"/>
            <a:endParaRPr lang="en-US" sz="2400" kern="100" dirty="0">
              <a:latin typeface="Calibri"/>
              <a:ea typeface="Calibri" panose="020F0502020204030204" pitchFamily="34" charset="0"/>
              <a:cs typeface="Times New Roman" panose="02020603050405020304" pitchFamily="18" charset="0"/>
            </a:endParaRPr>
          </a:p>
          <a:p>
            <a:pPr indent="-224155">
              <a:spcBef>
                <a:spcPts val="1600"/>
              </a:spcBef>
              <a:spcAft>
                <a:spcPts val="1600"/>
              </a:spcAft>
            </a:pPr>
            <a:endParaRPr lang="en-US" sz="2400" kern="100" dirty="0">
              <a:effectLst/>
              <a:latin typeface="Calibri"/>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F4013D6-BE1E-4D8E-097B-03307456664C}"/>
              </a:ext>
            </a:extLst>
          </p:cNvPr>
          <p:cNvPicPr>
            <a:picLocks noChangeAspect="1"/>
          </p:cNvPicPr>
          <p:nvPr/>
        </p:nvPicPr>
        <p:blipFill rotWithShape="1">
          <a:blip r:embed="rId2"/>
          <a:srcRect l="225" t="402" r="-128"/>
          <a:stretch/>
        </p:blipFill>
        <p:spPr>
          <a:xfrm>
            <a:off x="337377" y="3991120"/>
            <a:ext cx="11280495" cy="2694784"/>
          </a:xfrm>
          <a:prstGeom prst="rect">
            <a:avLst/>
          </a:prstGeom>
        </p:spPr>
      </p:pic>
      <p:sp>
        <p:nvSpPr>
          <p:cNvPr id="6" name="Rectangle 5">
            <a:extLst>
              <a:ext uri="{FF2B5EF4-FFF2-40B4-BE49-F238E27FC236}">
                <a16:creationId xmlns:a16="http://schemas.microsoft.com/office/drawing/2014/main" id="{AF5C03DE-DB2B-1EDC-3C72-62EB3F05105E}"/>
              </a:ext>
            </a:extLst>
          </p:cNvPr>
          <p:cNvSpPr/>
          <p:nvPr/>
        </p:nvSpPr>
        <p:spPr>
          <a:xfrm>
            <a:off x="4908469" y="4385953"/>
            <a:ext cx="1710047" cy="1599211"/>
          </a:xfrm>
          <a:prstGeom prst="rect">
            <a:avLst/>
          </a:prstGeom>
          <a:solidFill>
            <a:srgbClr val="C0C0C0">
              <a:alpha val="6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algn="ctr"/>
            <a:r>
              <a:rPr lang="en-US" sz="3200" dirty="0">
                <a:solidFill>
                  <a:schemeClr val="accent4"/>
                </a:solidFill>
              </a:rPr>
              <a:t>Shadow Period</a:t>
            </a:r>
          </a:p>
        </p:txBody>
      </p:sp>
      <p:sp>
        <p:nvSpPr>
          <p:cNvPr id="4" name="TextBox 3">
            <a:extLst>
              <a:ext uri="{FF2B5EF4-FFF2-40B4-BE49-F238E27FC236}">
                <a16:creationId xmlns:a16="http://schemas.microsoft.com/office/drawing/2014/main" id="{A5EDCDF9-7344-6EBF-9DC2-D827D9C1E574}"/>
              </a:ext>
            </a:extLst>
          </p:cNvPr>
          <p:cNvSpPr txBox="1"/>
          <p:nvPr/>
        </p:nvSpPr>
        <p:spPr>
          <a:xfrm>
            <a:off x="8354095" y="176011"/>
            <a:ext cx="2410496"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b="1" dirty="0">
                <a:cs typeface="Poppins Light"/>
              </a:rPr>
              <a:t>Source: Anaplan project presentation</a:t>
            </a:r>
            <a:endParaRPr lang="en-US" sz="900" b="1" dirty="0"/>
          </a:p>
        </p:txBody>
      </p:sp>
    </p:spTree>
    <p:extLst>
      <p:ext uri="{BB962C8B-B14F-4D97-AF65-F5344CB8AC3E}">
        <p14:creationId xmlns:p14="http://schemas.microsoft.com/office/powerpoint/2010/main" val="2949122414"/>
      </p:ext>
    </p:extLst>
  </p:cSld>
  <p:clrMapOvr>
    <a:masterClrMapping/>
  </p:clrMapOvr>
</p:sld>
</file>

<file path=ppt/theme/theme1.xml><?xml version="1.0" encoding="utf-8"?>
<a:theme xmlns:a="http://schemas.openxmlformats.org/drawingml/2006/main" name="Cover Slide">
  <a:themeElements>
    <a:clrScheme name="TCC Color">
      <a:dk1>
        <a:srgbClr val="666C7A"/>
      </a:dk1>
      <a:lt1>
        <a:srgbClr val="FFFFFF"/>
      </a:lt1>
      <a:dk2>
        <a:srgbClr val="1E3896"/>
      </a:dk2>
      <a:lt2>
        <a:srgbClr val="FFFFFF"/>
      </a:lt2>
      <a:accent1>
        <a:srgbClr val="5DB8FD"/>
      </a:accent1>
      <a:accent2>
        <a:srgbClr val="30D190"/>
      </a:accent2>
      <a:accent3>
        <a:srgbClr val="F3B00C"/>
      </a:accent3>
      <a:accent4>
        <a:srgbClr val="FD6EA3"/>
      </a:accent4>
      <a:accent5>
        <a:srgbClr val="A7E0FF"/>
      </a:accent5>
      <a:accent6>
        <a:srgbClr val="AADDD1"/>
      </a:accent6>
      <a:hlink>
        <a:srgbClr val="0000FF"/>
      </a:hlink>
      <a:folHlink>
        <a:srgbClr val="800080"/>
      </a:folHlink>
    </a:clrScheme>
    <a:fontScheme name="TCC Corporate Font - V1.0">
      <a:majorFont>
        <a:latin typeface="Poppins Light"/>
        <a:ea typeface=""/>
        <a:cs typeface=""/>
      </a:majorFont>
      <a:minorFont>
        <a:latin typeface="Poppi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ody_Slide">
  <a:themeElements>
    <a:clrScheme name="TCC Corporate Palette V1.0">
      <a:dk1>
        <a:srgbClr val="666C7A"/>
      </a:dk1>
      <a:lt1>
        <a:srgbClr val="FFFFFF"/>
      </a:lt1>
      <a:dk2>
        <a:srgbClr val="1E3896"/>
      </a:dk2>
      <a:lt2>
        <a:srgbClr val="FFFFFF"/>
      </a:lt2>
      <a:accent1>
        <a:srgbClr val="A7E0FF"/>
      </a:accent1>
      <a:accent2>
        <a:srgbClr val="5DB8FD"/>
      </a:accent2>
      <a:accent3>
        <a:srgbClr val="196EEF"/>
      </a:accent3>
      <a:accent4>
        <a:srgbClr val="1E3896"/>
      </a:accent4>
      <a:accent5>
        <a:srgbClr val="FFFFFF"/>
      </a:accent5>
      <a:accent6>
        <a:srgbClr val="FFFFFF"/>
      </a:accent6>
      <a:hlink>
        <a:srgbClr val="0000FF"/>
      </a:hlink>
      <a:folHlink>
        <a:srgbClr val="800080"/>
      </a:folHlink>
    </a:clrScheme>
    <a:fontScheme name="TCC Corporate Font - V1.0">
      <a:majorFont>
        <a:latin typeface="Poppins Light"/>
        <a:ea typeface=""/>
        <a:cs typeface=""/>
      </a:majorFont>
      <a:minorFont>
        <a:latin typeface="Poppi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Internal Presentation">
  <a:themeElements>
    <a:clrScheme name="Internal Presentatio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Internal Presentation">
      <a:majorFont>
        <a:latin typeface="Arial"/>
        <a:ea typeface="Geneva"/>
        <a:cs typeface="Geneva"/>
      </a:majorFont>
      <a:minorFont>
        <a:latin typeface="Arial"/>
        <a:ea typeface="Geneva"/>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Geneva" charset="0"/>
            <a:cs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Geneva" charset="0"/>
            <a:cs typeface="Geneva" charset="0"/>
          </a:defRPr>
        </a:defPPr>
      </a:lstStyle>
    </a:lnDef>
  </a:objectDefaults>
  <a:extraClrSchemeLst>
    <a:extraClrScheme>
      <a:clrScheme name="Internal Presentation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0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b3a7bbb-4872-4715-af7c-7fd2d7c57a2f" xsi:nil="true"/>
    <lcf76f155ced4ddcb4097134ff3c332f xmlns="434be37c-48db-4195-ac86-d64f6eef0a63">
      <Terms xmlns="http://schemas.microsoft.com/office/infopath/2007/PartnerControls"/>
    </lcf76f155ced4ddcb4097134ff3c332f>
    <SharedWithUsers xmlns="0b3a7bbb-4872-4715-af7c-7fd2d7c57a2f">
      <UserInfo>
        <DisplayName>Arun Thotla</DisplayName>
        <AccountId>67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3208D2ADEDDD4DB25C9FEF3FF3092E" ma:contentTypeVersion="17" ma:contentTypeDescription="Create a new document." ma:contentTypeScope="" ma:versionID="2a8fe5cb123b3e2f0f4829a7c6c66a22">
  <xsd:schema xmlns:xsd="http://www.w3.org/2001/XMLSchema" xmlns:xs="http://www.w3.org/2001/XMLSchema" xmlns:p="http://schemas.microsoft.com/office/2006/metadata/properties" xmlns:ns2="434be37c-48db-4195-ac86-d64f6eef0a63" xmlns:ns3="0b3a7bbb-4872-4715-af7c-7fd2d7c57a2f" targetNamespace="http://schemas.microsoft.com/office/2006/metadata/properties" ma:root="true" ma:fieldsID="17aacd64bc4175719e8425d01d9489a3" ns2:_="" ns3:_="">
    <xsd:import namespace="434be37c-48db-4195-ac86-d64f6eef0a63"/>
    <xsd:import namespace="0b3a7bbb-4872-4715-af7c-7fd2d7c57a2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4be37c-48db-4195-ac86-d64f6eef0a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d3e3b99-ed6c-4457-9ad7-c6beba72929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b3a7bbb-4872-4715-af7c-7fd2d7c57a2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64bc78d-72a9-4f1f-a556-1ab3830dd790}" ma:internalName="TaxCatchAll" ma:showField="CatchAllData" ma:web="0b3a7bbb-4872-4715-af7c-7fd2d7c57a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7211E6-92E3-463B-AD81-57825EE9413E}">
  <ds:schemaRefs>
    <ds:schemaRef ds:uri="http://purl.org/dc/elements/1.1/"/>
    <ds:schemaRef ds:uri="0b3a7bbb-4872-4715-af7c-7fd2d7c57a2f"/>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434be37c-48db-4195-ac86-d64f6eef0a63"/>
    <ds:schemaRef ds:uri="http://www.w3.org/XML/1998/namespace"/>
    <ds:schemaRef ds:uri="http://purl.org/dc/terms/"/>
  </ds:schemaRefs>
</ds:datastoreItem>
</file>

<file path=customXml/itemProps2.xml><?xml version="1.0" encoding="utf-8"?>
<ds:datastoreItem xmlns:ds="http://schemas.openxmlformats.org/officeDocument/2006/customXml" ds:itemID="{47DCAEBA-012F-4CA5-B180-6492FB484AEF}">
  <ds:schemaRefs>
    <ds:schemaRef ds:uri="0b3a7bbb-4872-4715-af7c-7fd2d7c57a2f"/>
    <ds:schemaRef ds:uri="434be37c-48db-4195-ac86-d64f6eef0a6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2D199A2-C4D4-473A-BB3E-5665567A0D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TotalTime>
  <Words>586</Words>
  <Application>Microsoft Office PowerPoint</Application>
  <PresentationFormat>Widescreen</PresentationFormat>
  <Paragraphs>175</Paragraphs>
  <Slides>5</Slides>
  <Notes>3</Notes>
  <HiddenSlides>0</HiddenSlides>
  <MMClips>0</MMClips>
  <ScaleCrop>false</ScaleCrop>
  <HeadingPairs>
    <vt:vector size="4" baseType="variant">
      <vt:variant>
        <vt:lpstr>Theme</vt:lpstr>
      </vt:variant>
      <vt:variant>
        <vt:i4>4</vt:i4>
      </vt:variant>
      <vt:variant>
        <vt:lpstr>Slide Titles</vt:lpstr>
      </vt:variant>
      <vt:variant>
        <vt:i4>5</vt:i4>
      </vt:variant>
    </vt:vector>
  </HeadingPairs>
  <TitlesOfParts>
    <vt:vector size="9" baseType="lpstr">
      <vt:lpstr>Cover Slide</vt:lpstr>
      <vt:lpstr>Body_Slide</vt:lpstr>
      <vt:lpstr>3_Internal Presentation</vt:lpstr>
      <vt:lpstr>10_Office Theme</vt:lpstr>
      <vt:lpstr>ANAPLAN – Migration Strategy to Cloud</vt:lpstr>
      <vt:lpstr>Project Summary</vt:lpstr>
      <vt:lpstr>Finance – Temporary Pipeline</vt:lpstr>
      <vt:lpstr>Anaplan - Detailed Solution Architecture</vt:lpstr>
      <vt:lpstr>Timing of Critical Resource Support</vt:lpstr>
    </vt:vector>
  </TitlesOfParts>
  <Company>The Clorox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dc:creator>
  <cp:lastModifiedBy>Arvind Pandita</cp:lastModifiedBy>
  <cp:revision>45</cp:revision>
  <dcterms:created xsi:type="dcterms:W3CDTF">2022-06-03T13:00:09Z</dcterms:created>
  <dcterms:modified xsi:type="dcterms:W3CDTF">2024-04-30T16:01:16Z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0x010100743208D2ADEDDD4DB25C9FEF3FF3092E</vt:lpwstr>
  </property>
  <property fmtid="{D5CDD505-2E9C-101B-9397-08002B2CF9AE}" pid="3" name="MediaServiceImageTags">
    <vt:lpwstr/>
  </property>
</Properties>
</file>