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6" r:id="rId4"/>
    <p:sldId id="260" r:id="rId5"/>
    <p:sldId id="262" r:id="rId6"/>
    <p:sldId id="263" r:id="rId7"/>
    <p:sldId id="264" r:id="rId8"/>
    <p:sldId id="265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VEHICULAR HEATSTROKE ALERTING SYSTEM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6000" spc="-25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VEHICULAR HEATSTROKE ALERTING SYSTEM</a:t>
            </a:r>
          </a:p>
        </p:txBody>
      </p:sp>
      <p:sp>
        <p:nvSpPr>
          <p:cNvPr id="120" name="ADITHI PAI…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6426200"/>
            <a:ext cx="10559257" cy="1537792"/>
          </a:xfrm>
          <a:prstGeom prst="rect">
            <a:avLst/>
          </a:prstGeom>
        </p:spPr>
        <p:txBody>
          <a:bodyPr/>
          <a:lstStyle/>
          <a:p>
            <a:pPr algn="r" defTabSz="182880">
              <a:defRPr sz="2400"/>
            </a:pPr>
            <a:r>
              <a:t>ADITHI PAI</a:t>
            </a:r>
          </a:p>
          <a:p>
            <a:pPr algn="r" defTabSz="182880">
              <a:defRPr sz="2400"/>
            </a:pPr>
            <a:r>
              <a:t>ARVIND P JAYAN</a:t>
            </a:r>
          </a:p>
          <a:p>
            <a:pPr algn="r" defTabSz="182880">
              <a:defRPr sz="2400"/>
            </a:pPr>
            <a:r>
              <a:t>Y V V S SAI PAVAN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creen Shot 2018-08-31 at 1.10.25 PM.png" descr="Screen Shot 2018-08-31 at 1.10.25 PM.png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rcRect l="336"/>
          <a:stretch>
            <a:fillRect/>
          </a:stretch>
        </p:blipFill>
        <p:spPr>
          <a:xfrm>
            <a:off x="6718300" y="638919"/>
            <a:ext cx="5294132" cy="8216901"/>
          </a:xfrm>
          <a:prstGeom prst="rect">
            <a:avLst/>
          </a:prstGeom>
        </p:spPr>
      </p:pic>
      <p:sp>
        <p:nvSpPr>
          <p:cNvPr id="126" name="Vehicular heatstroke, hyperthermia. The devastating effects of a child being left in a hot car. It's every parent's unfathomable nightmare, yet it happens several times a year. The tragedy can happen almost anywhere, and while hotter months are always the riskiest, the circumstances surrounding child vehicular heatstroke are varied."/>
          <p:cNvSpPr txBox="1">
            <a:spLocks noGrp="1"/>
          </p:cNvSpPr>
          <p:nvPr>
            <p:ph type="title"/>
          </p:nvPr>
        </p:nvSpPr>
        <p:spPr>
          <a:xfrm>
            <a:off x="952500" y="482600"/>
            <a:ext cx="5334000" cy="3987800"/>
          </a:xfrm>
          <a:prstGeom prst="rect">
            <a:avLst/>
          </a:prstGeom>
        </p:spPr>
        <p:txBody>
          <a:bodyPr anchor="ctr"/>
          <a:lstStyle/>
          <a:p>
            <a:pPr lvl="8" defTabSz="196596">
              <a:defRPr sz="245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  </a:t>
            </a:r>
            <a:r>
              <a:rPr lang="en-US" dirty="0"/>
              <a:t>		</a:t>
            </a:r>
            <a:r>
              <a:rPr dirty="0"/>
              <a:t>Vehicular heatstroke, hyperthermia. The devastating effects of a child being left in a hot car.</a:t>
            </a:r>
            <a:r>
              <a:rPr lang="en-US" dirty="0"/>
              <a:t> </a:t>
            </a:r>
            <a:r>
              <a:rPr dirty="0"/>
              <a:t>The tragedy can happen almost anywhere, and while hotter months are</a:t>
            </a:r>
            <a:r>
              <a:rPr lang="en-US" dirty="0"/>
              <a:t> </a:t>
            </a:r>
            <a:r>
              <a:rPr dirty="0"/>
              <a:t>always the riskiest, the circumstances surrounding child vehicular heatstroke are varied.</a:t>
            </a:r>
          </a:p>
        </p:txBody>
      </p:sp>
      <p:sp>
        <p:nvSpPr>
          <p:cNvPr id="127" name="According to the safety organization Kids and Cars, an average of 37 children die each year in hot cars. These include instances where a child has been forgotten in a car, accidentally locks themselves in a car or trunk, or, in a small number of cases, when a child has been intentionally left in a car.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  <a:solidFill>
            <a:srgbClr val="000000"/>
          </a:solidFill>
        </p:spPr>
        <p:txBody>
          <a:bodyPr>
            <a:normAutofit/>
          </a:bodyPr>
          <a:lstStyle/>
          <a:p>
            <a:pPr lvl="2" algn="just" defTabSz="257047">
              <a:defRPr sz="2508"/>
            </a:pPr>
            <a:endParaRPr sz="24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9C0D8-5C86-3F42-B089-4E8A6A8DC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4838700"/>
            <a:ext cx="5029200" cy="3886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B15DA1B-642E-A242-8A2C-85807A73B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25" y="831325"/>
            <a:ext cx="5773827" cy="74720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C79DD13-9252-6E41-A95F-BBDF294DBE85}"/>
              </a:ext>
            </a:extLst>
          </p:cNvPr>
          <p:cNvSpPr/>
          <p:nvPr/>
        </p:nvSpPr>
        <p:spPr>
          <a:xfrm>
            <a:off x="6139836" y="1111551"/>
            <a:ext cx="65024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dirty="0"/>
              <a:t> 	According to the safety organization Kids and Cars, an average of 37 children die each year in hot cars. These include instances where a child has been forgotten in a car, accidentally locks themselves in a car or trunk, or, in a small number of cases, when a child has been intentionally left in a car. </a:t>
            </a:r>
            <a:endParaRPr lang="en-US" b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7D675D-96DD-214C-8625-B89DFFB32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46" y="5412658"/>
            <a:ext cx="5846666" cy="284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327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oT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IoT SOLUTION</a:t>
            </a:r>
          </a:p>
        </p:txBody>
      </p:sp>
      <p:sp>
        <p:nvSpPr>
          <p:cNvPr id="133" name="Our IoT solution is to create a system to recognize the presence of children, adults or animals inside the vehicle when the vehicle’s engine is switched off. If this happens for a long interval of time, temperature and presence of toxic gases increases considerably then the responsible adults will be alerted first, if no action is taken beyond a threshold time local authority will be alerted also.…"/>
          <p:cNvSpPr txBox="1">
            <a:spLocks noGrp="1"/>
          </p:cNvSpPr>
          <p:nvPr>
            <p:ph type="body" idx="1"/>
          </p:nvPr>
        </p:nvSpPr>
        <p:spPr>
          <a:xfrm>
            <a:off x="952500" y="25781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2" indent="0" defTabSz="425195">
              <a:spcBef>
                <a:spcPts val="0"/>
              </a:spcBef>
              <a:buSzTx/>
              <a:buNone/>
              <a:defRPr sz="2790"/>
            </a:pPr>
            <a:r>
              <a:t>        Our IoT solution is to create a system to recognize the presence of children, adults or animals inside the vehicle when the vehicle’s engine is switched off. If this happens for a long interval of time, temperature and presence of toxic gases increases considerably then the responsible adults will be alerted first, if no action is taken beyond a threshold time local authority will be alerted also. </a:t>
            </a:r>
          </a:p>
          <a:p>
            <a:pPr marL="0" indent="0" defTabSz="425195">
              <a:spcBef>
                <a:spcPts val="0"/>
              </a:spcBef>
              <a:buSzTx/>
              <a:buNone/>
              <a:defRPr sz="2790"/>
            </a:pPr>
            <a:r>
              <a:t> 		</a:t>
            </a:r>
          </a:p>
          <a:p>
            <a:pPr marL="0" indent="0" defTabSz="425195">
              <a:spcBef>
                <a:spcPts val="0"/>
              </a:spcBef>
              <a:buSzTx/>
              <a:buNone/>
              <a:defRPr sz="2790"/>
            </a:pPr>
            <a:r>
              <a:t>	We are using web cams to detect the presence of kids who are left alone in vehicles, if more than a face is found when the vehicle is switched off, the amount of toxic gases is detected using air quality sensor and temperature using an analog temperature sensor. </a:t>
            </a:r>
          </a:p>
          <a:p>
            <a:pPr marL="0" indent="0" defTabSz="425195">
              <a:spcBef>
                <a:spcPts val="0"/>
              </a:spcBef>
              <a:buSzTx/>
              <a:buNone/>
              <a:defRPr sz="2790"/>
            </a:pPr>
            <a:r>
              <a:t>Based on the intensity alerts are given:</a:t>
            </a:r>
          </a:p>
          <a:p>
            <a:pPr marL="0" indent="0" defTabSz="425195">
              <a:spcBef>
                <a:spcPts val="0"/>
              </a:spcBef>
              <a:buSzTx/>
              <a:buNone/>
              <a:defRPr sz="2790"/>
            </a:pPr>
            <a:r>
              <a:t>If moderate - Alert parents</a:t>
            </a:r>
          </a:p>
          <a:p>
            <a:pPr marL="0" indent="0" defTabSz="425195">
              <a:spcBef>
                <a:spcPts val="0"/>
              </a:spcBef>
              <a:buSzTx/>
              <a:buNone/>
              <a:defRPr sz="2790"/>
            </a:pPr>
            <a:r>
              <a:t>If above the threshold value - Alert Local authorities and Parents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RCHITECTURE DIAGRAM"/>
          <p:cNvSpPr txBox="1">
            <a:spLocks noGrp="1"/>
          </p:cNvSpPr>
          <p:nvPr>
            <p:ph type="title"/>
          </p:nvPr>
        </p:nvSpPr>
        <p:spPr>
          <a:xfrm>
            <a:off x="1270000" y="444500"/>
            <a:ext cx="10464800" cy="1422400"/>
          </a:xfrm>
          <a:prstGeom prst="rect">
            <a:avLst/>
          </a:prstGeom>
        </p:spPr>
        <p:txBody>
          <a:bodyPr/>
          <a:lstStyle>
            <a:lvl1pPr defTabSz="467359">
              <a:defRPr sz="6400"/>
            </a:lvl1pPr>
          </a:lstStyle>
          <a:p>
            <a:r>
              <a:rPr lang="en-US" dirty="0"/>
              <a:t>OUR SYSTEM</a:t>
            </a:r>
            <a:endParaRPr dirty="0"/>
          </a:p>
        </p:txBody>
      </p:sp>
      <p:pic>
        <p:nvPicPr>
          <p:cNvPr id="140" name="IoT project.png" descr="IoT projec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9550" y="1928217"/>
            <a:ext cx="10045700" cy="699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SSUMP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ASSUMPTIONS</a:t>
            </a:r>
          </a:p>
        </p:txBody>
      </p:sp>
      <p:sp>
        <p:nvSpPr>
          <p:cNvPr id="143" name="The placement of camera covers the whole car and detects only fac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placement of camera covers the whole car and detects only faces.</a:t>
            </a:r>
          </a:p>
          <a:p>
            <a:r>
              <a:t>If no faces are detected then there are no one inside the car.</a:t>
            </a:r>
          </a:p>
          <a:p>
            <a:r>
              <a:t>Alert system implemented will work effectively.</a:t>
            </a:r>
          </a:p>
          <a:p>
            <a:r>
              <a:t>Air quality sensor will not be triggered by low amounts of CO</a:t>
            </a:r>
            <a:r>
              <a:rPr baseline="-5999"/>
              <a:t>2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IMPROVING ACCURA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r>
              <a:t>IMPROVING ACCURACY</a:t>
            </a:r>
          </a:p>
        </p:txBody>
      </p:sp>
      <p:sp>
        <p:nvSpPr>
          <p:cNvPr id="146" name="By adding a thermal sensor and PIR sensor, will be more accurate in detecting the presence of a child inside a vehicle.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448300" cy="6286500"/>
          </a:xfrm>
          <a:prstGeom prst="rect">
            <a:avLst/>
          </a:prstGeom>
        </p:spPr>
        <p:txBody>
          <a:bodyPr anchor="ctr"/>
          <a:lstStyle/>
          <a:p>
            <a:r>
              <a:rPr dirty="0"/>
              <a:t>By adding a thermal sensor and PIR sensor, will be more accurate in detecting the presence of a child inside a vehicle.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356081-B32A-0D4F-A879-BB6A25889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37" y="3372461"/>
            <a:ext cx="3657600" cy="3657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HANK YO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08254">
              <a:defRPr sz="6960"/>
            </a:pPr>
            <a:r>
              <a:t>THANK YOU</a:t>
            </a:r>
          </a:p>
          <a:p>
            <a:pPr defTabSz="508254">
              <a:defRPr sz="696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171</Words>
  <Application>Microsoft Macintosh PowerPoint</Application>
  <PresentationFormat>Custom</PresentationFormat>
  <Paragraphs>22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American Typewriter</vt:lpstr>
      <vt:lpstr>Helvetica Neue</vt:lpstr>
      <vt:lpstr>Helvetica Neue Light</vt:lpstr>
      <vt:lpstr>Helvetica Neue Medium</vt:lpstr>
      <vt:lpstr>Black</vt:lpstr>
      <vt:lpstr>VEHICULAR HEATSTROKE ALERTING SYSTEM</vt:lpstr>
      <vt:lpstr>    Vehicular heatstroke, hyperthermia. The devastating effects of a child being left in a hot car. The tragedy can happen almost anywhere, and while hotter months are always the riskiest, the circumstances surrounding child vehicular heatstroke are varied.</vt:lpstr>
      <vt:lpstr>PowerPoint Presentation</vt:lpstr>
      <vt:lpstr>IoT SOLUTION</vt:lpstr>
      <vt:lpstr>OUR SYSTEM</vt:lpstr>
      <vt:lpstr>ASSUMPTIONS</vt:lpstr>
      <vt:lpstr>IMPROVING ACCURACY</vt:lpstr>
      <vt:lpstr>THANK YOU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VEHICULAR HEATSTROKE ALERTING SYSTEM</dc:title>
  <cp:lastModifiedBy>Arvind P Jayan</cp:lastModifiedBy>
  <cp:revision>6</cp:revision>
  <dcterms:modified xsi:type="dcterms:W3CDTF">2018-09-23T04:57:18Z</dcterms:modified>
</cp:coreProperties>
</file>