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8" r:id="rId2"/>
    <p:sldId id="259" r:id="rId3"/>
    <p:sldId id="260" r:id="rId4"/>
    <p:sldId id="261"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D8BD707-D9CF-40AE-B4C6-C98DA3205C09}" type="datetimeFigureOut">
              <a:rPr lang="en-US" smtClean="0"/>
              <a:pPr/>
              <a:t>7/7/2025</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365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562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28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343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GB"/>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4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2636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GB"/>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378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463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985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GB"/>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883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865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D8BD707-D9CF-40AE-B4C6-C98DA3205C09}" type="datetimeFigureOut">
              <a:rPr lang="en-US" smtClean="0"/>
              <a:pPr/>
              <a:t>7/7/2025</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0400356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8458200" cy="3200400"/>
          </a:xfrm>
        </p:spPr>
        <p:txBody>
          <a:bodyPr/>
          <a:lstStyle/>
          <a:p>
            <a:r>
              <a:rPr lang="en-US" b="1" i="1" dirty="0"/>
              <a:t>INTERNSHIP STUDIO </a:t>
            </a:r>
            <a:br>
              <a:rPr lang="en-US" b="1" i="1" dirty="0"/>
            </a:br>
            <a:r>
              <a:rPr lang="en-US" b="1" i="1" dirty="0"/>
              <a:t>INTERNSHIP FOR ETHICAL HACKING</a:t>
            </a:r>
            <a:br>
              <a:rPr lang="en-US" b="1" i="1" dirty="0"/>
            </a:br>
            <a:r>
              <a:rPr lang="en-US" b="1" i="1" dirty="0"/>
              <a:t>TASK-2</a:t>
            </a:r>
          </a:p>
        </p:txBody>
      </p:sp>
    </p:spTree>
    <p:extLst>
      <p:ext uri="{BB962C8B-B14F-4D97-AF65-F5344CB8AC3E}">
        <p14:creationId xmlns:p14="http://schemas.microsoft.com/office/powerpoint/2010/main" val="109706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EEB0F-A2F1-2401-EBF5-A4CA1D4BBD25}"/>
              </a:ext>
            </a:extLst>
          </p:cNvPr>
          <p:cNvSpPr txBox="1"/>
          <p:nvPr/>
        </p:nvSpPr>
        <p:spPr>
          <a:xfrm>
            <a:off x="0" y="1371600"/>
            <a:ext cx="8153400" cy="2400657"/>
          </a:xfrm>
          <a:prstGeom prst="rect">
            <a:avLst/>
          </a:prstGeom>
          <a:noFill/>
        </p:spPr>
        <p:txBody>
          <a:bodyPr wrap="square" rtlCol="0">
            <a:spAutoFit/>
          </a:bodyPr>
          <a:lstStyle/>
          <a:p>
            <a:pPr lvl="0"/>
            <a:r>
              <a:rPr lang="en-US" sz="2000" dirty="0">
                <a:latin typeface="Lato" panose="020F0502020204030203" pitchFamily="34" charset="0"/>
                <a:ea typeface="Lato" panose="020F0502020204030203" pitchFamily="34" charset="0"/>
                <a:cs typeface="Lato" panose="020F0502020204030203" pitchFamily="34" charset="0"/>
              </a:rPr>
              <a:t>Adding on to this report this will impact your data to be stolen easily by Cross Site Scripting which can be harmful for you company. There are ways to prevent these types of attacks, you can always keep you software up to date. Moreover, you can have a Web Application Firewall to protect you website. Not only this but , you can also enable </a:t>
            </a:r>
            <a:r>
              <a:rPr lang="en-US" sz="2000" dirty="0" err="1">
                <a:latin typeface="Lato" panose="020F0502020204030203" pitchFamily="34" charset="0"/>
                <a:ea typeface="Lato" panose="020F0502020204030203" pitchFamily="34" charset="0"/>
                <a:cs typeface="Lato" panose="020F0502020204030203" pitchFamily="34" charset="0"/>
              </a:rPr>
              <a:t>noscripts</a:t>
            </a:r>
            <a:r>
              <a:rPr lang="en-US" sz="2000" dirty="0">
                <a:latin typeface="Lato" panose="020F0502020204030203" pitchFamily="34" charset="0"/>
                <a:ea typeface="Lato" panose="020F0502020204030203" pitchFamily="34" charset="0"/>
                <a:cs typeface="Lato" panose="020F0502020204030203" pitchFamily="34" charset="0"/>
              </a:rPr>
              <a:t> on your website. </a:t>
            </a:r>
          </a:p>
          <a:p>
            <a:pPr lvl="0">
              <a:spcBef>
                <a:spcPts val="1200"/>
              </a:spcBef>
              <a:spcAft>
                <a:spcPts val="1200"/>
              </a:spcAft>
            </a:pPr>
            <a:r>
              <a:rPr lang="en-US" sz="2000" dirty="0">
                <a:latin typeface="Lato" panose="020F0502020204030203" pitchFamily="34" charset="0"/>
                <a:ea typeface="Lato" panose="020F0502020204030203" pitchFamily="34" charset="0"/>
                <a:cs typeface="Lato" panose="020F0502020204030203" pitchFamily="34" charset="0"/>
              </a:rPr>
              <a:t>More screenshots and video regarding this website’s vulnerability</a:t>
            </a:r>
          </a:p>
        </p:txBody>
      </p:sp>
      <p:sp>
        <p:nvSpPr>
          <p:cNvPr id="3" name="TextBox 2">
            <a:extLst>
              <a:ext uri="{FF2B5EF4-FFF2-40B4-BE49-F238E27FC236}">
                <a16:creationId xmlns:a16="http://schemas.microsoft.com/office/drawing/2014/main" id="{4B917A19-531C-B27E-AC13-E5C66E527852}"/>
              </a:ext>
            </a:extLst>
          </p:cNvPr>
          <p:cNvSpPr txBox="1"/>
          <p:nvPr/>
        </p:nvSpPr>
        <p:spPr>
          <a:xfrm>
            <a:off x="76200" y="4648200"/>
            <a:ext cx="7086600" cy="646331"/>
          </a:xfrm>
          <a:prstGeom prst="rect">
            <a:avLst/>
          </a:prstGeom>
          <a:noFill/>
        </p:spPr>
        <p:txBody>
          <a:bodyPr wrap="square" rtlCol="0">
            <a:spAutoFit/>
          </a:bodyPr>
          <a:lstStyle/>
          <a:p>
            <a:r>
              <a:rPr lang="en-IN" dirty="0"/>
              <a:t>Git Hub : https://github.com/arvindsinghrathore7773/Internship-Studio-ethical-hacking</a:t>
            </a:r>
          </a:p>
        </p:txBody>
      </p:sp>
      <p:sp>
        <p:nvSpPr>
          <p:cNvPr id="4" name="TextBox 3">
            <a:extLst>
              <a:ext uri="{FF2B5EF4-FFF2-40B4-BE49-F238E27FC236}">
                <a16:creationId xmlns:a16="http://schemas.microsoft.com/office/drawing/2014/main" id="{DB135563-AC10-4F44-E126-BE73C8C0E81E}"/>
              </a:ext>
            </a:extLst>
          </p:cNvPr>
          <p:cNvSpPr txBox="1"/>
          <p:nvPr/>
        </p:nvSpPr>
        <p:spPr>
          <a:xfrm>
            <a:off x="76200" y="609600"/>
            <a:ext cx="8153400" cy="461665"/>
          </a:xfrm>
          <a:prstGeom prst="rect">
            <a:avLst/>
          </a:prstGeom>
          <a:noFill/>
        </p:spPr>
        <p:txBody>
          <a:bodyPr wrap="square" rtlCol="0">
            <a:spAutoFit/>
          </a:bodyPr>
          <a:lstStyle/>
          <a:p>
            <a:r>
              <a:rPr lang="en-GB" sz="2400" dirty="0">
                <a:latin typeface="Montserrat" panose="020F0502020204030204" pitchFamily="2" charset="0"/>
              </a:rPr>
              <a:t>Continuation to the report on Task 2 - </a:t>
            </a:r>
            <a:endParaRPr lang="en-IN" sz="2400" dirty="0">
              <a:latin typeface="Montserrat" panose="020F0502020204030204" pitchFamily="2" charset="0"/>
            </a:endParaRPr>
          </a:p>
        </p:txBody>
      </p:sp>
    </p:spTree>
    <p:extLst>
      <p:ext uri="{BB962C8B-B14F-4D97-AF65-F5344CB8AC3E}">
        <p14:creationId xmlns:p14="http://schemas.microsoft.com/office/powerpoint/2010/main" val="428036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a:t>
            </a:r>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arenR"/>
            </a:pPr>
            <a:r>
              <a:rPr lang="en-US" dirty="0"/>
              <a:t>Use burpsuit for this method</a:t>
            </a:r>
          </a:p>
          <a:p>
            <a:pPr marL="514350" indent="-514350">
              <a:buFont typeface="+mj-lt"/>
              <a:buAutoNum type="arabicParenR"/>
            </a:pPr>
            <a:r>
              <a:rPr lang="en-US" dirty="0"/>
              <a:t>Open Firefox and set the proxy setting as burpsuit proxy</a:t>
            </a:r>
          </a:p>
          <a:p>
            <a:pPr marL="514350" indent="-514350">
              <a:buFont typeface="+mj-lt"/>
              <a:buAutoNum type="arabicParenR"/>
            </a:pPr>
            <a:r>
              <a:rPr lang="en-US" dirty="0"/>
              <a:t>Turn on intercept in burpsuit</a:t>
            </a:r>
          </a:p>
          <a:p>
            <a:pPr marL="514350" indent="-514350">
              <a:buFont typeface="+mj-lt"/>
              <a:buAutoNum type="arabicParenR"/>
            </a:pPr>
            <a:r>
              <a:rPr lang="en-US" dirty="0"/>
              <a:t>In Firefox open the link </a:t>
            </a:r>
            <a:r>
              <a:rPr lang="en-US" dirty="0">
                <a:hlinkClick r:id="rId2"/>
              </a:rPr>
              <a:t>http://testasp.vulnweb.com</a:t>
            </a:r>
            <a:endParaRPr lang="en-US" dirty="0"/>
          </a:p>
          <a:p>
            <a:pPr marL="514350" indent="-514350">
              <a:buFont typeface="+mj-lt"/>
              <a:buAutoNum type="arabicParenR"/>
            </a:pPr>
            <a:r>
              <a:rPr lang="en-US" dirty="0"/>
              <a:t>Forward in intercept in burpsuit</a:t>
            </a:r>
          </a:p>
          <a:p>
            <a:pPr marL="514350" indent="-514350">
              <a:buFont typeface="+mj-lt"/>
              <a:buAutoNum type="arabicParenR"/>
            </a:pPr>
            <a:r>
              <a:rPr lang="en-US" dirty="0"/>
              <a:t>Try the XSS script &lt;script&gt;alert(1)&lt;/&gt; in search box</a:t>
            </a:r>
          </a:p>
          <a:p>
            <a:pPr marL="514350" indent="-514350">
              <a:buFont typeface="+mj-lt"/>
              <a:buAutoNum type="arabicParenR"/>
            </a:pPr>
            <a:r>
              <a:rPr lang="en-US" dirty="0"/>
              <a:t>In burpsuit forward the response in intruder</a:t>
            </a:r>
          </a:p>
          <a:p>
            <a:pPr marL="514350" indent="-514350">
              <a:buFont typeface="+mj-lt"/>
              <a:buAutoNum type="arabicParenR"/>
            </a:pPr>
            <a:endParaRPr lang="en-US" dirty="0"/>
          </a:p>
          <a:p>
            <a:pPr marL="514350" indent="-514350">
              <a:buFont typeface="+mj-lt"/>
              <a:buAutoNum type="arabicParenR"/>
            </a:pPr>
            <a:endParaRPr lang="en-US" dirty="0"/>
          </a:p>
          <a:p>
            <a:endParaRPr lang="en-US" dirty="0"/>
          </a:p>
        </p:txBody>
      </p:sp>
    </p:spTree>
    <p:extLst>
      <p:ext uri="{BB962C8B-B14F-4D97-AF65-F5344CB8AC3E}">
        <p14:creationId xmlns:p14="http://schemas.microsoft.com/office/powerpoint/2010/main" val="145791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553200"/>
          </a:xfrm>
        </p:spPr>
        <p:txBody>
          <a:bodyPr/>
          <a:lstStyle/>
          <a:p>
            <a:pPr marL="514350" indent="-514350">
              <a:buFont typeface="+mj-lt"/>
              <a:buAutoNum type="arabicParenR" startAt="8"/>
            </a:pPr>
            <a:r>
              <a:rPr lang="en-US" dirty="0"/>
              <a:t>In intruder section, post the XSS scripts and start attack</a:t>
            </a:r>
          </a:p>
          <a:p>
            <a:pPr marL="514350" indent="-514350">
              <a:buFont typeface="+mj-lt"/>
              <a:buAutoNum type="arabicParenR" startAt="8"/>
            </a:pPr>
            <a:r>
              <a:rPr lang="en-US" dirty="0"/>
              <a:t>Check which XSS script that intruded, copy the response of it and    paste it in Firefox browser to see how it works</a:t>
            </a:r>
          </a:p>
          <a:p>
            <a:pPr marL="514350" indent="-514350">
              <a:buFont typeface="+mj-lt"/>
              <a:buAutoNum type="arabicParenR" startAt="8"/>
            </a:pPr>
            <a:r>
              <a:rPr lang="en-US" dirty="0"/>
              <a:t>Here &lt;script&gt;alert(1)&lt;/script&gt; works and gives out an response of </a:t>
            </a:r>
          </a:p>
          <a:p>
            <a:pPr marL="0" indent="0">
              <a:buNone/>
            </a:pPr>
            <a:r>
              <a:rPr lang="en-US" dirty="0"/>
              <a:t>         script injection</a:t>
            </a:r>
          </a:p>
        </p:txBody>
      </p:sp>
    </p:spTree>
    <p:extLst>
      <p:ext uri="{BB962C8B-B14F-4D97-AF65-F5344CB8AC3E}">
        <p14:creationId xmlns:p14="http://schemas.microsoft.com/office/powerpoint/2010/main" val="156519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365760"/>
            <a:ext cx="8382000" cy="633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29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067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10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67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0"/>
            <a:ext cx="91222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9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4288" y="0"/>
            <a:ext cx="89773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0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1504" y="-76200"/>
            <a:ext cx="8789988" cy="693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6348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226</Words>
  <Application>Microsoft Office PowerPoint</Application>
  <PresentationFormat>On-screen Show (4:3)</PresentationFormat>
  <Paragraphs>18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Schoolbook</vt:lpstr>
      <vt:lpstr>Lato</vt:lpstr>
      <vt:lpstr>Montserrat</vt:lpstr>
      <vt:lpstr>Wingdings 2</vt:lpstr>
      <vt:lpstr>View</vt:lpstr>
      <vt:lpstr>INTERNSHIP STUDIO  INTERNSHIP FOR ETHICAL HACKING TASK-2</vt:lpstr>
      <vt:lpstr>STEPS INVOLVED: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Arvind Singh Rathore</dc:creator>
  <cp:lastModifiedBy>Arvind Singh Rathore</cp:lastModifiedBy>
  <cp:revision>3</cp:revision>
  <dcterms:created xsi:type="dcterms:W3CDTF">2025-07-07T05:54:34Z</dcterms:created>
  <dcterms:modified xsi:type="dcterms:W3CDTF">2025-07-07T06:28:22Z</dcterms:modified>
</cp:coreProperties>
</file>