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641532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641532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64153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64153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6415325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6415325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6415325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6415325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6415325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6415325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6415325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6415325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Builder &amp; Evaluator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Technologies 2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377025" y="3792375"/>
            <a:ext cx="30483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01FB16ECS074 - Arvind Srinivasan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01FB16ECS082 - Aveek Saha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01FB16ECS087 - Bharath Chandra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Builder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resume using our online web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from 4 templates to design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data to resume iteratively and see intermediate PDF renders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Evaluator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resume building process, receive a rating for your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category of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 trending topics to learn in your field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WT-II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Updates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website information using AJAX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reloading entire webpage, only change some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implementing Form Evaluation and PDF Rendering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Sockets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receive updates without constant polling by client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for receiving resume rating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Components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Resume Evaluator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a message after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 messages 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Resume can be improved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Good Resume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Excellent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Resume Categorizer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classifies resume into categories like ‘Information Technology’, ‘Engineering’, ‘Education’,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the category to suggest trending/important skills required in the domain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