
<file path=[Content_Types].xml><?xml version="1.0" encoding="utf-8"?>
<Types xmlns="http://schemas.openxmlformats.org/package/2006/content-types">
  <Default Extension="xml" ContentType="application/xml"/>
  <Default Extension="jpeg" ContentType="image/jpeg"/>
  <Default Extension="bin" ContentType="application/vnd.openxmlformats-officedocument.presentationml.printerSettings"/>
  <Default Extension="png" ContentType="image/png"/>
  <Default Extension="WAV" ContentType="audio/wav"/>
  <Default Extension="rels" ContentType="application/vnd.openxmlformats-package.relationship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1" Type="http://schemas.openxmlformats.org/officeDocument/2006/relationships/officeDocument" Target="ppt/presentation.xml"/><Relationship Id="rId2" Type="http://schemas.openxmlformats.org/package/2006/relationships/metadata/thumbnail" Target="docProps/thumbnail.jpeg"/></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
  </p:notesMasterIdLst>
  <p:handoutMasterIdLst>
    <p:handoutMasterId r:id="rId8"/>
  </p:handoutMasterIdLst>
  <p:sldIdLst>
    <p:sldId id="315" r:id="rId2"/>
    <p:sldId id="309" r:id="rId3"/>
    <p:sldId id="310" r:id="rId4"/>
    <p:sldId id="311" r:id="rId5"/>
    <p:sldId id="320" r:id="rId6"/>
  </p:sldIdLst>
  <p:sldSz cx="9144000" cy="6858000" type="screen4x3"/>
  <p:notesSz cx="6797675" cy="9926638"/>
  <p:defaultTextStyle>
    <a:defPPr>
      <a:defRPr lang="en-GB"/>
    </a:defPPr>
    <a:lvl1pPr algn="ctr" rtl="0" fontAlgn="base">
      <a:spcBef>
        <a:spcPct val="50000"/>
      </a:spcBef>
      <a:spcAft>
        <a:spcPct val="0"/>
      </a:spcAft>
      <a:defRPr kern="1200">
        <a:solidFill>
          <a:schemeClr val="tx1"/>
        </a:solidFill>
        <a:latin typeface="Arial" charset="0"/>
        <a:ea typeface="+mn-ea"/>
        <a:cs typeface="+mn-cs"/>
      </a:defRPr>
    </a:lvl1pPr>
    <a:lvl2pPr marL="457200" algn="ctr" rtl="0" fontAlgn="base">
      <a:spcBef>
        <a:spcPct val="50000"/>
      </a:spcBef>
      <a:spcAft>
        <a:spcPct val="0"/>
      </a:spcAft>
      <a:defRPr kern="1200">
        <a:solidFill>
          <a:schemeClr val="tx1"/>
        </a:solidFill>
        <a:latin typeface="Arial" charset="0"/>
        <a:ea typeface="+mn-ea"/>
        <a:cs typeface="+mn-cs"/>
      </a:defRPr>
    </a:lvl2pPr>
    <a:lvl3pPr marL="914400" algn="ctr" rtl="0" fontAlgn="base">
      <a:spcBef>
        <a:spcPct val="50000"/>
      </a:spcBef>
      <a:spcAft>
        <a:spcPct val="0"/>
      </a:spcAft>
      <a:defRPr kern="1200">
        <a:solidFill>
          <a:schemeClr val="tx1"/>
        </a:solidFill>
        <a:latin typeface="Arial" charset="0"/>
        <a:ea typeface="+mn-ea"/>
        <a:cs typeface="+mn-cs"/>
      </a:defRPr>
    </a:lvl3pPr>
    <a:lvl4pPr marL="1371600" algn="ctr" rtl="0" fontAlgn="base">
      <a:spcBef>
        <a:spcPct val="50000"/>
      </a:spcBef>
      <a:spcAft>
        <a:spcPct val="0"/>
      </a:spcAft>
      <a:defRPr kern="1200">
        <a:solidFill>
          <a:schemeClr val="tx1"/>
        </a:solidFill>
        <a:latin typeface="Arial" charset="0"/>
        <a:ea typeface="+mn-ea"/>
        <a:cs typeface="+mn-cs"/>
      </a:defRPr>
    </a:lvl4pPr>
    <a:lvl5pPr marL="1828800" algn="ctr" rtl="0" fontAlgn="base">
      <a:spcBef>
        <a:spcPct val="5000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 uri="{2D200454-40CA-4A62-9FC3-DE9A4176ACB9}">
      <p15:notesGuideLst xmlns="" xmlns:p15="http://schemas.microsoft.com/office/powerpoint/2012/main">
        <p15:guide id="1" orient="horz" pos="3127">
          <p15:clr>
            <a:srgbClr val="A4A3A4"/>
          </p15:clr>
        </p15:guide>
        <p15:guide id="2" pos="2142">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808080"/>
    <a:srgbClr val="F9A307"/>
    <a:srgbClr val="4D4D4D"/>
    <a:srgbClr val="B3081B"/>
    <a:srgbClr val="85153A"/>
    <a:srgbClr val="7F7F7F"/>
    <a:srgbClr val="B2B2B2"/>
    <a:srgbClr val="969696"/>
    <a:srgbClr val="86868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5904" autoAdjust="0"/>
    <p:restoredTop sz="81500" autoAdjust="0"/>
  </p:normalViewPr>
  <p:slideViewPr>
    <p:cSldViewPr snapToGrid="0">
      <p:cViewPr>
        <p:scale>
          <a:sx n="70" d="100"/>
          <a:sy n="70" d="100"/>
        </p:scale>
        <p:origin x="-2296" y="-67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snapToGrid="0">
      <p:cViewPr>
        <p:scale>
          <a:sx n="80" d="100"/>
          <a:sy n="80" d="100"/>
        </p:scale>
        <p:origin x="-3996" y="-120"/>
      </p:cViewPr>
      <p:guideLst>
        <p:guide orient="horz" pos="3127"/>
        <p:guide pos="2142"/>
      </p:guideLst>
    </p:cSldViewPr>
  </p:notesViewPr>
  <p:gridSpacing cx="72008" cy="72008"/>
</p:viewPr>
</file>

<file path=ppt/_rels/presentation.xml.rels><?xml version="1.0" encoding="UTF-8" standalone="yes"?>
<Relationships xmlns="http://schemas.openxmlformats.org/package/2006/relationships"><Relationship Id="rId11" Type="http://schemas.openxmlformats.org/officeDocument/2006/relationships/viewProps" Target="viewProps.xml"/><Relationship Id="rId12" Type="http://schemas.openxmlformats.org/officeDocument/2006/relationships/theme" Target="theme/theme1.xml"/><Relationship Id="rId13" Type="http://schemas.openxmlformats.org/officeDocument/2006/relationships/tableStyles" Target="tableStyles.xml"/><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notesMaster" Target="notesMasters/notesMaster1.xml"/><Relationship Id="rId8" Type="http://schemas.openxmlformats.org/officeDocument/2006/relationships/handoutMaster" Target="handoutMasters/handoutMaster1.xml"/><Relationship Id="rId9" Type="http://schemas.openxmlformats.org/officeDocument/2006/relationships/printerSettings" Target="printerSettings/printerSettings1.bin"/><Relationship Id="rId10"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9458" name="Rectangle 2"/>
          <p:cNvSpPr>
            <a:spLocks noGrp="1" noChangeArrowheads="1"/>
          </p:cNvSpPr>
          <p:nvPr>
            <p:ph type="hdr" sz="quarter"/>
          </p:nvPr>
        </p:nvSpPr>
        <p:spPr bwMode="auto">
          <a:xfrm>
            <a:off x="0" y="0"/>
            <a:ext cx="2946247" cy="496732"/>
          </a:xfrm>
          <a:prstGeom prst="rect">
            <a:avLst/>
          </a:prstGeom>
          <a:noFill/>
          <a:ln w="9525">
            <a:noFill/>
            <a:miter lim="800000"/>
            <a:headEnd/>
            <a:tailEnd/>
          </a:ln>
          <a:effectLst/>
        </p:spPr>
        <p:txBody>
          <a:bodyPr vert="horz" wrap="square" lIns="92096" tIns="46049" rIns="92096" bIns="46049" numCol="1" anchor="t" anchorCtr="0" compatLnSpc="1">
            <a:prstTxWarp prst="textNoShape">
              <a:avLst/>
            </a:prstTxWarp>
          </a:bodyPr>
          <a:lstStyle>
            <a:lvl1pPr algn="l" defTabSz="920292">
              <a:spcBef>
                <a:spcPct val="0"/>
              </a:spcBef>
              <a:defRPr sz="1200">
                <a:latin typeface="Arial" charset="0"/>
              </a:defRPr>
            </a:lvl1pPr>
          </a:lstStyle>
          <a:p>
            <a:pPr>
              <a:defRPr/>
            </a:pPr>
            <a:endParaRPr lang="en-GB" dirty="0"/>
          </a:p>
        </p:txBody>
      </p:sp>
      <p:sp>
        <p:nvSpPr>
          <p:cNvPr id="19459" name="Rectangle 3"/>
          <p:cNvSpPr>
            <a:spLocks noGrp="1" noChangeArrowheads="1"/>
          </p:cNvSpPr>
          <p:nvPr>
            <p:ph type="dt" sz="quarter" idx="1"/>
          </p:nvPr>
        </p:nvSpPr>
        <p:spPr bwMode="auto">
          <a:xfrm>
            <a:off x="3849826" y="0"/>
            <a:ext cx="2946246" cy="496732"/>
          </a:xfrm>
          <a:prstGeom prst="rect">
            <a:avLst/>
          </a:prstGeom>
          <a:noFill/>
          <a:ln w="9525">
            <a:noFill/>
            <a:miter lim="800000"/>
            <a:headEnd/>
            <a:tailEnd/>
          </a:ln>
          <a:effectLst/>
        </p:spPr>
        <p:txBody>
          <a:bodyPr vert="horz" wrap="square" lIns="92096" tIns="46049" rIns="92096" bIns="46049" numCol="1" anchor="t" anchorCtr="0" compatLnSpc="1">
            <a:prstTxWarp prst="textNoShape">
              <a:avLst/>
            </a:prstTxWarp>
          </a:bodyPr>
          <a:lstStyle>
            <a:lvl1pPr algn="r" defTabSz="920292">
              <a:spcBef>
                <a:spcPct val="0"/>
              </a:spcBef>
              <a:defRPr sz="1200">
                <a:latin typeface="Arial" charset="0"/>
              </a:defRPr>
            </a:lvl1pPr>
          </a:lstStyle>
          <a:p>
            <a:pPr>
              <a:defRPr/>
            </a:pPr>
            <a:endParaRPr lang="en-GB" dirty="0"/>
          </a:p>
        </p:txBody>
      </p:sp>
      <p:sp>
        <p:nvSpPr>
          <p:cNvPr id="19460" name="Rectangle 4"/>
          <p:cNvSpPr>
            <a:spLocks noGrp="1" noChangeArrowheads="1"/>
          </p:cNvSpPr>
          <p:nvPr>
            <p:ph type="ftr" sz="quarter" idx="2"/>
          </p:nvPr>
        </p:nvSpPr>
        <p:spPr bwMode="auto">
          <a:xfrm>
            <a:off x="0" y="9428309"/>
            <a:ext cx="2946247" cy="496731"/>
          </a:xfrm>
          <a:prstGeom prst="rect">
            <a:avLst/>
          </a:prstGeom>
          <a:noFill/>
          <a:ln w="9525">
            <a:noFill/>
            <a:miter lim="800000"/>
            <a:headEnd/>
            <a:tailEnd/>
          </a:ln>
          <a:effectLst/>
        </p:spPr>
        <p:txBody>
          <a:bodyPr vert="horz" wrap="square" lIns="92096" tIns="46049" rIns="92096" bIns="46049" numCol="1" anchor="b" anchorCtr="0" compatLnSpc="1">
            <a:prstTxWarp prst="textNoShape">
              <a:avLst/>
            </a:prstTxWarp>
          </a:bodyPr>
          <a:lstStyle>
            <a:lvl1pPr algn="l" defTabSz="920292">
              <a:spcBef>
                <a:spcPct val="0"/>
              </a:spcBef>
              <a:defRPr sz="1200">
                <a:latin typeface="Arial" charset="0"/>
              </a:defRPr>
            </a:lvl1pPr>
          </a:lstStyle>
          <a:p>
            <a:pPr>
              <a:defRPr/>
            </a:pPr>
            <a:endParaRPr lang="en-GB" dirty="0"/>
          </a:p>
        </p:txBody>
      </p:sp>
      <p:sp>
        <p:nvSpPr>
          <p:cNvPr id="19461" name="Rectangle 5"/>
          <p:cNvSpPr>
            <a:spLocks noGrp="1" noChangeArrowheads="1"/>
          </p:cNvSpPr>
          <p:nvPr>
            <p:ph type="sldNum" sz="quarter" idx="3"/>
          </p:nvPr>
        </p:nvSpPr>
        <p:spPr bwMode="auto">
          <a:xfrm>
            <a:off x="3849826" y="9428309"/>
            <a:ext cx="2946246" cy="496731"/>
          </a:xfrm>
          <a:prstGeom prst="rect">
            <a:avLst/>
          </a:prstGeom>
          <a:noFill/>
          <a:ln w="9525">
            <a:noFill/>
            <a:miter lim="800000"/>
            <a:headEnd/>
            <a:tailEnd/>
          </a:ln>
          <a:effectLst/>
        </p:spPr>
        <p:txBody>
          <a:bodyPr vert="horz" wrap="square" lIns="92096" tIns="46049" rIns="92096" bIns="46049" numCol="1" anchor="b" anchorCtr="0" compatLnSpc="1">
            <a:prstTxWarp prst="textNoShape">
              <a:avLst/>
            </a:prstTxWarp>
          </a:bodyPr>
          <a:lstStyle>
            <a:lvl1pPr algn="r" defTabSz="920292">
              <a:spcBef>
                <a:spcPct val="0"/>
              </a:spcBef>
              <a:defRPr sz="1200">
                <a:latin typeface="Arial" charset="0"/>
              </a:defRPr>
            </a:lvl1pPr>
          </a:lstStyle>
          <a:p>
            <a:pPr>
              <a:defRPr/>
            </a:pPr>
            <a:r>
              <a:rPr lang="en-GB" dirty="0"/>
              <a:t>Page </a:t>
            </a:r>
            <a:fld id="{9C4CA339-9216-4830-812E-676524981487}" type="slidenum">
              <a:rPr lang="en-GB"/>
              <a:pPr>
                <a:defRPr/>
              </a:pPr>
              <a:t>‹#›</a:t>
            </a:fld>
            <a:endParaRPr lang="en-GB" dirty="0"/>
          </a:p>
        </p:txBody>
      </p:sp>
    </p:spTree>
    <p:extLst>
      <p:ext uri="{BB962C8B-B14F-4D97-AF65-F5344CB8AC3E}">
        <p14:creationId xmlns:p14="http://schemas.microsoft.com/office/powerpoint/2010/main" val="28412190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2"/>
          <p:cNvSpPr>
            <a:spLocks noGrp="1" noChangeArrowheads="1"/>
          </p:cNvSpPr>
          <p:nvPr>
            <p:ph type="hdr" sz="quarter"/>
          </p:nvPr>
        </p:nvSpPr>
        <p:spPr bwMode="auto">
          <a:xfrm>
            <a:off x="0" y="0"/>
            <a:ext cx="2946247" cy="496732"/>
          </a:xfrm>
          <a:prstGeom prst="rect">
            <a:avLst/>
          </a:prstGeom>
          <a:noFill/>
          <a:ln w="9525">
            <a:noFill/>
            <a:miter lim="800000"/>
            <a:headEnd/>
            <a:tailEnd/>
          </a:ln>
          <a:effectLst/>
        </p:spPr>
        <p:txBody>
          <a:bodyPr vert="horz" wrap="square" lIns="92096" tIns="46049" rIns="92096" bIns="46049" numCol="1" anchor="t" anchorCtr="0" compatLnSpc="1">
            <a:prstTxWarp prst="textNoShape">
              <a:avLst/>
            </a:prstTxWarp>
          </a:bodyPr>
          <a:lstStyle>
            <a:lvl1pPr algn="l" defTabSz="920292">
              <a:spcBef>
                <a:spcPct val="0"/>
              </a:spcBef>
              <a:defRPr sz="1200">
                <a:latin typeface="Arial" charset="0"/>
              </a:defRPr>
            </a:lvl1pPr>
          </a:lstStyle>
          <a:p>
            <a:pPr>
              <a:defRPr/>
            </a:pPr>
            <a:endParaRPr lang="en-GB" dirty="0"/>
          </a:p>
        </p:txBody>
      </p:sp>
      <p:sp>
        <p:nvSpPr>
          <p:cNvPr id="12291" name="Rectangle 3"/>
          <p:cNvSpPr>
            <a:spLocks noGrp="1" noChangeArrowheads="1"/>
          </p:cNvSpPr>
          <p:nvPr>
            <p:ph type="dt" idx="1"/>
          </p:nvPr>
        </p:nvSpPr>
        <p:spPr bwMode="auto">
          <a:xfrm>
            <a:off x="3849826" y="0"/>
            <a:ext cx="2946246" cy="496732"/>
          </a:xfrm>
          <a:prstGeom prst="rect">
            <a:avLst/>
          </a:prstGeom>
          <a:noFill/>
          <a:ln w="9525">
            <a:noFill/>
            <a:miter lim="800000"/>
            <a:headEnd/>
            <a:tailEnd/>
          </a:ln>
          <a:effectLst/>
        </p:spPr>
        <p:txBody>
          <a:bodyPr vert="horz" wrap="square" lIns="92096" tIns="46049" rIns="92096" bIns="46049" numCol="1" anchor="t" anchorCtr="0" compatLnSpc="1">
            <a:prstTxWarp prst="textNoShape">
              <a:avLst/>
            </a:prstTxWarp>
          </a:bodyPr>
          <a:lstStyle>
            <a:lvl1pPr algn="r" defTabSz="920292">
              <a:spcBef>
                <a:spcPct val="0"/>
              </a:spcBef>
              <a:defRPr sz="1200">
                <a:latin typeface="Arial" charset="0"/>
              </a:defRPr>
            </a:lvl1pPr>
          </a:lstStyle>
          <a:p>
            <a:pPr>
              <a:defRPr/>
            </a:pPr>
            <a:endParaRPr lang="en-GB" dirty="0"/>
          </a:p>
        </p:txBody>
      </p:sp>
      <p:sp>
        <p:nvSpPr>
          <p:cNvPr id="27652" name="Rectangle 4"/>
          <p:cNvSpPr>
            <a:spLocks noGrp="1" noRot="1" noChangeAspect="1" noChangeArrowheads="1" noTextEdit="1"/>
          </p:cNvSpPr>
          <p:nvPr>
            <p:ph type="sldImg" idx="2"/>
          </p:nvPr>
        </p:nvSpPr>
        <p:spPr bwMode="auto">
          <a:xfrm>
            <a:off x="917575" y="744538"/>
            <a:ext cx="4964113" cy="3722687"/>
          </a:xfrm>
          <a:prstGeom prst="rect">
            <a:avLst/>
          </a:prstGeom>
          <a:noFill/>
          <a:ln w="9525">
            <a:solidFill>
              <a:srgbClr val="000000"/>
            </a:solidFill>
            <a:miter lim="800000"/>
            <a:headEnd/>
            <a:tailEnd/>
          </a:ln>
        </p:spPr>
      </p:sp>
      <p:sp>
        <p:nvSpPr>
          <p:cNvPr id="12293" name="Rectangle 5"/>
          <p:cNvSpPr>
            <a:spLocks noGrp="1" noChangeArrowheads="1"/>
          </p:cNvSpPr>
          <p:nvPr>
            <p:ph type="body" sz="quarter" idx="3"/>
          </p:nvPr>
        </p:nvSpPr>
        <p:spPr bwMode="auto">
          <a:xfrm>
            <a:off x="679288" y="4714953"/>
            <a:ext cx="5439101" cy="4467387"/>
          </a:xfrm>
          <a:prstGeom prst="rect">
            <a:avLst/>
          </a:prstGeom>
          <a:noFill/>
          <a:ln w="9525">
            <a:noFill/>
            <a:miter lim="800000"/>
            <a:headEnd/>
            <a:tailEnd/>
          </a:ln>
          <a:effectLst/>
        </p:spPr>
        <p:txBody>
          <a:bodyPr vert="horz" wrap="square" lIns="92096" tIns="46049" rIns="92096" bIns="46049" numCol="1" anchor="t" anchorCtr="0" compatLnSpc="1">
            <a:prstTxWarp prst="textNoShape">
              <a:avLst/>
            </a:prstTxWarp>
          </a:bodyPr>
          <a:lstStyle/>
          <a:p>
            <a:pPr lvl="0"/>
            <a:r>
              <a:rPr lang="en-GB" noProof="0" smtClean="0"/>
              <a:t>Click to edit Master text styles</a:t>
            </a:r>
          </a:p>
          <a:p>
            <a:pPr lvl="1"/>
            <a:r>
              <a:rPr lang="en-GB" noProof="0" smtClean="0"/>
              <a:t>Second level</a:t>
            </a:r>
          </a:p>
          <a:p>
            <a:pPr lvl="2"/>
            <a:r>
              <a:rPr lang="en-GB" noProof="0" smtClean="0"/>
              <a:t>Third level</a:t>
            </a:r>
          </a:p>
          <a:p>
            <a:pPr lvl="3"/>
            <a:r>
              <a:rPr lang="en-GB" noProof="0" smtClean="0"/>
              <a:t>Fourth level</a:t>
            </a:r>
          </a:p>
          <a:p>
            <a:pPr lvl="4"/>
            <a:r>
              <a:rPr lang="en-GB" noProof="0" smtClean="0"/>
              <a:t>Fifth level</a:t>
            </a:r>
          </a:p>
        </p:txBody>
      </p:sp>
      <p:sp>
        <p:nvSpPr>
          <p:cNvPr id="12294" name="Rectangle 6"/>
          <p:cNvSpPr>
            <a:spLocks noGrp="1" noChangeArrowheads="1"/>
          </p:cNvSpPr>
          <p:nvPr>
            <p:ph type="ftr" sz="quarter" idx="4"/>
          </p:nvPr>
        </p:nvSpPr>
        <p:spPr bwMode="auto">
          <a:xfrm>
            <a:off x="0" y="9428309"/>
            <a:ext cx="2946247" cy="496731"/>
          </a:xfrm>
          <a:prstGeom prst="rect">
            <a:avLst/>
          </a:prstGeom>
          <a:noFill/>
          <a:ln w="9525">
            <a:noFill/>
            <a:miter lim="800000"/>
            <a:headEnd/>
            <a:tailEnd/>
          </a:ln>
          <a:effectLst/>
        </p:spPr>
        <p:txBody>
          <a:bodyPr vert="horz" wrap="square" lIns="92096" tIns="46049" rIns="92096" bIns="46049" numCol="1" anchor="b" anchorCtr="0" compatLnSpc="1">
            <a:prstTxWarp prst="textNoShape">
              <a:avLst/>
            </a:prstTxWarp>
          </a:bodyPr>
          <a:lstStyle>
            <a:lvl1pPr algn="l" defTabSz="920292">
              <a:spcBef>
                <a:spcPct val="0"/>
              </a:spcBef>
              <a:defRPr sz="1200">
                <a:latin typeface="Arial" charset="0"/>
              </a:defRPr>
            </a:lvl1pPr>
          </a:lstStyle>
          <a:p>
            <a:pPr>
              <a:defRPr/>
            </a:pPr>
            <a:endParaRPr lang="en-GB" dirty="0"/>
          </a:p>
        </p:txBody>
      </p:sp>
      <p:sp>
        <p:nvSpPr>
          <p:cNvPr id="12295" name="Rectangle 7"/>
          <p:cNvSpPr>
            <a:spLocks noGrp="1" noChangeArrowheads="1"/>
          </p:cNvSpPr>
          <p:nvPr>
            <p:ph type="sldNum" sz="quarter" idx="5"/>
          </p:nvPr>
        </p:nvSpPr>
        <p:spPr bwMode="auto">
          <a:xfrm>
            <a:off x="3849826" y="9428309"/>
            <a:ext cx="2946246" cy="496731"/>
          </a:xfrm>
          <a:prstGeom prst="rect">
            <a:avLst/>
          </a:prstGeom>
          <a:noFill/>
          <a:ln w="9525">
            <a:noFill/>
            <a:miter lim="800000"/>
            <a:headEnd/>
            <a:tailEnd/>
          </a:ln>
          <a:effectLst/>
        </p:spPr>
        <p:txBody>
          <a:bodyPr vert="horz" wrap="square" lIns="92096" tIns="46049" rIns="92096" bIns="46049" numCol="1" anchor="b" anchorCtr="0" compatLnSpc="1">
            <a:prstTxWarp prst="textNoShape">
              <a:avLst/>
            </a:prstTxWarp>
          </a:bodyPr>
          <a:lstStyle>
            <a:lvl1pPr algn="r" defTabSz="920292">
              <a:spcBef>
                <a:spcPct val="0"/>
              </a:spcBef>
              <a:defRPr sz="1200">
                <a:latin typeface="Arial" charset="0"/>
              </a:defRPr>
            </a:lvl1pPr>
          </a:lstStyle>
          <a:p>
            <a:pPr>
              <a:defRPr/>
            </a:pPr>
            <a:fld id="{BE51933E-29C9-46BA-B69F-8417DDBB1ADB}" type="slidenum">
              <a:rPr lang="en-GB"/>
              <a:pPr>
                <a:defRPr/>
              </a:pPr>
              <a:t>‹#›</a:t>
            </a:fld>
            <a:endParaRPr lang="en-GB" dirty="0"/>
          </a:p>
        </p:txBody>
      </p:sp>
    </p:spTree>
    <p:extLst>
      <p:ext uri="{BB962C8B-B14F-4D97-AF65-F5344CB8AC3E}">
        <p14:creationId xmlns:p14="http://schemas.microsoft.com/office/powerpoint/2010/main" val="3984907049"/>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10000"/>
          </a:bodyPr>
          <a:lstStyle/>
          <a:p>
            <a:r>
              <a:rPr lang="en-GB" sz="1200" kern="1200" dirty="0" smtClean="0">
                <a:solidFill>
                  <a:schemeClr val="tx1"/>
                </a:solidFill>
                <a:latin typeface="Arial" charset="0"/>
                <a:ea typeface="+mn-ea"/>
                <a:cs typeface="+mn-cs"/>
              </a:rPr>
              <a:t>The exercise takes about five minutes. It’s a great icebreaker to present the framework’s benefits in a way people can see and experience for themselves.</a:t>
            </a:r>
          </a:p>
          <a:p>
            <a:r>
              <a:rPr lang="en-GB" sz="1200" kern="1200" dirty="0" smtClean="0">
                <a:solidFill>
                  <a:schemeClr val="tx1"/>
                </a:solidFill>
                <a:latin typeface="Arial" charset="0"/>
                <a:ea typeface="+mn-ea"/>
                <a:cs typeface="+mn-cs"/>
              </a:rPr>
              <a:t>It’s also a useful exercise to counter the ‘put in a box’ argument, as the framework is about understanding where things are in relation to one another.</a:t>
            </a:r>
          </a:p>
          <a:p>
            <a:r>
              <a:rPr lang="en-GB" sz="1200" b="1" kern="1200" dirty="0" smtClean="0">
                <a:solidFill>
                  <a:schemeClr val="tx1"/>
                </a:solidFill>
                <a:latin typeface="Arial" charset="0"/>
                <a:ea typeface="+mn-ea"/>
                <a:cs typeface="+mn-cs"/>
              </a:rPr>
              <a:t> </a:t>
            </a:r>
            <a:r>
              <a:rPr lang="en-GB" sz="1200" kern="1200" dirty="0" smtClean="0">
                <a:solidFill>
                  <a:schemeClr val="tx1"/>
                </a:solidFill>
                <a:latin typeface="Arial" charset="0"/>
                <a:ea typeface="+mn-ea"/>
                <a:cs typeface="+mn-cs"/>
              </a:rPr>
              <a:t> </a:t>
            </a:r>
          </a:p>
          <a:p>
            <a:r>
              <a:rPr lang="en-GB" sz="1200" b="1" kern="1200" dirty="0" smtClean="0">
                <a:solidFill>
                  <a:schemeClr val="tx1"/>
                </a:solidFill>
                <a:latin typeface="Arial" charset="0"/>
                <a:ea typeface="+mn-ea"/>
                <a:cs typeface="+mn-cs"/>
              </a:rPr>
              <a:t>Credit of author</a:t>
            </a:r>
            <a:r>
              <a:rPr lang="en-GB" sz="1200" kern="1200" dirty="0" smtClean="0">
                <a:solidFill>
                  <a:schemeClr val="tx1"/>
                </a:solidFill>
                <a:latin typeface="Arial" charset="0"/>
                <a:ea typeface="+mn-ea"/>
                <a:cs typeface="+mn-cs"/>
              </a:rPr>
              <a:t> </a:t>
            </a:r>
          </a:p>
          <a:p>
            <a:r>
              <a:rPr lang="en-GB" sz="1200" kern="1200" dirty="0" smtClean="0">
                <a:solidFill>
                  <a:schemeClr val="tx1"/>
                </a:solidFill>
                <a:latin typeface="Arial" charset="0"/>
                <a:ea typeface="+mn-ea"/>
                <a:cs typeface="+mn-cs"/>
              </a:rPr>
              <a:t>The exercise was conceived and presented by </a:t>
            </a:r>
            <a:r>
              <a:rPr lang="en-US" sz="1200" kern="1200" dirty="0" smtClean="0">
                <a:solidFill>
                  <a:schemeClr val="tx1"/>
                </a:solidFill>
                <a:latin typeface="Arial" charset="0"/>
                <a:ea typeface="+mn-ea"/>
                <a:cs typeface="+mn-cs"/>
              </a:rPr>
              <a:t>Thomas Lorenz and Angelika H</a:t>
            </a:r>
            <a:r>
              <a:rPr lang="az-Cyrl-AZ" sz="1200" kern="1200" dirty="0" smtClean="0">
                <a:solidFill>
                  <a:schemeClr val="tx1"/>
                </a:solidFill>
                <a:latin typeface="Arial" charset="0"/>
                <a:ea typeface="+mn-ea"/>
                <a:cs typeface="+mn-cs"/>
              </a:rPr>
              <a:t>ӧ</a:t>
            </a:r>
            <a:r>
              <a:rPr lang="en-US" sz="1200" kern="1200" dirty="0" smtClean="0">
                <a:solidFill>
                  <a:schemeClr val="tx1"/>
                </a:solidFill>
                <a:latin typeface="Arial" charset="0"/>
                <a:ea typeface="+mn-ea"/>
                <a:cs typeface="+mn-cs"/>
              </a:rPr>
              <a:t>cker in their book “Wert-voll leben</a:t>
            </a:r>
            <a:r>
              <a:rPr lang="en-GB" sz="1200" kern="1200" dirty="0" smtClean="0">
                <a:solidFill>
                  <a:schemeClr val="tx1"/>
                </a:solidFill>
                <a:latin typeface="Arial" charset="0"/>
                <a:ea typeface="+mn-ea"/>
                <a:cs typeface="+mn-cs"/>
              </a:rPr>
              <a:t> </a:t>
            </a:r>
            <a:r>
              <a:rPr lang="en-US" sz="1200" kern="1200" dirty="0" smtClean="0">
                <a:solidFill>
                  <a:schemeClr val="tx1"/>
                </a:solidFill>
                <a:latin typeface="Arial" charset="0"/>
                <a:ea typeface="+mn-ea"/>
                <a:cs typeface="+mn-cs"/>
              </a:rPr>
              <a:t>”. We are very grateful to them for allowing us to share it with you now.   Feel free to apply your own template</a:t>
            </a:r>
            <a:r>
              <a:rPr lang="en-US" sz="1200" kern="1200" baseline="0" dirty="0" smtClean="0">
                <a:solidFill>
                  <a:schemeClr val="tx1"/>
                </a:solidFill>
                <a:latin typeface="Arial" charset="0"/>
                <a:ea typeface="+mn-ea"/>
                <a:cs typeface="+mn-cs"/>
              </a:rPr>
              <a:t> and edit the slides to fit your own presentation, but we would appreciate you including references to OPP and the authors. </a:t>
            </a:r>
            <a:endParaRPr lang="en-US" sz="1200" kern="1200" dirty="0" smtClean="0">
              <a:solidFill>
                <a:schemeClr val="tx1"/>
              </a:solidFill>
              <a:latin typeface="Arial" charset="0"/>
              <a:ea typeface="+mn-ea"/>
              <a:cs typeface="+mn-cs"/>
            </a:endParaRPr>
          </a:p>
          <a:p>
            <a:r>
              <a:rPr lang="en-US" sz="1200" kern="1200" dirty="0" smtClean="0">
                <a:solidFill>
                  <a:schemeClr val="tx1"/>
                </a:solidFill>
                <a:latin typeface="Arial" charset="0"/>
                <a:ea typeface="+mn-ea"/>
                <a:cs typeface="+mn-cs"/>
              </a:rPr>
              <a:t> </a:t>
            </a:r>
            <a:endParaRPr lang="en-GB" sz="1200" kern="1200" dirty="0" smtClean="0">
              <a:solidFill>
                <a:schemeClr val="tx1"/>
              </a:solidFill>
              <a:latin typeface="Arial" charset="0"/>
              <a:ea typeface="+mn-ea"/>
              <a:cs typeface="+mn-cs"/>
            </a:endParaRPr>
          </a:p>
          <a:p>
            <a:r>
              <a:rPr lang="en-GB" sz="1200" b="1" kern="1200" dirty="0" smtClean="0">
                <a:solidFill>
                  <a:schemeClr val="tx1"/>
                </a:solidFill>
                <a:latin typeface="Arial" charset="0"/>
                <a:ea typeface="+mn-ea"/>
                <a:cs typeface="+mn-cs"/>
              </a:rPr>
              <a:t>Opportunity for you</a:t>
            </a:r>
            <a:r>
              <a:rPr lang="en-GB" sz="1200" kern="1200" dirty="0" smtClean="0">
                <a:solidFill>
                  <a:schemeClr val="tx1"/>
                </a:solidFill>
                <a:latin typeface="Arial" charset="0"/>
                <a:ea typeface="+mn-ea"/>
                <a:cs typeface="+mn-cs"/>
              </a:rPr>
              <a:t> </a:t>
            </a:r>
          </a:p>
          <a:p>
            <a:r>
              <a:rPr lang="en-GB" sz="1200" kern="1200" dirty="0" smtClean="0">
                <a:solidFill>
                  <a:schemeClr val="tx1"/>
                </a:solidFill>
                <a:latin typeface="Arial" charset="0"/>
                <a:ea typeface="+mn-ea"/>
                <a:cs typeface="+mn-cs"/>
              </a:rPr>
              <a:t>Using this as an opener allows you to make observations which you can use later in your MBTI session.  </a:t>
            </a:r>
          </a:p>
          <a:p>
            <a:r>
              <a:rPr lang="en-GB" sz="1200" kern="1200" dirty="0" smtClean="0">
                <a:solidFill>
                  <a:schemeClr val="tx1"/>
                </a:solidFill>
                <a:latin typeface="Arial" charset="0"/>
                <a:ea typeface="+mn-ea"/>
                <a:cs typeface="+mn-cs"/>
              </a:rPr>
              <a:t>We observed things such as</a:t>
            </a:r>
            <a:r>
              <a:rPr lang="en-GB" sz="1200" kern="1200" baseline="0" dirty="0" smtClean="0">
                <a:solidFill>
                  <a:schemeClr val="tx1"/>
                </a:solidFill>
                <a:latin typeface="Arial" charset="0"/>
                <a:ea typeface="+mn-ea"/>
                <a:cs typeface="+mn-cs"/>
              </a:rPr>
              <a:t> </a:t>
            </a:r>
            <a:r>
              <a:rPr lang="en-GB" sz="1200" kern="1200" dirty="0" smtClean="0">
                <a:solidFill>
                  <a:schemeClr val="tx1"/>
                </a:solidFill>
                <a:latin typeface="Arial" charset="0"/>
                <a:ea typeface="+mn-ea"/>
                <a:cs typeface="+mn-cs"/>
              </a:rPr>
              <a:t>Extraverts talking things out loud, Ns becoming frustrated, people with J preference really wanting to complete the exercise (even when you stop), NT Types perhaps becoming competitive</a:t>
            </a:r>
            <a:r>
              <a:rPr lang="en-GB" sz="1200" kern="1200" baseline="0" dirty="0" smtClean="0">
                <a:solidFill>
                  <a:schemeClr val="tx1"/>
                </a:solidFill>
                <a:latin typeface="Arial" charset="0"/>
                <a:ea typeface="+mn-ea"/>
                <a:cs typeface="+mn-cs"/>
              </a:rPr>
              <a:t> or E</a:t>
            </a:r>
            <a:r>
              <a:rPr lang="en-GB" sz="1200" kern="1200" dirty="0" smtClean="0">
                <a:solidFill>
                  <a:schemeClr val="tx1"/>
                </a:solidFill>
                <a:latin typeface="Arial" charset="0"/>
                <a:ea typeface="+mn-ea"/>
                <a:cs typeface="+mn-cs"/>
              </a:rPr>
              <a:t>NP Types perhaps creating their own task or bending the rules a little – or, in our experience, simply not listening fully when the instructions were given.</a:t>
            </a:r>
          </a:p>
          <a:p>
            <a:r>
              <a:rPr lang="en-GB" sz="1200" kern="1200" dirty="0" smtClean="0">
                <a:solidFill>
                  <a:schemeClr val="tx1"/>
                </a:solidFill>
                <a:latin typeface="Arial" charset="0"/>
                <a:ea typeface="+mn-ea"/>
                <a:cs typeface="+mn-cs"/>
              </a:rPr>
              <a:t> </a:t>
            </a:r>
          </a:p>
          <a:p>
            <a:r>
              <a:rPr lang="en-GB" sz="1200" b="1" kern="1200" dirty="0" smtClean="0">
                <a:solidFill>
                  <a:schemeClr val="tx1"/>
                </a:solidFill>
                <a:latin typeface="Arial" charset="0"/>
                <a:ea typeface="+mn-ea"/>
                <a:cs typeface="+mn-cs"/>
              </a:rPr>
              <a:t>Link to next slide</a:t>
            </a:r>
            <a:r>
              <a:rPr lang="en-GB" sz="1200" kern="1200" dirty="0" smtClean="0">
                <a:solidFill>
                  <a:schemeClr val="tx1"/>
                </a:solidFill>
                <a:latin typeface="Arial" charset="0"/>
                <a:ea typeface="+mn-ea"/>
                <a:cs typeface="+mn-cs"/>
              </a:rPr>
              <a:t> </a:t>
            </a:r>
          </a:p>
          <a:p>
            <a:r>
              <a:rPr lang="en-GB" sz="1200" kern="1200" dirty="0" smtClean="0">
                <a:solidFill>
                  <a:schemeClr val="tx1"/>
                </a:solidFill>
                <a:latin typeface="Arial" charset="0"/>
                <a:ea typeface="+mn-ea"/>
                <a:cs typeface="+mn-cs"/>
              </a:rPr>
              <a:t>Before</a:t>
            </a:r>
            <a:r>
              <a:rPr lang="en-GB" sz="1200" kern="1200" baseline="0" dirty="0" smtClean="0">
                <a:solidFill>
                  <a:schemeClr val="tx1"/>
                </a:solidFill>
                <a:latin typeface="Arial" charset="0"/>
                <a:ea typeface="+mn-ea"/>
                <a:cs typeface="+mn-cs"/>
              </a:rPr>
              <a:t> showing the next slide, </a:t>
            </a:r>
            <a:r>
              <a:rPr lang="en-GB" sz="1200" kern="1200" dirty="0" smtClean="0">
                <a:solidFill>
                  <a:schemeClr val="tx1"/>
                </a:solidFill>
                <a:latin typeface="Arial" charset="0"/>
                <a:ea typeface="+mn-ea"/>
                <a:cs typeface="+mn-cs"/>
              </a:rPr>
              <a:t>ask the group – in their heads – to find each number in order, starting with 1, then 2, then 3, and so on, all the way to 54.  Ask</a:t>
            </a:r>
            <a:r>
              <a:rPr lang="en-GB" sz="1200" kern="1200" baseline="0" dirty="0" smtClean="0">
                <a:solidFill>
                  <a:schemeClr val="tx1"/>
                </a:solidFill>
                <a:latin typeface="Arial" charset="0"/>
                <a:ea typeface="+mn-ea"/>
                <a:cs typeface="+mn-cs"/>
              </a:rPr>
              <a:t> them to raise a hand or stand up when they’ve found each number in order.</a:t>
            </a:r>
            <a:endParaRPr lang="en-GB" sz="1200" kern="1200" dirty="0" smtClean="0">
              <a:solidFill>
                <a:schemeClr val="tx1"/>
              </a:solidFill>
              <a:latin typeface="Arial" charset="0"/>
              <a:ea typeface="+mn-ea"/>
              <a:cs typeface="+mn-cs"/>
            </a:endParaRPr>
          </a:p>
        </p:txBody>
      </p:sp>
      <p:sp>
        <p:nvSpPr>
          <p:cNvPr id="4" name="Slide Number Placeholder 3"/>
          <p:cNvSpPr>
            <a:spLocks noGrp="1"/>
          </p:cNvSpPr>
          <p:nvPr>
            <p:ph type="sldNum" sz="quarter" idx="10"/>
          </p:nvPr>
        </p:nvSpPr>
        <p:spPr/>
        <p:txBody>
          <a:bodyPr/>
          <a:lstStyle/>
          <a:p>
            <a:pPr>
              <a:defRPr/>
            </a:pPr>
            <a:fld id="{BE51933E-29C9-46BA-B69F-8417DDBB1ADB}" type="slidenum">
              <a:rPr lang="en-GB" smtClean="0"/>
              <a:pPr>
                <a:defRPr/>
              </a:pPr>
              <a:t>1</a:t>
            </a:fld>
            <a:endParaRPr lang="en-GB"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sz="1200" kern="1200" baseline="0" dirty="0" smtClean="0">
                <a:solidFill>
                  <a:schemeClr val="tx1"/>
                </a:solidFill>
                <a:latin typeface="Arial" charset="0"/>
                <a:ea typeface="+mn-ea"/>
                <a:cs typeface="+mn-cs"/>
              </a:rPr>
              <a:t>You can either stop this exercise when the first person to finish identifies themselves, or allow everyone to finish. It’s worth putting everyone at ease at this point by recognising the exercise was actually quite difficult. All the numbers look slightly different; different shapes, different sizes.  </a:t>
            </a:r>
          </a:p>
          <a:p>
            <a:endParaRPr lang="en-GB" sz="1200" kern="1200" baseline="0" dirty="0" smtClean="0">
              <a:solidFill>
                <a:schemeClr val="tx1"/>
              </a:solidFill>
              <a:latin typeface="Arial" charset="0"/>
              <a:ea typeface="+mn-ea"/>
              <a:cs typeface="+mn-cs"/>
            </a:endParaRPr>
          </a:p>
          <a:p>
            <a:r>
              <a:rPr lang="en-GB" sz="1200" kern="1200" baseline="0" dirty="0" smtClean="0">
                <a:solidFill>
                  <a:schemeClr val="tx1"/>
                </a:solidFill>
                <a:latin typeface="Arial" charset="0"/>
                <a:ea typeface="+mn-ea"/>
                <a:cs typeface="+mn-cs"/>
              </a:rPr>
              <a:t>So what has this got to do with people and personality?</a:t>
            </a:r>
          </a:p>
          <a:p>
            <a:endParaRPr lang="en-GB" sz="1200" kern="1200" baseline="0" dirty="0" smtClean="0">
              <a:solidFill>
                <a:schemeClr val="tx1"/>
              </a:solidFill>
              <a:latin typeface="Arial" charset="0"/>
              <a:ea typeface="+mn-ea"/>
              <a:cs typeface="+mn-cs"/>
            </a:endParaRPr>
          </a:p>
          <a:p>
            <a:r>
              <a:rPr lang="en-GB" sz="1200" b="1" kern="1200" dirty="0" smtClean="0">
                <a:solidFill>
                  <a:schemeClr val="tx1"/>
                </a:solidFill>
                <a:latin typeface="Arial" charset="0"/>
                <a:ea typeface="+mn-ea"/>
                <a:cs typeface="+mn-cs"/>
              </a:rPr>
              <a:t>Link to next slide</a:t>
            </a:r>
            <a:r>
              <a:rPr lang="en-GB" sz="1200" kern="1200" dirty="0" smtClean="0">
                <a:solidFill>
                  <a:schemeClr val="tx1"/>
                </a:solidFill>
                <a:latin typeface="Arial" charset="0"/>
                <a:ea typeface="+mn-ea"/>
                <a:cs typeface="+mn-cs"/>
              </a:rPr>
              <a:t> </a:t>
            </a:r>
          </a:p>
          <a:p>
            <a:pPr marL="0" marR="0" indent="0" algn="l" defTabSz="914400" rtl="0" eaLnBrk="0" fontAlgn="base" latinLnBrk="0" hangingPunct="0">
              <a:lnSpc>
                <a:spcPct val="100000"/>
              </a:lnSpc>
              <a:spcBef>
                <a:spcPct val="30000"/>
              </a:spcBef>
              <a:spcAft>
                <a:spcPct val="0"/>
              </a:spcAft>
              <a:buClrTx/>
              <a:buSzTx/>
              <a:buFontTx/>
              <a:buNone/>
              <a:tabLst/>
              <a:defRPr/>
            </a:pPr>
            <a:r>
              <a:rPr lang="en-GB" sz="1200" kern="1200" baseline="0" dirty="0" smtClean="0">
                <a:solidFill>
                  <a:schemeClr val="tx1"/>
                </a:solidFill>
                <a:latin typeface="Arial" charset="0"/>
                <a:ea typeface="+mn-ea"/>
                <a:cs typeface="+mn-cs"/>
              </a:rPr>
              <a:t>Although the numbers appear randomly placed, there *is* an underlying system, logic, framework to their clustering.</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BE51933E-29C9-46BA-B69F-8417DDBB1ADB}" type="slidenum">
              <a:rPr lang="en-GB" smtClean="0"/>
              <a:pPr>
                <a:defRPr/>
              </a:pPr>
              <a:t>2</a:t>
            </a:fld>
            <a:endParaRPr lang="en-GB" dirty="0"/>
          </a:p>
        </p:txBody>
      </p:sp>
    </p:spTree>
    <p:extLst>
      <p:ext uri="{BB962C8B-B14F-4D97-AF65-F5344CB8AC3E}">
        <p14:creationId xmlns:p14="http://schemas.microsoft.com/office/powerpoint/2010/main" val="24333400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GB" baseline="0" dirty="0" smtClean="0"/>
              <a:t>Count through the numbers pointing out the pattern. Explain that b</a:t>
            </a:r>
            <a:r>
              <a:rPr lang="en-GB" dirty="0" smtClean="0"/>
              <a:t>y applying a</a:t>
            </a:r>
            <a:r>
              <a:rPr lang="en-GB" baseline="0" dirty="0" smtClean="0"/>
              <a:t> framework you can see the pattern more clearly.</a:t>
            </a:r>
          </a:p>
          <a:p>
            <a:endParaRPr lang="en-GB" baseline="0" dirty="0" smtClean="0"/>
          </a:p>
          <a:p>
            <a:endParaRPr lang="en-GB" dirty="0"/>
          </a:p>
        </p:txBody>
      </p:sp>
      <p:sp>
        <p:nvSpPr>
          <p:cNvPr id="4" name="Slide Number Placeholder 3"/>
          <p:cNvSpPr>
            <a:spLocks noGrp="1"/>
          </p:cNvSpPr>
          <p:nvPr>
            <p:ph type="sldNum" sz="quarter" idx="10"/>
          </p:nvPr>
        </p:nvSpPr>
        <p:spPr/>
        <p:txBody>
          <a:bodyPr/>
          <a:lstStyle/>
          <a:p>
            <a:pPr>
              <a:defRPr/>
            </a:pPr>
            <a:fld id="{BE51933E-29C9-46BA-B69F-8417DDBB1ADB}" type="slidenum">
              <a:rPr lang="en-GB" smtClean="0"/>
              <a:pPr>
                <a:defRPr/>
              </a:pPr>
              <a:t>3</a:t>
            </a:fld>
            <a:endParaRPr lang="en-GB"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Explain</a:t>
            </a:r>
            <a:r>
              <a:rPr lang="en-GB" baseline="0" dirty="0" smtClean="0"/>
              <a:t> that o</a:t>
            </a:r>
            <a:r>
              <a:rPr lang="en-GB" dirty="0" smtClean="0"/>
              <a:t>nce</a:t>
            </a:r>
            <a:r>
              <a:rPr lang="en-GB" baseline="0" dirty="0" smtClean="0"/>
              <a:t> the underlying framework is understood, the exercise becomes much easier to complete.</a:t>
            </a:r>
          </a:p>
          <a:p>
            <a:endParaRPr lang="en-GB" b="1" baseline="0" dirty="0" smtClean="0"/>
          </a:p>
          <a:p>
            <a:r>
              <a:rPr lang="en-GB" b="1" baseline="0" dirty="0" smtClean="0"/>
              <a:t>Link to next slide</a:t>
            </a:r>
          </a:p>
          <a:p>
            <a:r>
              <a:rPr lang="en-GB" baseline="0" dirty="0" smtClean="0"/>
              <a:t>Tell your group to try the exercise again but this time with the understanding of the framework.</a:t>
            </a:r>
            <a:endParaRPr lang="en-GB" dirty="0"/>
          </a:p>
        </p:txBody>
      </p:sp>
      <p:sp>
        <p:nvSpPr>
          <p:cNvPr id="4" name="Slide Number Placeholder 3"/>
          <p:cNvSpPr>
            <a:spLocks noGrp="1"/>
          </p:cNvSpPr>
          <p:nvPr>
            <p:ph type="sldNum" sz="quarter" idx="10"/>
          </p:nvPr>
        </p:nvSpPr>
        <p:spPr/>
        <p:txBody>
          <a:bodyPr/>
          <a:lstStyle/>
          <a:p>
            <a:pPr>
              <a:defRPr/>
            </a:pPr>
            <a:fld id="{BE51933E-29C9-46BA-B69F-8417DDBB1ADB}" type="slidenum">
              <a:rPr lang="en-GB" smtClean="0"/>
              <a:pPr>
                <a:defRPr/>
              </a:pPr>
              <a:t>4</a:t>
            </a:fld>
            <a:endParaRPr lang="en-GB" dirty="0"/>
          </a:p>
        </p:txBody>
      </p:sp>
    </p:spTree>
    <p:extLst>
      <p:ext uri="{BB962C8B-B14F-4D97-AF65-F5344CB8AC3E}">
        <p14:creationId xmlns:p14="http://schemas.microsoft.com/office/powerpoint/2010/main" val="301729849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GB" dirty="0" smtClean="0"/>
              <a:t>Allow people to try the exercise again and they will find that it is much easier.</a:t>
            </a:r>
          </a:p>
          <a:p>
            <a:pPr marL="0" marR="0" indent="0" algn="l" defTabSz="914400" rtl="0" eaLnBrk="0" fontAlgn="base" latinLnBrk="0" hangingPunct="0">
              <a:lnSpc>
                <a:spcPct val="100000"/>
              </a:lnSpc>
              <a:spcBef>
                <a:spcPct val="30000"/>
              </a:spcBef>
              <a:spcAft>
                <a:spcPct val="0"/>
              </a:spcAft>
              <a:buClrTx/>
              <a:buSzTx/>
              <a:buFontTx/>
              <a:buNone/>
              <a:tabLst/>
              <a:defRPr/>
            </a:pPr>
            <a:endParaRPr lang="en-GB" dirty="0"/>
          </a:p>
        </p:txBody>
      </p:sp>
      <p:sp>
        <p:nvSpPr>
          <p:cNvPr id="4" name="Slide Number Placeholder 3"/>
          <p:cNvSpPr>
            <a:spLocks noGrp="1"/>
          </p:cNvSpPr>
          <p:nvPr>
            <p:ph type="sldNum" sz="quarter" idx="10"/>
          </p:nvPr>
        </p:nvSpPr>
        <p:spPr/>
        <p:txBody>
          <a:bodyPr/>
          <a:lstStyle/>
          <a:p>
            <a:pPr>
              <a:defRPr/>
            </a:pPr>
            <a:fld id="{BE51933E-29C9-46BA-B69F-8417DDBB1ADB}" type="slidenum">
              <a:rPr lang="en-GB" smtClean="0"/>
              <a:pPr>
                <a:defRPr/>
              </a:pPr>
              <a:t>5</a:t>
            </a:fld>
            <a:endParaRPr lang="en-GB" dirty="0"/>
          </a:p>
        </p:txBody>
      </p:sp>
    </p:spTree>
    <p:extLst>
      <p:ext uri="{BB962C8B-B14F-4D97-AF65-F5344CB8AC3E}">
        <p14:creationId xmlns:p14="http://schemas.microsoft.com/office/powerpoint/2010/main" val="2433340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9.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4" name="Picture 7" descr="OPP_PowerPoint title slide.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 Box 8"/>
          <p:cNvSpPr txBox="1">
            <a:spLocks noChangeArrowheads="1"/>
          </p:cNvSpPr>
          <p:nvPr/>
        </p:nvSpPr>
        <p:spPr bwMode="auto">
          <a:xfrm>
            <a:off x="71438" y="6491288"/>
            <a:ext cx="5364162" cy="304800"/>
          </a:xfrm>
          <a:prstGeom prst="rect">
            <a:avLst/>
          </a:prstGeom>
          <a:noFill/>
          <a:ln w="9525">
            <a:noFill/>
            <a:miter lim="800000"/>
            <a:headEnd/>
            <a:tailEnd/>
          </a:ln>
          <a:effectLst/>
        </p:spPr>
        <p:txBody>
          <a:bodyPr>
            <a:spAutoFit/>
          </a:bodyPr>
          <a:lstStyle/>
          <a:p>
            <a:pPr algn="l">
              <a:defRPr/>
            </a:pPr>
            <a:endParaRPr lang="en-US" sz="1400" dirty="0"/>
          </a:p>
        </p:txBody>
      </p:sp>
      <p:sp>
        <p:nvSpPr>
          <p:cNvPr id="6" name="TextBox 5"/>
          <p:cNvSpPr txBox="1"/>
          <p:nvPr userDrawn="1"/>
        </p:nvSpPr>
        <p:spPr>
          <a:xfrm rot="5400000">
            <a:off x="7223224" y="4937225"/>
            <a:ext cx="307777" cy="3533776"/>
          </a:xfrm>
          <a:prstGeom prst="rect">
            <a:avLst/>
          </a:prstGeom>
          <a:solidFill>
            <a:schemeClr val="bg1"/>
          </a:solid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a:t>
            </a:r>
            <a:r>
              <a:rPr lang="en-GB" sz="800" b="1" i="1" dirty="0">
                <a:solidFill>
                  <a:srgbClr val="7F7F7F"/>
                </a:solidFill>
                <a:latin typeface="Calibri" pitchFamily="34" charset="0"/>
              </a:rPr>
              <a:t>    </a:t>
            </a:r>
            <a:endParaRPr lang="en-GB" sz="800" dirty="0">
              <a:solidFill>
                <a:srgbClr val="7F7F7F"/>
              </a:solidFill>
              <a:latin typeface="Calibri" pitchFamily="34" charset="0"/>
            </a:endParaRPr>
          </a:p>
        </p:txBody>
      </p:sp>
      <p:sp>
        <p:nvSpPr>
          <p:cNvPr id="185346" name="Rectangle 2"/>
          <p:cNvSpPr>
            <a:spLocks noGrp="1" noChangeArrowheads="1"/>
          </p:cNvSpPr>
          <p:nvPr>
            <p:ph type="ctrTitle"/>
          </p:nvPr>
        </p:nvSpPr>
        <p:spPr>
          <a:xfrm>
            <a:off x="1908958" y="2782774"/>
            <a:ext cx="4444340" cy="1981200"/>
          </a:xfrm>
        </p:spPr>
        <p:txBody>
          <a:bodyPr lIns="91440" tIns="45720" rIns="91440" bIns="45720"/>
          <a:lstStyle>
            <a:lvl1pPr>
              <a:defRPr sz="3600" b="0">
                <a:solidFill>
                  <a:schemeClr val="bg1">
                    <a:lumMod val="50000"/>
                  </a:schemeClr>
                </a:solidFill>
              </a:defRPr>
            </a:lvl1pPr>
          </a:lstStyle>
          <a:p>
            <a:r>
              <a:rPr lang="en-GB" dirty="0"/>
              <a:t>Click to edit Master title style</a:t>
            </a:r>
          </a:p>
        </p:txBody>
      </p:sp>
      <p:sp>
        <p:nvSpPr>
          <p:cNvPr id="185347" name="Rectangle 3"/>
          <p:cNvSpPr>
            <a:spLocks noGrp="1" noChangeArrowheads="1"/>
          </p:cNvSpPr>
          <p:nvPr>
            <p:ph type="subTitle" idx="1"/>
          </p:nvPr>
        </p:nvSpPr>
        <p:spPr>
          <a:xfrm>
            <a:off x="1907557" y="4917374"/>
            <a:ext cx="4457617" cy="1075660"/>
          </a:xfrm>
        </p:spPr>
        <p:txBody>
          <a:bodyPr lIns="91440" tIns="45720" rIns="91440" bIns="45720"/>
          <a:lstStyle>
            <a:lvl1pPr marL="0" indent="0">
              <a:buFont typeface="Times" pitchFamily="18" charset="0"/>
              <a:buNone/>
              <a:defRPr sz="2000" i="1">
                <a:solidFill>
                  <a:srgbClr val="7F7F7F"/>
                </a:solidFill>
              </a:defRPr>
            </a:lvl1pPr>
          </a:lstStyle>
          <a:p>
            <a:r>
              <a:rPr lang="en-GB" dirty="0" smtClean="0"/>
              <a:t>Click to edit Master subtitle style</a:t>
            </a:r>
            <a:endParaRPr lang="en-GB"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FIRO">
    <p:spTree>
      <p:nvGrpSpPr>
        <p:cNvPr id="1" name=""/>
        <p:cNvGrpSpPr/>
        <p:nvPr/>
      </p:nvGrpSpPr>
      <p:grpSpPr>
        <a:xfrm>
          <a:off x="0" y="0"/>
          <a:ext cx="0" cy="0"/>
          <a:chOff x="0" y="0"/>
          <a:chExt cx="0" cy="0"/>
        </a:xfrm>
      </p:grpSpPr>
      <p:pic>
        <p:nvPicPr>
          <p:cNvPr id="5" name="Picture 8" descr="OPP_PowerPoint_FIRO.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Rectangle 8"/>
          <p:cNvSpPr/>
          <p:nvPr userDrawn="1"/>
        </p:nvSpPr>
        <p:spPr bwMode="auto">
          <a:xfrm>
            <a:off x="0" y="4189863"/>
            <a:ext cx="5022376" cy="26681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8" name="TextBox 7"/>
          <p:cNvSpPr txBox="1"/>
          <p:nvPr userDrawn="1"/>
        </p:nvSpPr>
        <p:spPr>
          <a:xfrm>
            <a:off x="-31911" y="1190625"/>
            <a:ext cx="307777" cy="3338854"/>
          </a:xfrm>
          <a:prstGeom prst="rect">
            <a:avLst/>
          </a:prstGeom>
          <a:no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a:t>
            </a:r>
            <a:r>
              <a:rPr lang="en-GB" sz="800" dirty="0" smtClean="0">
                <a:solidFill>
                  <a:srgbClr val="7F7F7F"/>
                </a:solidFill>
                <a:latin typeface="Calibri" pitchFamily="34" charset="0"/>
              </a:rPr>
              <a:t>reserved.</a:t>
            </a:r>
            <a:endParaRPr lang="en-GB" sz="800" b="1" dirty="0">
              <a:solidFill>
                <a:srgbClr val="7F7F7F"/>
              </a:solidFill>
              <a:latin typeface="Calibri" pitchFamily="34" charset="0"/>
            </a:endParaRPr>
          </a:p>
        </p:txBody>
      </p:sp>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6" name="Content Placeholder 2"/>
          <p:cNvSpPr>
            <a:spLocks noGrp="1"/>
          </p:cNvSpPr>
          <p:nvPr>
            <p:ph sz="half" idx="1"/>
          </p:nvPr>
        </p:nvSpPr>
        <p:spPr>
          <a:xfrm>
            <a:off x="854774" y="1509822"/>
            <a:ext cx="3751200" cy="4617845"/>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3"/>
          <p:cNvSpPr>
            <a:spLocks noGrp="1"/>
          </p:cNvSpPr>
          <p:nvPr>
            <p:ph sz="half" idx="2"/>
          </p:nvPr>
        </p:nvSpPr>
        <p:spPr>
          <a:xfrm>
            <a:off x="4928260" y="1499190"/>
            <a:ext cx="3752602" cy="4628477"/>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TKI">
    <p:spTree>
      <p:nvGrpSpPr>
        <p:cNvPr id="1" name=""/>
        <p:cNvGrpSpPr/>
        <p:nvPr/>
      </p:nvGrpSpPr>
      <p:grpSpPr>
        <a:xfrm>
          <a:off x="0" y="0"/>
          <a:ext cx="0" cy="0"/>
          <a:chOff x="0" y="0"/>
          <a:chExt cx="0" cy="0"/>
        </a:xfrm>
      </p:grpSpPr>
      <p:pic>
        <p:nvPicPr>
          <p:cNvPr id="5" name="Picture 8" descr="OPP_PowerPoint_TKI.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Rectangle 8"/>
          <p:cNvSpPr/>
          <p:nvPr userDrawn="1"/>
        </p:nvSpPr>
        <p:spPr bwMode="auto">
          <a:xfrm>
            <a:off x="0" y="4189863"/>
            <a:ext cx="5022376" cy="26681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8" name="TextBox 7"/>
          <p:cNvSpPr txBox="1"/>
          <p:nvPr userDrawn="1"/>
        </p:nvSpPr>
        <p:spPr>
          <a:xfrm>
            <a:off x="-31911" y="1190625"/>
            <a:ext cx="307777" cy="3338854"/>
          </a:xfrm>
          <a:prstGeom prst="rect">
            <a:avLst/>
          </a:prstGeom>
          <a:no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   </a:t>
            </a:r>
            <a:endParaRPr lang="en-GB" sz="800" b="1" dirty="0">
              <a:solidFill>
                <a:srgbClr val="7F7F7F"/>
              </a:solidFill>
              <a:latin typeface="Calibri" pitchFamily="34" charset="0"/>
            </a:endParaRPr>
          </a:p>
        </p:txBody>
      </p:sp>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6" name="Content Placeholder 2"/>
          <p:cNvSpPr>
            <a:spLocks noGrp="1"/>
          </p:cNvSpPr>
          <p:nvPr>
            <p:ph sz="half" idx="1"/>
          </p:nvPr>
        </p:nvSpPr>
        <p:spPr>
          <a:xfrm>
            <a:off x="854774" y="1509822"/>
            <a:ext cx="3751200" cy="4617845"/>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3"/>
          <p:cNvSpPr>
            <a:spLocks noGrp="1"/>
          </p:cNvSpPr>
          <p:nvPr>
            <p:ph sz="half" idx="2"/>
          </p:nvPr>
        </p:nvSpPr>
        <p:spPr>
          <a:xfrm>
            <a:off x="4928260" y="1499190"/>
            <a:ext cx="3752602" cy="4628477"/>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Section separator">
    <p:spTree>
      <p:nvGrpSpPr>
        <p:cNvPr id="1" name=""/>
        <p:cNvGrpSpPr/>
        <p:nvPr/>
      </p:nvGrpSpPr>
      <p:grpSpPr>
        <a:xfrm>
          <a:off x="0" y="0"/>
          <a:ext cx="0" cy="0"/>
          <a:chOff x="0" y="0"/>
          <a:chExt cx="0" cy="0"/>
        </a:xfrm>
      </p:grpSpPr>
      <p:pic>
        <p:nvPicPr>
          <p:cNvPr id="4" name="Picture 8" descr="OPP_PowerPoint separator slide.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5" name="TextBox 4"/>
          <p:cNvSpPr txBox="1"/>
          <p:nvPr userDrawn="1"/>
        </p:nvSpPr>
        <p:spPr>
          <a:xfrm rot="5400000">
            <a:off x="1984475" y="4565749"/>
            <a:ext cx="307777" cy="4276727"/>
          </a:xfrm>
          <a:prstGeom prst="rect">
            <a:avLst/>
          </a:prstGeom>
          <a:solidFill>
            <a:schemeClr val="bg1"/>
          </a:solidFill>
        </p:spPr>
        <p:txBody>
          <a:bodyPr vert="vert270">
            <a:spAutoFit/>
          </a:bodyPr>
          <a:lstStyle/>
          <a:p>
            <a:pPr algn="l">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   </a:t>
            </a:r>
            <a:endParaRPr lang="en-GB" sz="800" b="1" dirty="0">
              <a:solidFill>
                <a:srgbClr val="7F7F7F"/>
              </a:solidFill>
              <a:latin typeface="Calibri" pitchFamily="34" charset="0"/>
            </a:endParaRPr>
          </a:p>
        </p:txBody>
      </p:sp>
      <p:sp>
        <p:nvSpPr>
          <p:cNvPr id="3" name="Text Placeholder 2"/>
          <p:cNvSpPr>
            <a:spLocks noGrp="1"/>
          </p:cNvSpPr>
          <p:nvPr>
            <p:ph type="body" idx="1"/>
          </p:nvPr>
        </p:nvSpPr>
        <p:spPr bwMode="gray">
          <a:xfrm>
            <a:off x="344384" y="2526598"/>
            <a:ext cx="5902037" cy="1500187"/>
          </a:xfrm>
        </p:spPr>
        <p:txBody>
          <a:bodyPr anchor="ctr" anchorCtr="1"/>
          <a:lstStyle>
            <a:lvl1pPr marL="0" indent="0" algn="l">
              <a:buNone/>
              <a:defRPr sz="3600">
                <a:solidFill>
                  <a:schemeClr val="bg1"/>
                </a:solidFill>
                <a:latin typeface="+mj-lt"/>
              </a:defRPr>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dirty="0" smtClean="0"/>
              <a:t>Click to edit Master text </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
          <p:cNvSpPr/>
          <p:nvPr userDrawn="1"/>
        </p:nvSpPr>
        <p:spPr bwMode="auto">
          <a:xfrm>
            <a:off x="0" y="0"/>
            <a:ext cx="9144000" cy="6858000"/>
          </a:xfrm>
          <a:prstGeom prst="rect">
            <a:avLst/>
          </a:prstGeom>
          <a:solidFill>
            <a:schemeClr val="bg1"/>
          </a:solidFill>
          <a:ln w="9525" cap="flat" cmpd="sng" algn="ctr">
            <a:noFill/>
            <a:prstDash val="solid"/>
            <a:round/>
            <a:headEnd type="none" w="med" len="med"/>
            <a:tailEnd type="none" w="med" len="med"/>
          </a:ln>
          <a:effectLst/>
        </p:spPr>
        <p:txBody>
          <a:bodyPr>
            <a:spAutoFit/>
          </a:bodyPr>
          <a:lstStyle/>
          <a:p>
            <a:pPr>
              <a:defRPr/>
            </a:pPr>
            <a:endParaRPr lang="en-GB" dirty="0"/>
          </a:p>
        </p:txBody>
      </p:sp>
      <p:sp>
        <p:nvSpPr>
          <p:cNvPr id="3" name="TextBox 2"/>
          <p:cNvSpPr txBox="1"/>
          <p:nvPr userDrawn="1"/>
        </p:nvSpPr>
        <p:spPr>
          <a:xfrm rot="5400000">
            <a:off x="1436786" y="5113438"/>
            <a:ext cx="307777" cy="3181349"/>
          </a:xfrm>
          <a:prstGeom prst="rect">
            <a:avLst/>
          </a:prstGeom>
          <a:solidFill>
            <a:schemeClr val="bg1"/>
          </a:solidFill>
        </p:spPr>
        <p:txBody>
          <a:bodyPr vert="vert270">
            <a:spAutoFit/>
          </a:bodyPr>
          <a:lstStyle/>
          <a:p>
            <a:pPr algn="l">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 </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losing slide">
    <p:spTree>
      <p:nvGrpSpPr>
        <p:cNvPr id="1" name=""/>
        <p:cNvGrpSpPr/>
        <p:nvPr/>
      </p:nvGrpSpPr>
      <p:grpSpPr>
        <a:xfrm>
          <a:off x="0" y="0"/>
          <a:ext cx="0" cy="0"/>
          <a:chOff x="0" y="0"/>
          <a:chExt cx="0" cy="0"/>
        </a:xfrm>
      </p:grpSpPr>
      <p:pic>
        <p:nvPicPr>
          <p:cNvPr id="3" name="Picture 8" descr="OPP_PowerPoint thanks slide.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4" name="TextBox 3"/>
          <p:cNvSpPr txBox="1"/>
          <p:nvPr userDrawn="1"/>
        </p:nvSpPr>
        <p:spPr>
          <a:xfrm rot="5400000">
            <a:off x="1451074" y="5099151"/>
            <a:ext cx="307777" cy="3209924"/>
          </a:xfrm>
          <a:prstGeom prst="rect">
            <a:avLst/>
          </a:prstGeom>
          <a:solidFill>
            <a:schemeClr val="bg1"/>
          </a:solidFill>
        </p:spPr>
        <p:txBody>
          <a:bodyPr vert="vert270">
            <a:spAutoFit/>
          </a:bodyPr>
          <a:lstStyle/>
          <a:p>
            <a:pPr algn="l">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a:t>
            </a:r>
            <a:r>
              <a:rPr lang="en-GB" sz="800" b="1" i="1" dirty="0">
                <a:solidFill>
                  <a:srgbClr val="7F7F7F"/>
                </a:solidFill>
                <a:latin typeface="Calibri" pitchFamily="34" charset="0"/>
              </a:rPr>
              <a:t>   </a:t>
            </a:r>
            <a:endParaRPr lang="en-GB" sz="800" dirty="0">
              <a:solidFill>
                <a:srgbClr val="7F7F7F"/>
              </a:solidFill>
              <a:latin typeface="Calibri" pitchFamily="34" charset="0"/>
            </a:endParaRPr>
          </a:p>
        </p:txBody>
      </p:sp>
      <p:sp>
        <p:nvSpPr>
          <p:cNvPr id="12" name="Text Placeholder 11"/>
          <p:cNvSpPr>
            <a:spLocks noGrp="1"/>
          </p:cNvSpPr>
          <p:nvPr>
            <p:ph type="body" sz="quarter" idx="12"/>
          </p:nvPr>
        </p:nvSpPr>
        <p:spPr>
          <a:xfrm>
            <a:off x="1978141" y="1998760"/>
            <a:ext cx="4645947" cy="1849438"/>
          </a:xfrm>
        </p:spPr>
        <p:txBody>
          <a:bodyPr anchor="ctr"/>
          <a:lstStyle>
            <a:lvl1pPr marL="0" indent="0">
              <a:buFontTx/>
              <a:buNone/>
              <a:defRPr lang="en-GB" sz="3600" b="0" dirty="0">
                <a:solidFill>
                  <a:schemeClr val="bg1">
                    <a:lumMod val="50000"/>
                  </a:schemeClr>
                </a:solidFill>
                <a:latin typeface="+mj-lt"/>
                <a:ea typeface="+mj-ea"/>
                <a:cs typeface="+mj-cs"/>
              </a:defRPr>
            </a:lvl1pPr>
            <a:lvl2pPr>
              <a:buFontTx/>
              <a:buNone/>
              <a:defRPr/>
            </a:lvl2pPr>
            <a:lvl3pPr>
              <a:buFontTx/>
              <a:buNone/>
              <a:defRPr/>
            </a:lvl3pPr>
            <a:lvl4pPr>
              <a:buFontTx/>
              <a:buNone/>
              <a:defRPr/>
            </a:lvl4pPr>
            <a:lvl5pPr>
              <a:buFontTx/>
              <a:buNone/>
              <a:defRPr/>
            </a:lvl5pPr>
          </a:lstStyle>
          <a:p>
            <a:pPr lvl="0"/>
            <a:r>
              <a:rPr lang="en-US" dirty="0" smtClean="0"/>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no logo">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lvl1pPr>
              <a:defRPr baseline="0">
                <a:solidFill>
                  <a:schemeClr val="bg2"/>
                </a:solidFill>
              </a:defRPr>
            </a:lvl1pPr>
          </a:lstStyle>
          <a:p>
            <a:r>
              <a:rPr lang="en-US" dirty="0" smtClean="0"/>
              <a:t>Click to edit Master title style</a:t>
            </a:r>
            <a:endParaRPr lang="en-GB" dirty="0"/>
          </a:p>
        </p:txBody>
      </p:sp>
      <p:sp>
        <p:nvSpPr>
          <p:cNvPr id="5" name="Content Placeholder 2"/>
          <p:cNvSpPr>
            <a:spLocks noGrp="1"/>
          </p:cNvSpPr>
          <p:nvPr>
            <p:ph idx="1"/>
          </p:nvPr>
        </p:nvSpPr>
        <p:spPr>
          <a:xfrm>
            <a:off x="807523" y="1495424"/>
            <a:ext cx="7873340" cy="4596617"/>
          </a:xfrm>
        </p:spPr>
        <p:txBody>
          <a:bodyPr/>
          <a:lstStyle>
            <a:lvl1pPr>
              <a:buSzPct val="80000"/>
              <a:defRPr sz="2600">
                <a:latin typeface="Calibri" pitchFamily="34" charset="0"/>
              </a:defRPr>
            </a:lvl1pPr>
            <a:lvl2pPr>
              <a:buSzPct val="100000"/>
              <a:buFont typeface="Wingdings" pitchFamily="2" charset="2"/>
              <a:buChar char="§"/>
              <a:defRPr sz="2000"/>
            </a:lvl2pPr>
            <a:lvl3pPr>
              <a:buSzPct val="100000"/>
              <a:buFont typeface="Wingdings" pitchFamily="2" charset="2"/>
              <a:buChar char="§"/>
              <a:defRPr sz="1800"/>
            </a:lvl3pPr>
            <a:lvl4pPr>
              <a:buSzPct val="100000"/>
              <a:buFont typeface="Wingdings" pitchFamily="2" charset="2"/>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MBTI">
    <p:spTree>
      <p:nvGrpSpPr>
        <p:cNvPr id="1" name=""/>
        <p:cNvGrpSpPr/>
        <p:nvPr/>
      </p:nvGrpSpPr>
      <p:grpSpPr>
        <a:xfrm>
          <a:off x="0" y="0"/>
          <a:ext cx="0" cy="0"/>
          <a:chOff x="0" y="0"/>
          <a:chExt cx="0" cy="0"/>
        </a:xfrm>
      </p:grpSpPr>
      <p:pic>
        <p:nvPicPr>
          <p:cNvPr id="4" name="Picture 8" descr="OPP_PowerPoint_MBTI.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6" name="Rectangle 5"/>
          <p:cNvSpPr/>
          <p:nvPr userDrawn="1"/>
        </p:nvSpPr>
        <p:spPr bwMode="auto">
          <a:xfrm>
            <a:off x="0" y="4189863"/>
            <a:ext cx="5022376" cy="26681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5" name="TextBox 4"/>
          <p:cNvSpPr txBox="1"/>
          <p:nvPr userDrawn="1"/>
        </p:nvSpPr>
        <p:spPr>
          <a:xfrm>
            <a:off x="-31911" y="1190625"/>
            <a:ext cx="307777" cy="3338854"/>
          </a:xfrm>
          <a:prstGeom prst="rect">
            <a:avLst/>
          </a:prstGeom>
          <a:no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   </a:t>
            </a:r>
            <a:endParaRPr lang="en-GB" sz="800" b="1" dirty="0">
              <a:solidFill>
                <a:srgbClr val="7F7F7F"/>
              </a:solidFill>
              <a:latin typeface="Calibri" pitchFamily="34" charset="0"/>
            </a:endParaRPr>
          </a:p>
        </p:txBody>
      </p:sp>
      <p:sp>
        <p:nvSpPr>
          <p:cNvPr id="2" name="Title 1"/>
          <p:cNvSpPr>
            <a:spLocks noGrp="1"/>
          </p:cNvSpPr>
          <p:nvPr>
            <p:ph type="title"/>
          </p:nvPr>
        </p:nvSpPr>
        <p:spPr bwMode="gray"/>
        <p:txBody>
          <a:bodyPr/>
          <a:lstStyle>
            <a:lvl1pPr>
              <a:defRPr>
                <a:solidFill>
                  <a:schemeClr val="bg1"/>
                </a:solidFill>
              </a:defRPr>
            </a:lvl1pPr>
          </a:lstStyle>
          <a:p>
            <a:r>
              <a:rPr lang="en-US" dirty="0" smtClean="0"/>
              <a:t>Click to edit Master title style</a:t>
            </a:r>
            <a:endParaRPr lang="en-GB" dirty="0"/>
          </a:p>
        </p:txBody>
      </p:sp>
      <p:sp>
        <p:nvSpPr>
          <p:cNvPr id="3" name="Content Placeholder 2"/>
          <p:cNvSpPr>
            <a:spLocks noGrp="1"/>
          </p:cNvSpPr>
          <p:nvPr>
            <p:ph idx="1"/>
          </p:nvPr>
        </p:nvSpPr>
        <p:spPr>
          <a:xfrm>
            <a:off x="807523" y="1495424"/>
            <a:ext cx="7873340" cy="4596617"/>
          </a:xfrm>
        </p:spPr>
        <p:txBody>
          <a:bodyPr/>
          <a:lstStyle>
            <a:lvl1pPr>
              <a:buSzPct val="80000"/>
              <a:defRPr sz="2600"/>
            </a:lvl1pPr>
            <a:lvl2pPr>
              <a:buSzPct val="100000"/>
              <a:buFont typeface="Wingdings" pitchFamily="2" charset="2"/>
              <a:buChar char="§"/>
              <a:defRPr sz="2000"/>
            </a:lvl2pPr>
            <a:lvl3pPr>
              <a:buSzPct val="100000"/>
              <a:buFont typeface="Wingdings" pitchFamily="2" charset="2"/>
              <a:buChar char="§"/>
              <a:defRPr sz="1800"/>
            </a:lvl3pPr>
            <a:lvl4pPr>
              <a:buSzPct val="100000"/>
              <a:buFont typeface="Wingdings" pitchFamily="2" charset="2"/>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16PF">
    <p:spTree>
      <p:nvGrpSpPr>
        <p:cNvPr id="1" name=""/>
        <p:cNvGrpSpPr/>
        <p:nvPr/>
      </p:nvGrpSpPr>
      <p:grpSpPr>
        <a:xfrm>
          <a:off x="0" y="0"/>
          <a:ext cx="0" cy="0"/>
          <a:chOff x="0" y="0"/>
          <a:chExt cx="0" cy="0"/>
        </a:xfrm>
      </p:grpSpPr>
      <p:pic>
        <p:nvPicPr>
          <p:cNvPr id="4" name="Picture 8" descr="OPP_PowerPoint_16PF.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Rectangle 8"/>
          <p:cNvSpPr/>
          <p:nvPr userDrawn="1"/>
        </p:nvSpPr>
        <p:spPr bwMode="auto">
          <a:xfrm>
            <a:off x="0" y="4189863"/>
            <a:ext cx="5022376" cy="26681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5" name="TextBox 4"/>
          <p:cNvSpPr txBox="1"/>
          <p:nvPr userDrawn="1"/>
        </p:nvSpPr>
        <p:spPr>
          <a:xfrm>
            <a:off x="-31911" y="1190625"/>
            <a:ext cx="307777" cy="3338854"/>
          </a:xfrm>
          <a:prstGeom prst="rect">
            <a:avLst/>
          </a:prstGeom>
          <a:no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a:t>
            </a:r>
            <a:r>
              <a:rPr lang="en-GB" sz="800" baseline="0" dirty="0" smtClean="0">
                <a:solidFill>
                  <a:srgbClr val="7F7F7F"/>
                </a:solidFill>
                <a:latin typeface="Calibri" pitchFamily="34" charset="0"/>
              </a:rPr>
              <a:t> </a:t>
            </a:r>
            <a:r>
              <a:rPr lang="en-GB" sz="800" dirty="0" smtClean="0">
                <a:solidFill>
                  <a:srgbClr val="7F7F7F"/>
                </a:solidFill>
                <a:latin typeface="Calibri" pitchFamily="34" charset="0"/>
              </a:rPr>
              <a:t>OPP </a:t>
            </a:r>
            <a:r>
              <a:rPr lang="en-GB" sz="800" dirty="0">
                <a:solidFill>
                  <a:srgbClr val="7F7F7F"/>
                </a:solidFill>
                <a:latin typeface="Calibri" pitchFamily="34" charset="0"/>
              </a:rPr>
              <a:t>Ltd. All rights reserved.   </a:t>
            </a:r>
            <a:endParaRPr lang="en-GB" sz="800" b="1" dirty="0">
              <a:solidFill>
                <a:srgbClr val="7F7F7F"/>
              </a:solidFill>
              <a:latin typeface="Calibri" pitchFamily="34" charset="0"/>
            </a:endParaRPr>
          </a:p>
        </p:txBody>
      </p:sp>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6" name="Content Placeholder 2"/>
          <p:cNvSpPr>
            <a:spLocks noGrp="1"/>
          </p:cNvSpPr>
          <p:nvPr>
            <p:ph idx="1"/>
          </p:nvPr>
        </p:nvSpPr>
        <p:spPr>
          <a:xfrm>
            <a:off x="807523" y="1495424"/>
            <a:ext cx="7873340" cy="4596617"/>
          </a:xfrm>
        </p:spPr>
        <p:txBody>
          <a:bodyPr/>
          <a:lstStyle>
            <a:lvl1pPr>
              <a:buSzPct val="80000"/>
              <a:defRPr sz="2600"/>
            </a:lvl1pPr>
            <a:lvl2pPr>
              <a:buSzPct val="100000"/>
              <a:buFont typeface="Wingdings" pitchFamily="2" charset="2"/>
              <a:buChar char="§"/>
              <a:defRPr sz="2000"/>
            </a:lvl2pPr>
            <a:lvl3pPr>
              <a:buSzPct val="100000"/>
              <a:buFont typeface="Wingdings" pitchFamily="2" charset="2"/>
              <a:buChar char="§"/>
              <a:defRPr sz="1800"/>
            </a:lvl3pPr>
            <a:lvl4pPr>
              <a:buSzPct val="100000"/>
              <a:buFont typeface="Wingdings" pitchFamily="2" charset="2"/>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Date Placeholder 2"/>
          <p:cNvSpPr>
            <a:spLocks noGrp="1"/>
          </p:cNvSpPr>
          <p:nvPr>
            <p:ph type="dt" sz="half" idx="10"/>
          </p:nvPr>
        </p:nvSpPr>
        <p:spPr/>
        <p:txBody>
          <a:bodyPr/>
          <a:lstStyle>
            <a:lvl1pPr>
              <a:defRPr/>
            </a:lvl1pPr>
          </a:lstStyle>
          <a:p>
            <a:pPr>
              <a:defRPr/>
            </a:pPr>
            <a:endParaRPr lang="en-GB" dirty="0"/>
          </a:p>
        </p:txBody>
      </p:sp>
      <p:sp>
        <p:nvSpPr>
          <p:cNvPr id="8" name="Slide Number Placeholder 3"/>
          <p:cNvSpPr>
            <a:spLocks noGrp="1"/>
          </p:cNvSpPr>
          <p:nvPr>
            <p:ph type="sldNum" sz="quarter" idx="11"/>
          </p:nvPr>
        </p:nvSpPr>
        <p:spPr/>
        <p:txBody>
          <a:bodyPr/>
          <a:lstStyle>
            <a:lvl1pPr>
              <a:defRPr/>
            </a:lvl1pPr>
          </a:lstStyle>
          <a:p>
            <a:pPr>
              <a:defRPr/>
            </a:pPr>
            <a:fld id="{FE2A70F4-8F70-4CDC-BC49-9F7A27954DD5}" type="slidenum">
              <a:rPr lang="en-GB"/>
              <a:pPr>
                <a:defRPr/>
              </a:pPr>
              <a:t>‹#›</a:t>
            </a:fld>
            <a:endParaRPr lang="en-GB"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FIRO">
    <p:spTree>
      <p:nvGrpSpPr>
        <p:cNvPr id="1" name=""/>
        <p:cNvGrpSpPr/>
        <p:nvPr/>
      </p:nvGrpSpPr>
      <p:grpSpPr>
        <a:xfrm>
          <a:off x="0" y="0"/>
          <a:ext cx="0" cy="0"/>
          <a:chOff x="0" y="0"/>
          <a:chExt cx="0" cy="0"/>
        </a:xfrm>
      </p:grpSpPr>
      <p:pic>
        <p:nvPicPr>
          <p:cNvPr id="4" name="Picture 8" descr="OPP_PowerPoint_FIRO.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Rectangle 8"/>
          <p:cNvSpPr/>
          <p:nvPr userDrawn="1"/>
        </p:nvSpPr>
        <p:spPr bwMode="auto">
          <a:xfrm>
            <a:off x="0" y="4189863"/>
            <a:ext cx="5022376" cy="26681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5" name="TextBox 4"/>
          <p:cNvSpPr txBox="1"/>
          <p:nvPr userDrawn="1"/>
        </p:nvSpPr>
        <p:spPr>
          <a:xfrm>
            <a:off x="-31911" y="1190625"/>
            <a:ext cx="307777" cy="3338854"/>
          </a:xfrm>
          <a:prstGeom prst="rect">
            <a:avLst/>
          </a:prstGeom>
          <a:no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   </a:t>
            </a:r>
            <a:endParaRPr lang="en-GB" sz="800" b="1" dirty="0">
              <a:solidFill>
                <a:srgbClr val="7F7F7F"/>
              </a:solidFill>
              <a:latin typeface="Calibri" pitchFamily="34" charset="0"/>
            </a:endParaRPr>
          </a:p>
        </p:txBody>
      </p:sp>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6" name="Content Placeholder 2"/>
          <p:cNvSpPr>
            <a:spLocks noGrp="1"/>
          </p:cNvSpPr>
          <p:nvPr>
            <p:ph idx="1"/>
          </p:nvPr>
        </p:nvSpPr>
        <p:spPr>
          <a:xfrm>
            <a:off x="807523" y="1495424"/>
            <a:ext cx="7873340" cy="4596617"/>
          </a:xfrm>
        </p:spPr>
        <p:txBody>
          <a:bodyPr/>
          <a:lstStyle>
            <a:lvl1pPr>
              <a:buSzPct val="80000"/>
              <a:defRPr sz="2600"/>
            </a:lvl1pPr>
            <a:lvl2pPr>
              <a:buSzPct val="100000"/>
              <a:buFont typeface="Wingdings" pitchFamily="2" charset="2"/>
              <a:buChar char="§"/>
              <a:defRPr sz="2000"/>
            </a:lvl2pPr>
            <a:lvl3pPr>
              <a:buSzPct val="100000"/>
              <a:buFont typeface="Wingdings" pitchFamily="2" charset="2"/>
              <a:buChar char="§"/>
              <a:defRPr sz="1800"/>
            </a:lvl3pPr>
            <a:lvl4pPr>
              <a:buSzPct val="100000"/>
              <a:buFont typeface="Wingdings" pitchFamily="2" charset="2"/>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Date Placeholder 2"/>
          <p:cNvSpPr>
            <a:spLocks noGrp="1"/>
          </p:cNvSpPr>
          <p:nvPr>
            <p:ph type="dt" sz="half" idx="10"/>
          </p:nvPr>
        </p:nvSpPr>
        <p:spPr/>
        <p:txBody>
          <a:bodyPr/>
          <a:lstStyle>
            <a:lvl1pPr>
              <a:defRPr/>
            </a:lvl1pPr>
          </a:lstStyle>
          <a:p>
            <a:pPr>
              <a:defRPr/>
            </a:pPr>
            <a:endParaRPr lang="en-GB" dirty="0"/>
          </a:p>
        </p:txBody>
      </p:sp>
      <p:sp>
        <p:nvSpPr>
          <p:cNvPr id="8" name="Slide Number Placeholder 3"/>
          <p:cNvSpPr>
            <a:spLocks noGrp="1"/>
          </p:cNvSpPr>
          <p:nvPr>
            <p:ph type="sldNum" sz="quarter" idx="11"/>
          </p:nvPr>
        </p:nvSpPr>
        <p:spPr/>
        <p:txBody>
          <a:bodyPr/>
          <a:lstStyle>
            <a:lvl1pPr>
              <a:defRPr/>
            </a:lvl1pPr>
          </a:lstStyle>
          <a:p>
            <a:pPr>
              <a:defRPr/>
            </a:pPr>
            <a:fld id="{B8D875D2-7982-4BC8-98B2-D1DCBC295871}" type="slidenum">
              <a:rPr lang="en-GB"/>
              <a:pPr>
                <a:defRPr/>
              </a:pPr>
              <a:t>‹#›</a:t>
            </a:fld>
            <a:endParaRPr lang="en-GB"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TKI">
    <p:spTree>
      <p:nvGrpSpPr>
        <p:cNvPr id="1" name=""/>
        <p:cNvGrpSpPr/>
        <p:nvPr/>
      </p:nvGrpSpPr>
      <p:grpSpPr>
        <a:xfrm>
          <a:off x="0" y="0"/>
          <a:ext cx="0" cy="0"/>
          <a:chOff x="0" y="0"/>
          <a:chExt cx="0" cy="0"/>
        </a:xfrm>
      </p:grpSpPr>
      <p:pic>
        <p:nvPicPr>
          <p:cNvPr id="4" name="Picture 8" descr="OPP_PowerPoint_TKI.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Rectangle 8"/>
          <p:cNvSpPr/>
          <p:nvPr userDrawn="1"/>
        </p:nvSpPr>
        <p:spPr bwMode="auto">
          <a:xfrm>
            <a:off x="0" y="4189863"/>
            <a:ext cx="5022376" cy="26681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5" name="TextBox 4"/>
          <p:cNvSpPr txBox="1"/>
          <p:nvPr userDrawn="1"/>
        </p:nvSpPr>
        <p:spPr>
          <a:xfrm>
            <a:off x="-31911" y="1190625"/>
            <a:ext cx="307777" cy="3338854"/>
          </a:xfrm>
          <a:prstGeom prst="rect">
            <a:avLst/>
          </a:prstGeom>
          <a:no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   </a:t>
            </a:r>
            <a:endParaRPr lang="en-GB" sz="800" b="1" dirty="0">
              <a:solidFill>
                <a:srgbClr val="7F7F7F"/>
              </a:solidFill>
              <a:latin typeface="Calibri" pitchFamily="34" charset="0"/>
            </a:endParaRPr>
          </a:p>
        </p:txBody>
      </p:sp>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6" name="Content Placeholder 2"/>
          <p:cNvSpPr>
            <a:spLocks noGrp="1"/>
          </p:cNvSpPr>
          <p:nvPr>
            <p:ph idx="1"/>
          </p:nvPr>
        </p:nvSpPr>
        <p:spPr>
          <a:xfrm>
            <a:off x="807523" y="1495424"/>
            <a:ext cx="7873340" cy="4596617"/>
          </a:xfrm>
        </p:spPr>
        <p:txBody>
          <a:bodyPr/>
          <a:lstStyle>
            <a:lvl1pPr>
              <a:buSzPct val="80000"/>
              <a:defRPr sz="2600"/>
            </a:lvl1pPr>
            <a:lvl2pPr>
              <a:buSzPct val="100000"/>
              <a:buFont typeface="Wingdings" pitchFamily="2" charset="2"/>
              <a:buChar char="§"/>
              <a:defRPr sz="2000"/>
            </a:lvl2pPr>
            <a:lvl3pPr>
              <a:buSzPct val="100000"/>
              <a:buFont typeface="Wingdings" pitchFamily="2" charset="2"/>
              <a:buChar char="§"/>
              <a:defRPr sz="1800"/>
            </a:lvl3pPr>
            <a:lvl4pPr>
              <a:buSzPct val="100000"/>
              <a:buFont typeface="Wingdings" pitchFamily="2" charset="2"/>
              <a:buChar char="§"/>
              <a:defRPr sz="1600"/>
            </a:lvl4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p:txBody>
      </p:sp>
      <p:sp>
        <p:nvSpPr>
          <p:cNvPr id="7" name="Date Placeholder 2"/>
          <p:cNvSpPr>
            <a:spLocks noGrp="1"/>
          </p:cNvSpPr>
          <p:nvPr>
            <p:ph type="dt" sz="half" idx="10"/>
          </p:nvPr>
        </p:nvSpPr>
        <p:spPr/>
        <p:txBody>
          <a:bodyPr/>
          <a:lstStyle>
            <a:lvl1pPr>
              <a:defRPr/>
            </a:lvl1pPr>
          </a:lstStyle>
          <a:p>
            <a:pPr>
              <a:defRPr/>
            </a:pPr>
            <a:endParaRPr lang="en-GB" dirty="0"/>
          </a:p>
        </p:txBody>
      </p:sp>
      <p:sp>
        <p:nvSpPr>
          <p:cNvPr id="8" name="Slide Number Placeholder 3"/>
          <p:cNvSpPr>
            <a:spLocks noGrp="1"/>
          </p:cNvSpPr>
          <p:nvPr>
            <p:ph type="sldNum" sz="quarter" idx="11"/>
          </p:nvPr>
        </p:nvSpPr>
        <p:spPr/>
        <p:txBody>
          <a:bodyPr/>
          <a:lstStyle>
            <a:lvl1pPr>
              <a:defRPr/>
            </a:lvl1pPr>
          </a:lstStyle>
          <a:p>
            <a:pPr>
              <a:defRPr/>
            </a:pPr>
            <a:fld id="{811DFB33-7AB5-4007-A70C-82F50535D42C}" type="slidenum">
              <a:rPr lang="en-GB"/>
              <a:pPr>
                <a:defRPr/>
              </a:pPr>
              <a:t>‹#›</a:t>
            </a:fld>
            <a:endParaRPr lang="en-GB"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 preserve="1">
  <p:cSld name="Two Content no logo">
    <p:spTree>
      <p:nvGrpSpPr>
        <p:cNvPr id="1" name=""/>
        <p:cNvGrpSpPr/>
        <p:nvPr/>
      </p:nvGrpSpPr>
      <p:grpSpPr>
        <a:xfrm>
          <a:off x="0" y="0"/>
          <a:ext cx="0" cy="0"/>
          <a:chOff x="0" y="0"/>
          <a:chExt cx="0" cy="0"/>
        </a:xfrm>
      </p:grpSpPr>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3" name="Content Placeholder 2"/>
          <p:cNvSpPr>
            <a:spLocks noGrp="1"/>
          </p:cNvSpPr>
          <p:nvPr>
            <p:ph sz="half" idx="1"/>
          </p:nvPr>
        </p:nvSpPr>
        <p:spPr>
          <a:xfrm>
            <a:off x="854774" y="1509822"/>
            <a:ext cx="3751200" cy="4617845"/>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4" name="Content Placeholder 3"/>
          <p:cNvSpPr>
            <a:spLocks noGrp="1"/>
          </p:cNvSpPr>
          <p:nvPr>
            <p:ph sz="half" idx="2"/>
          </p:nvPr>
        </p:nvSpPr>
        <p:spPr>
          <a:xfrm>
            <a:off x="4928260" y="1499190"/>
            <a:ext cx="3752602" cy="4628477"/>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MBTI">
    <p:spTree>
      <p:nvGrpSpPr>
        <p:cNvPr id="1" name=""/>
        <p:cNvGrpSpPr/>
        <p:nvPr/>
      </p:nvGrpSpPr>
      <p:grpSpPr>
        <a:xfrm>
          <a:off x="0" y="0"/>
          <a:ext cx="0" cy="0"/>
          <a:chOff x="0" y="0"/>
          <a:chExt cx="0" cy="0"/>
        </a:xfrm>
      </p:grpSpPr>
      <p:pic>
        <p:nvPicPr>
          <p:cNvPr id="5" name="Picture 8" descr="OPP_PowerPoint_MBTI.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7" name="Rectangle 6"/>
          <p:cNvSpPr/>
          <p:nvPr userDrawn="1"/>
        </p:nvSpPr>
        <p:spPr bwMode="auto">
          <a:xfrm>
            <a:off x="0" y="4189863"/>
            <a:ext cx="5022376" cy="26681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6" name="TextBox 5"/>
          <p:cNvSpPr txBox="1"/>
          <p:nvPr userDrawn="1"/>
        </p:nvSpPr>
        <p:spPr>
          <a:xfrm>
            <a:off x="-31911" y="1190625"/>
            <a:ext cx="307777" cy="3338854"/>
          </a:xfrm>
          <a:prstGeom prst="rect">
            <a:avLst/>
          </a:prstGeom>
          <a:no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a:t>
            </a:r>
            <a:r>
              <a:rPr lang="en-GB" sz="800" dirty="0" smtClean="0">
                <a:solidFill>
                  <a:srgbClr val="7F7F7F"/>
                </a:solidFill>
                <a:latin typeface="Calibri" pitchFamily="34" charset="0"/>
              </a:rPr>
              <a:t>reserved.</a:t>
            </a:r>
            <a:endParaRPr lang="en-GB" sz="800" b="1" dirty="0">
              <a:solidFill>
                <a:srgbClr val="7F7F7F"/>
              </a:solidFill>
              <a:latin typeface="Calibri" pitchFamily="34" charset="0"/>
            </a:endParaRPr>
          </a:p>
        </p:txBody>
      </p:sp>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9" name="Content Placeholder 2"/>
          <p:cNvSpPr>
            <a:spLocks noGrp="1"/>
          </p:cNvSpPr>
          <p:nvPr>
            <p:ph sz="half" idx="1"/>
          </p:nvPr>
        </p:nvSpPr>
        <p:spPr>
          <a:xfrm>
            <a:off x="854774" y="1509822"/>
            <a:ext cx="3751200" cy="4617845"/>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10" name="Content Placeholder 3"/>
          <p:cNvSpPr>
            <a:spLocks noGrp="1"/>
          </p:cNvSpPr>
          <p:nvPr>
            <p:ph sz="half" idx="2"/>
          </p:nvPr>
        </p:nvSpPr>
        <p:spPr>
          <a:xfrm>
            <a:off x="4928260" y="1499190"/>
            <a:ext cx="3752602" cy="4628477"/>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16PF">
    <p:spTree>
      <p:nvGrpSpPr>
        <p:cNvPr id="1" name=""/>
        <p:cNvGrpSpPr/>
        <p:nvPr/>
      </p:nvGrpSpPr>
      <p:grpSpPr>
        <a:xfrm>
          <a:off x="0" y="0"/>
          <a:ext cx="0" cy="0"/>
          <a:chOff x="0" y="0"/>
          <a:chExt cx="0" cy="0"/>
        </a:xfrm>
      </p:grpSpPr>
      <p:pic>
        <p:nvPicPr>
          <p:cNvPr id="5" name="Picture 8" descr="OPP_PowerPoint_16PF.gif"/>
          <p:cNvPicPr>
            <a:picLocks noChangeAspect="1"/>
          </p:cNvPicPr>
          <p:nvPr userDrawn="1"/>
        </p:nvPicPr>
        <p:blipFill>
          <a:blip r:embed="rId2" cstate="print"/>
          <a:srcRect/>
          <a:stretch>
            <a:fillRect/>
          </a:stretch>
        </p:blipFill>
        <p:spPr bwMode="auto">
          <a:xfrm>
            <a:off x="0" y="0"/>
            <a:ext cx="9144000" cy="6858000"/>
          </a:xfrm>
          <a:prstGeom prst="rect">
            <a:avLst/>
          </a:prstGeom>
          <a:noFill/>
          <a:ln w="9525">
            <a:noFill/>
            <a:miter lim="800000"/>
            <a:headEnd/>
            <a:tailEnd/>
          </a:ln>
        </p:spPr>
      </p:pic>
      <p:sp>
        <p:nvSpPr>
          <p:cNvPr id="9" name="Rectangle 8"/>
          <p:cNvSpPr/>
          <p:nvPr userDrawn="1"/>
        </p:nvSpPr>
        <p:spPr bwMode="auto">
          <a:xfrm>
            <a:off x="0" y="4189863"/>
            <a:ext cx="5022376" cy="26681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8" name="TextBox 7"/>
          <p:cNvSpPr txBox="1"/>
          <p:nvPr userDrawn="1"/>
        </p:nvSpPr>
        <p:spPr>
          <a:xfrm>
            <a:off x="-31911" y="1190625"/>
            <a:ext cx="307777" cy="3338854"/>
          </a:xfrm>
          <a:prstGeom prst="rect">
            <a:avLst/>
          </a:prstGeom>
          <a:no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   </a:t>
            </a:r>
            <a:endParaRPr lang="en-GB" sz="800" b="1" dirty="0">
              <a:solidFill>
                <a:srgbClr val="7F7F7F"/>
              </a:solidFill>
              <a:latin typeface="Calibri" pitchFamily="34" charset="0"/>
            </a:endParaRPr>
          </a:p>
        </p:txBody>
      </p:sp>
      <p:sp>
        <p:nvSpPr>
          <p:cNvPr id="2" name="Title 1"/>
          <p:cNvSpPr>
            <a:spLocks noGrp="1"/>
          </p:cNvSpPr>
          <p:nvPr>
            <p:ph type="title"/>
          </p:nvPr>
        </p:nvSpPr>
        <p:spPr bwMode="gray"/>
        <p:txBody>
          <a:bodyPr/>
          <a:lstStyle/>
          <a:p>
            <a:r>
              <a:rPr lang="en-US" dirty="0" smtClean="0"/>
              <a:t>Click to edit Master title style</a:t>
            </a:r>
            <a:endParaRPr lang="en-GB" dirty="0"/>
          </a:p>
        </p:txBody>
      </p:sp>
      <p:sp>
        <p:nvSpPr>
          <p:cNvPr id="6" name="Content Placeholder 2"/>
          <p:cNvSpPr>
            <a:spLocks noGrp="1"/>
          </p:cNvSpPr>
          <p:nvPr>
            <p:ph sz="half" idx="1"/>
          </p:nvPr>
        </p:nvSpPr>
        <p:spPr>
          <a:xfrm>
            <a:off x="854774" y="1509822"/>
            <a:ext cx="3751200" cy="4617845"/>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
        <p:nvSpPr>
          <p:cNvPr id="7" name="Content Placeholder 3"/>
          <p:cNvSpPr>
            <a:spLocks noGrp="1"/>
          </p:cNvSpPr>
          <p:nvPr>
            <p:ph sz="half" idx="2"/>
          </p:nvPr>
        </p:nvSpPr>
        <p:spPr>
          <a:xfrm>
            <a:off x="4928260" y="1499190"/>
            <a:ext cx="3752602" cy="4628477"/>
          </a:xfrm>
        </p:spPr>
        <p:txBody>
          <a:bodyPr/>
          <a:lstStyle>
            <a:lvl1pPr>
              <a:buSzPct val="80000"/>
              <a:defRPr sz="2600"/>
            </a:lvl1pPr>
            <a:lvl2pPr>
              <a:buFont typeface="Wingdings" pitchFamily="2" charset="2"/>
              <a:buChar char="§"/>
              <a:defRPr sz="2400"/>
            </a:lvl2pPr>
            <a:lvl3pPr>
              <a:buFont typeface="Wingdings" pitchFamily="2" charset="2"/>
              <a:buChar char="§"/>
              <a:defRPr sz="2000"/>
            </a:lvl3pPr>
            <a:lvl4pPr>
              <a:buFont typeface="Wingdings" pitchFamily="2" charset="2"/>
              <a:buChar char="§"/>
              <a:defRPr sz="1800"/>
            </a:lvl4pPr>
            <a:lvl5pPr>
              <a:buFont typeface="Wingdings" pitchFamily="2" charset="2"/>
              <a:buChar char="§"/>
              <a:defRPr sz="1800"/>
            </a:lvl5pPr>
            <a:lvl6pPr>
              <a:defRPr sz="1800"/>
            </a:lvl6pPr>
            <a:lvl7pPr>
              <a:defRPr sz="1800"/>
            </a:lvl7pPr>
            <a:lvl8pPr>
              <a:defRPr sz="1800"/>
            </a:lvl8pPr>
            <a:lvl9pPr>
              <a:defRPr sz="1800"/>
            </a:lvl9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en-GB" dirty="0"/>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theme" Target="../theme/theme1.xml"/><Relationship Id="rId16" Type="http://schemas.openxmlformats.org/officeDocument/2006/relationships/image" Target="../media/image1.png"/><Relationship Id="rId17" Type="http://schemas.openxmlformats.org/officeDocument/2006/relationships/image" Target="../media/image2.png"/><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alpha val="0"/>
          </a:schemeClr>
        </a:solidFill>
        <a:effectLst/>
      </p:bgPr>
    </p:bg>
    <p:spTree>
      <p:nvGrpSpPr>
        <p:cNvPr id="1" name=""/>
        <p:cNvGrpSpPr/>
        <p:nvPr/>
      </p:nvGrpSpPr>
      <p:grpSpPr>
        <a:xfrm>
          <a:off x="0" y="0"/>
          <a:ext cx="0" cy="0"/>
          <a:chOff x="0" y="0"/>
          <a:chExt cx="0" cy="0"/>
        </a:xfrm>
      </p:grpSpPr>
      <p:pic>
        <p:nvPicPr>
          <p:cNvPr id="1026" name="Picture 8" descr="OPP_PowerPoint2.gif"/>
          <p:cNvPicPr>
            <a:picLocks noChangeAspect="1"/>
          </p:cNvPicPr>
          <p:nvPr userDrawn="1"/>
        </p:nvPicPr>
        <p:blipFill>
          <a:blip r:embed="rId16" cstate="print"/>
          <a:srcRect/>
          <a:stretch>
            <a:fillRect/>
          </a:stretch>
        </p:blipFill>
        <p:spPr bwMode="auto">
          <a:xfrm>
            <a:off x="0" y="0"/>
            <a:ext cx="9144000" cy="6858000"/>
          </a:xfrm>
          <a:prstGeom prst="rect">
            <a:avLst/>
          </a:prstGeom>
          <a:noFill/>
          <a:ln w="9525">
            <a:noFill/>
            <a:miter lim="800000"/>
            <a:headEnd/>
            <a:tailEnd/>
          </a:ln>
        </p:spPr>
      </p:pic>
      <p:sp>
        <p:nvSpPr>
          <p:cNvPr id="1028" name="Rectangle 4"/>
          <p:cNvSpPr>
            <a:spLocks noGrp="1" noChangeArrowheads="1"/>
          </p:cNvSpPr>
          <p:nvPr>
            <p:ph type="dt" sz="half" idx="2"/>
          </p:nvPr>
        </p:nvSpPr>
        <p:spPr bwMode="auto">
          <a:xfrm>
            <a:off x="1143000" y="6461125"/>
            <a:ext cx="21336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l">
              <a:spcBef>
                <a:spcPct val="0"/>
              </a:spcBef>
              <a:defRPr sz="1400">
                <a:latin typeface="Arial" charset="0"/>
              </a:defRPr>
            </a:lvl1pPr>
          </a:lstStyle>
          <a:p>
            <a:pPr>
              <a:defRPr/>
            </a:pPr>
            <a:endParaRPr lang="en-GB" dirty="0"/>
          </a:p>
        </p:txBody>
      </p:sp>
      <p:sp>
        <p:nvSpPr>
          <p:cNvPr id="2" name="Rectangle 6"/>
          <p:cNvSpPr>
            <a:spLocks noGrp="1" noChangeArrowheads="1"/>
          </p:cNvSpPr>
          <p:nvPr>
            <p:ph type="sldNum" sz="quarter" idx="4"/>
          </p:nvPr>
        </p:nvSpPr>
        <p:spPr bwMode="auto">
          <a:xfrm>
            <a:off x="6705600" y="6461125"/>
            <a:ext cx="762000" cy="3968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spcBef>
                <a:spcPct val="0"/>
              </a:spcBef>
              <a:defRPr sz="1400">
                <a:latin typeface="Arial" charset="0"/>
              </a:defRPr>
            </a:lvl1pPr>
          </a:lstStyle>
          <a:p>
            <a:pPr>
              <a:defRPr/>
            </a:pPr>
            <a:fld id="{8206EB35-EB68-4E4D-81F2-DF3E8C54164C}" type="slidenum">
              <a:rPr lang="en-GB"/>
              <a:pPr>
                <a:defRPr/>
              </a:pPr>
              <a:t>‹#›</a:t>
            </a:fld>
            <a:endParaRPr lang="en-GB" dirty="0"/>
          </a:p>
        </p:txBody>
      </p:sp>
      <p:sp>
        <p:nvSpPr>
          <p:cNvPr id="3" name="Base" hidden="1"/>
          <p:cNvSpPr>
            <a:spLocks noChangeArrowheads="1"/>
          </p:cNvSpPr>
          <p:nvPr/>
        </p:nvSpPr>
        <p:spPr bwMode="auto">
          <a:xfrm>
            <a:off x="1524000" y="1397000"/>
            <a:ext cx="6096000" cy="4064000"/>
          </a:xfrm>
          <a:prstGeom prst="rect">
            <a:avLst/>
          </a:prstGeom>
          <a:noFill/>
          <a:ln w="9525">
            <a:noFill/>
            <a:miter lim="800000"/>
            <a:headEnd/>
            <a:tailEnd/>
          </a:ln>
          <a:effectLst/>
        </p:spPr>
        <p:txBody>
          <a:bodyPr/>
          <a:lstStyle/>
          <a:p>
            <a:pPr>
              <a:defRPr/>
            </a:pPr>
            <a:endParaRPr lang="en-GB" dirty="0"/>
          </a:p>
        </p:txBody>
      </p:sp>
      <p:sp>
        <p:nvSpPr>
          <p:cNvPr id="1031" name="Rectangle 2"/>
          <p:cNvSpPr>
            <a:spLocks noGrp="1" noChangeArrowheads="1"/>
          </p:cNvSpPr>
          <p:nvPr>
            <p:ph type="title"/>
          </p:nvPr>
        </p:nvSpPr>
        <p:spPr bwMode="gray">
          <a:xfrm>
            <a:off x="808038" y="539750"/>
            <a:ext cx="7789862" cy="544513"/>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title style</a:t>
            </a:r>
          </a:p>
        </p:txBody>
      </p:sp>
      <p:sp>
        <p:nvSpPr>
          <p:cNvPr id="9" name="Rectangle 8"/>
          <p:cNvSpPr/>
          <p:nvPr userDrawn="1"/>
        </p:nvSpPr>
        <p:spPr bwMode="auto">
          <a:xfrm>
            <a:off x="0" y="4189863"/>
            <a:ext cx="5022376" cy="2668137"/>
          </a:xfrm>
          <a:prstGeom prst="rect">
            <a:avLst/>
          </a:prstGeom>
          <a:solidFill>
            <a:schemeClr val="bg1"/>
          </a:solidFill>
          <a:ln w="9525" cap="flat" cmpd="sng" algn="ctr">
            <a:no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50000"/>
              </a:spcBef>
              <a:spcAft>
                <a:spcPct val="0"/>
              </a:spcAft>
              <a:buClrTx/>
              <a:buSzTx/>
              <a:buFontTx/>
              <a:buNone/>
              <a:tabLst/>
            </a:pPr>
            <a:endParaRPr kumimoji="0" lang="en-GB" sz="1800" b="0" i="0" u="none" strike="noStrike" cap="none" normalizeH="0" baseline="0" dirty="0" smtClean="0">
              <a:ln>
                <a:noFill/>
              </a:ln>
              <a:solidFill>
                <a:schemeClr val="tx1"/>
              </a:solidFill>
              <a:effectLst/>
              <a:latin typeface="Arial" charset="0"/>
            </a:endParaRPr>
          </a:p>
        </p:txBody>
      </p:sp>
      <p:sp>
        <p:nvSpPr>
          <p:cNvPr id="8" name="TextBox 7"/>
          <p:cNvSpPr txBox="1"/>
          <p:nvPr userDrawn="1"/>
        </p:nvSpPr>
        <p:spPr>
          <a:xfrm>
            <a:off x="-31911" y="1190625"/>
            <a:ext cx="307777" cy="3338854"/>
          </a:xfrm>
          <a:prstGeom prst="rect">
            <a:avLst/>
          </a:prstGeom>
          <a:noFill/>
        </p:spPr>
        <p:txBody>
          <a:bodyPr vert="vert270">
            <a:spAutoFit/>
          </a:bodyPr>
          <a:lstStyle/>
          <a:p>
            <a:pPr>
              <a:defRPr/>
            </a:pPr>
            <a:r>
              <a:rPr lang="en-GB" sz="800" dirty="0">
                <a:solidFill>
                  <a:srgbClr val="7F7F7F"/>
                </a:solidFill>
                <a:latin typeface="Calibri" pitchFamily="34" charset="0"/>
              </a:rPr>
              <a:t>© Copyright </a:t>
            </a:r>
            <a:r>
              <a:rPr lang="en-GB" sz="800" dirty="0" smtClean="0">
                <a:solidFill>
                  <a:srgbClr val="7F7F7F"/>
                </a:solidFill>
                <a:latin typeface="Calibri" pitchFamily="34" charset="0"/>
              </a:rPr>
              <a:t>2015 </a:t>
            </a:r>
            <a:r>
              <a:rPr lang="en-GB" sz="800" dirty="0">
                <a:solidFill>
                  <a:srgbClr val="7F7F7F"/>
                </a:solidFill>
                <a:latin typeface="Calibri" pitchFamily="34" charset="0"/>
              </a:rPr>
              <a:t>OPP Ltd. All rights reserved.  </a:t>
            </a:r>
            <a:endParaRPr lang="en-GB" sz="800" b="1" dirty="0">
              <a:solidFill>
                <a:srgbClr val="7F7F7F"/>
              </a:solidFill>
              <a:latin typeface="Calibri" pitchFamily="34" charset="0"/>
            </a:endParaRPr>
          </a:p>
        </p:txBody>
      </p:sp>
      <p:sp>
        <p:nvSpPr>
          <p:cNvPr id="1027" name="Rectangle 3"/>
          <p:cNvSpPr>
            <a:spLocks noGrp="1" noChangeArrowheads="1"/>
          </p:cNvSpPr>
          <p:nvPr>
            <p:ph type="body" idx="1"/>
          </p:nvPr>
        </p:nvSpPr>
        <p:spPr bwMode="auto">
          <a:xfrm>
            <a:off x="771525" y="1485900"/>
            <a:ext cx="7932738" cy="4594225"/>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en-GB" smtClean="0"/>
              <a:t>Click to edit Master text styles</a:t>
            </a:r>
          </a:p>
          <a:p>
            <a:pPr lvl="1"/>
            <a:r>
              <a:rPr lang="en-GB" smtClean="0"/>
              <a:t>Second level</a:t>
            </a:r>
          </a:p>
          <a:p>
            <a:pPr lvl="2"/>
            <a:r>
              <a:rPr lang="en-GB" smtClean="0"/>
              <a:t>Third level</a:t>
            </a:r>
          </a:p>
          <a:p>
            <a:pPr lvl="3"/>
            <a:r>
              <a:rPr lang="en-GB" smtClean="0"/>
              <a:t>Fourth level</a:t>
            </a:r>
          </a:p>
        </p:txBody>
      </p:sp>
    </p:spTree>
  </p:cSld>
  <p:clrMap bg1="lt1" tx1="dk1" bg2="lt2" tx2="dk2" accent1="accent1" accent2="accent2" accent3="accent3" accent4="accent4" accent5="accent5" accent6="accent6" hlink="hlink" folHlink="folHlink"/>
  <p:sldLayoutIdLst>
    <p:sldLayoutId id="2147484417" r:id="rId1"/>
    <p:sldLayoutId id="2147484418" r:id="rId2"/>
    <p:sldLayoutId id="2147484419" r:id="rId3"/>
    <p:sldLayoutId id="2147484420" r:id="rId4"/>
    <p:sldLayoutId id="2147484421" r:id="rId5"/>
    <p:sldLayoutId id="2147484422" r:id="rId6"/>
    <p:sldLayoutId id="2147484423" r:id="rId7"/>
    <p:sldLayoutId id="2147484424" r:id="rId8"/>
    <p:sldLayoutId id="2147484425" r:id="rId9"/>
    <p:sldLayoutId id="2147484426" r:id="rId10"/>
    <p:sldLayoutId id="2147484427" r:id="rId11"/>
    <p:sldLayoutId id="2147484428" r:id="rId12"/>
    <p:sldLayoutId id="2147484429" r:id="rId13"/>
    <p:sldLayoutId id="2147484430" r:id="rId14"/>
  </p:sldLayoutIdLst>
  <p:timing>
    <p:tnLst>
      <p:par>
        <p:cTn xmlns:p14="http://schemas.microsoft.com/office/powerpoint/2010/main" id="1" dur="indefinite" restart="never" nodeType="tmRoot"/>
      </p:par>
    </p:tnLst>
  </p:timing>
  <p:hf sldNum="0" hdr="0" dt="0"/>
  <p:txStyles>
    <p:titleStyle>
      <a:lvl1pPr algn="l" rtl="0" eaLnBrk="0" fontAlgn="base" hangingPunct="0">
        <a:spcBef>
          <a:spcPct val="0"/>
        </a:spcBef>
        <a:spcAft>
          <a:spcPct val="0"/>
        </a:spcAft>
        <a:defRPr sz="2800">
          <a:solidFill>
            <a:schemeClr val="bg1"/>
          </a:solidFill>
          <a:latin typeface="+mj-lt"/>
          <a:ea typeface="+mj-ea"/>
          <a:cs typeface="+mj-cs"/>
        </a:defRPr>
      </a:lvl1pPr>
      <a:lvl2pPr algn="l" rtl="0" eaLnBrk="0" fontAlgn="base" hangingPunct="0">
        <a:spcBef>
          <a:spcPct val="0"/>
        </a:spcBef>
        <a:spcAft>
          <a:spcPct val="0"/>
        </a:spcAft>
        <a:defRPr sz="2800">
          <a:solidFill>
            <a:schemeClr val="bg1"/>
          </a:solidFill>
          <a:latin typeface="Verdana" pitchFamily="34" charset="0"/>
        </a:defRPr>
      </a:lvl2pPr>
      <a:lvl3pPr algn="l" rtl="0" eaLnBrk="0" fontAlgn="base" hangingPunct="0">
        <a:spcBef>
          <a:spcPct val="0"/>
        </a:spcBef>
        <a:spcAft>
          <a:spcPct val="0"/>
        </a:spcAft>
        <a:defRPr sz="2800">
          <a:solidFill>
            <a:schemeClr val="bg1"/>
          </a:solidFill>
          <a:latin typeface="Verdana" pitchFamily="34" charset="0"/>
        </a:defRPr>
      </a:lvl3pPr>
      <a:lvl4pPr algn="l" rtl="0" eaLnBrk="0" fontAlgn="base" hangingPunct="0">
        <a:spcBef>
          <a:spcPct val="0"/>
        </a:spcBef>
        <a:spcAft>
          <a:spcPct val="0"/>
        </a:spcAft>
        <a:defRPr sz="2800">
          <a:solidFill>
            <a:schemeClr val="bg1"/>
          </a:solidFill>
          <a:latin typeface="Verdana" pitchFamily="34" charset="0"/>
        </a:defRPr>
      </a:lvl4pPr>
      <a:lvl5pPr algn="l" rtl="0" eaLnBrk="0" fontAlgn="base" hangingPunct="0">
        <a:spcBef>
          <a:spcPct val="0"/>
        </a:spcBef>
        <a:spcAft>
          <a:spcPct val="0"/>
        </a:spcAft>
        <a:defRPr sz="2800">
          <a:solidFill>
            <a:schemeClr val="bg1"/>
          </a:solidFill>
          <a:latin typeface="Verdana" pitchFamily="34" charset="0"/>
        </a:defRPr>
      </a:lvl5pPr>
      <a:lvl6pPr marL="457200" algn="l" rtl="0" fontAlgn="base">
        <a:spcBef>
          <a:spcPct val="0"/>
        </a:spcBef>
        <a:spcAft>
          <a:spcPct val="0"/>
        </a:spcAft>
        <a:defRPr sz="3200">
          <a:solidFill>
            <a:srgbClr val="B3081B"/>
          </a:solidFill>
          <a:latin typeface="Verdana" pitchFamily="34" charset="0"/>
        </a:defRPr>
      </a:lvl6pPr>
      <a:lvl7pPr marL="914400" algn="l" rtl="0" fontAlgn="base">
        <a:spcBef>
          <a:spcPct val="0"/>
        </a:spcBef>
        <a:spcAft>
          <a:spcPct val="0"/>
        </a:spcAft>
        <a:defRPr sz="3200">
          <a:solidFill>
            <a:srgbClr val="B3081B"/>
          </a:solidFill>
          <a:latin typeface="Verdana" pitchFamily="34" charset="0"/>
        </a:defRPr>
      </a:lvl7pPr>
      <a:lvl8pPr marL="1371600" algn="l" rtl="0" fontAlgn="base">
        <a:spcBef>
          <a:spcPct val="0"/>
        </a:spcBef>
        <a:spcAft>
          <a:spcPct val="0"/>
        </a:spcAft>
        <a:defRPr sz="3200">
          <a:solidFill>
            <a:srgbClr val="B3081B"/>
          </a:solidFill>
          <a:latin typeface="Verdana" pitchFamily="34" charset="0"/>
        </a:defRPr>
      </a:lvl8pPr>
      <a:lvl9pPr marL="1828800" algn="l" rtl="0" fontAlgn="base">
        <a:spcBef>
          <a:spcPct val="0"/>
        </a:spcBef>
        <a:spcAft>
          <a:spcPct val="0"/>
        </a:spcAft>
        <a:defRPr sz="3200">
          <a:solidFill>
            <a:srgbClr val="B3081B"/>
          </a:solidFill>
          <a:latin typeface="Verdana" pitchFamily="34" charset="0"/>
        </a:defRPr>
      </a:lvl9pPr>
    </p:titleStyle>
    <p:bodyStyle>
      <a:lvl1pPr marL="342900" indent="-342900" algn="l" rtl="0" eaLnBrk="0" fontAlgn="base" hangingPunct="0">
        <a:spcBef>
          <a:spcPct val="20000"/>
        </a:spcBef>
        <a:spcAft>
          <a:spcPct val="0"/>
        </a:spcAft>
        <a:buClr>
          <a:srgbClr val="868688"/>
        </a:buClr>
        <a:buSzPct val="100000"/>
        <a:buBlip>
          <a:blip r:embed="rId17"/>
        </a:buBlip>
        <a:defRPr sz="2600">
          <a:solidFill>
            <a:srgbClr val="4D4D4D"/>
          </a:solidFill>
          <a:latin typeface="Calibri" pitchFamily="34" charset="0"/>
          <a:ea typeface="+mn-ea"/>
          <a:cs typeface="+mn-cs"/>
        </a:defRPr>
      </a:lvl1pPr>
      <a:lvl2pPr marL="742950" indent="-285750" algn="l" rtl="0" eaLnBrk="0" fontAlgn="base" hangingPunct="0">
        <a:spcBef>
          <a:spcPct val="20000"/>
        </a:spcBef>
        <a:spcAft>
          <a:spcPct val="0"/>
        </a:spcAft>
        <a:buClr>
          <a:srgbClr val="868688"/>
        </a:buClr>
        <a:buSzPct val="100000"/>
        <a:buBlip>
          <a:blip r:embed="rId17"/>
        </a:buBlip>
        <a:defRPr sz="2000">
          <a:solidFill>
            <a:srgbClr val="4D4D4D"/>
          </a:solidFill>
          <a:latin typeface="Calibri" pitchFamily="34" charset="0"/>
        </a:defRPr>
      </a:lvl2pPr>
      <a:lvl3pPr marL="1143000" indent="-228600" algn="l" rtl="0" eaLnBrk="0" fontAlgn="base" hangingPunct="0">
        <a:spcBef>
          <a:spcPct val="20000"/>
        </a:spcBef>
        <a:spcAft>
          <a:spcPct val="0"/>
        </a:spcAft>
        <a:buClr>
          <a:srgbClr val="868688"/>
        </a:buClr>
        <a:buSzPct val="100000"/>
        <a:buBlip>
          <a:blip r:embed="rId17"/>
        </a:buBlip>
        <a:defRPr>
          <a:solidFill>
            <a:srgbClr val="4D4D4D"/>
          </a:solidFill>
          <a:latin typeface="Calibri" pitchFamily="34" charset="0"/>
        </a:defRPr>
      </a:lvl3pPr>
      <a:lvl4pPr marL="1600200" indent="-228600" algn="l" rtl="0" eaLnBrk="0" fontAlgn="base" hangingPunct="0">
        <a:spcBef>
          <a:spcPct val="20000"/>
        </a:spcBef>
        <a:spcAft>
          <a:spcPct val="0"/>
        </a:spcAft>
        <a:buClr>
          <a:srgbClr val="868688"/>
        </a:buClr>
        <a:buSzPct val="100000"/>
        <a:buBlip>
          <a:blip r:embed="rId17"/>
        </a:buBlip>
        <a:defRPr sz="1600">
          <a:solidFill>
            <a:srgbClr val="4D4D4D"/>
          </a:solidFill>
          <a:latin typeface="Calibri" pitchFamily="34" charset="0"/>
        </a:defRPr>
      </a:lvl4pPr>
      <a:lvl5pPr marL="2057400" indent="-228600" algn="l" rtl="0" eaLnBrk="0" fontAlgn="base" hangingPunct="0">
        <a:spcBef>
          <a:spcPct val="20000"/>
        </a:spcBef>
        <a:spcAft>
          <a:spcPct val="0"/>
        </a:spcAft>
        <a:buClr>
          <a:srgbClr val="868688"/>
        </a:buClr>
        <a:buSzPct val="150000"/>
        <a:buFont typeface="Times" pitchFamily="20" charset="0"/>
        <a:buChar char="•"/>
        <a:defRPr sz="1600">
          <a:solidFill>
            <a:schemeClr val="tx1"/>
          </a:solidFill>
          <a:latin typeface="Calibri" pitchFamily="34" charset="0"/>
        </a:defRPr>
      </a:lvl5pPr>
      <a:lvl6pPr marL="25146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opp.com/en/Knowledge-centre/Practitioner-downloads?selectedLanguages=%7BDBB746AB-03FB-4CB8-9F05-D118DAFDCA2C%7D&amp;sortOrderType=MostRelevant&amp;selectedSolutions=&amp;selectedTools=&amp;selectedSearchTypes=%7B1652481E-5681-4F52-8E6E-9421C8539E67%7D,%7B0E4" TargetMode="External"/><Relationship Id="rId4" Type="http://schemas.openxmlformats.org/officeDocument/2006/relationships/image" Target="../media/image10.jpeg"/><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2.xml"/><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hyperlink" Target="http://www.opp.com/icebreakers" TargetMode="External"/><Relationship Id="rId8" Type="http://schemas.openxmlformats.org/officeDocument/2006/relationships/hyperlink" Target="http://www.a-m-t.de/" TargetMode="External"/><Relationship Id="rId1" Type="http://schemas.microsoft.com/office/2007/relationships/media" Target="../media/media1.WAV"/><Relationship Id="rId2" Type="http://schemas.openxmlformats.org/officeDocument/2006/relationships/audio" Target="../media/media1.WAV"/></Relationships>
</file>

<file path=ppt/slides/_rels/slide3.xml.rels><?xml version="1.0" encoding="UTF-8" standalone="yes"?>
<Relationships xmlns="http://schemas.openxmlformats.org/package/2006/relationships"><Relationship Id="rId3" Type="http://schemas.openxmlformats.org/officeDocument/2006/relationships/audio" Target="../media/media2.WAV"/><Relationship Id="rId4" Type="http://schemas.openxmlformats.org/officeDocument/2006/relationships/slideLayout" Target="../slideLayouts/slideLayout3.xml"/><Relationship Id="rId5" Type="http://schemas.openxmlformats.org/officeDocument/2006/relationships/notesSlide" Target="../notesSlides/notesSlide3.xml"/><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hyperlink" Target="http://www.opp.com/icebreakers" TargetMode="External"/><Relationship Id="rId9" Type="http://schemas.openxmlformats.org/officeDocument/2006/relationships/hyperlink" Target="http://www.a-m-t.de/" TargetMode="External"/><Relationship Id="rId1" Type="http://schemas.openxmlformats.org/officeDocument/2006/relationships/tags" Target="../tags/tag1.xml"/><Relationship Id="rId2" Type="http://schemas.microsoft.com/office/2007/relationships/media" Target="../media/media2.WAV"/></Relationships>
</file>

<file path=ppt/slides/_rels/slide4.xml.rels><?xml version="1.0" encoding="UTF-8" standalone="yes"?>
<Relationships xmlns="http://schemas.openxmlformats.org/package/2006/relationships"><Relationship Id="rId3" Type="http://schemas.openxmlformats.org/officeDocument/2006/relationships/audio" Target="../media/media3.WAV"/><Relationship Id="rId4" Type="http://schemas.openxmlformats.org/officeDocument/2006/relationships/slideLayout" Target="../slideLayouts/slideLayout3.xml"/><Relationship Id="rId5" Type="http://schemas.openxmlformats.org/officeDocument/2006/relationships/notesSlide" Target="../notesSlides/notesSlide4.xml"/><Relationship Id="rId6" Type="http://schemas.openxmlformats.org/officeDocument/2006/relationships/image" Target="../media/image11.png"/><Relationship Id="rId7" Type="http://schemas.openxmlformats.org/officeDocument/2006/relationships/image" Target="../media/image2.png"/><Relationship Id="rId8" Type="http://schemas.openxmlformats.org/officeDocument/2006/relationships/hyperlink" Target="http://www.opp.com/icebreakers" TargetMode="External"/><Relationship Id="rId9" Type="http://schemas.openxmlformats.org/officeDocument/2006/relationships/hyperlink" Target="http://www.a-m-t.de/" TargetMode="External"/><Relationship Id="rId1" Type="http://schemas.openxmlformats.org/officeDocument/2006/relationships/tags" Target="../tags/tag2.xml"/><Relationship Id="rId2" Type="http://schemas.microsoft.com/office/2007/relationships/media" Target="../media/media3.WAV"/></Relationships>
</file>

<file path=ppt/slides/_rels/slide5.xml.rels><?xml version="1.0" encoding="UTF-8" standalone="yes"?>
<Relationships xmlns="http://schemas.openxmlformats.org/package/2006/relationships"><Relationship Id="rId3" Type="http://schemas.openxmlformats.org/officeDocument/2006/relationships/slideLayout" Target="../slideLayouts/slideLayout3.xml"/><Relationship Id="rId4" Type="http://schemas.openxmlformats.org/officeDocument/2006/relationships/notesSlide" Target="../notesSlides/notesSlide5.xml"/><Relationship Id="rId5" Type="http://schemas.openxmlformats.org/officeDocument/2006/relationships/image" Target="../media/image11.png"/><Relationship Id="rId6" Type="http://schemas.openxmlformats.org/officeDocument/2006/relationships/image" Target="../media/image2.png"/><Relationship Id="rId7" Type="http://schemas.openxmlformats.org/officeDocument/2006/relationships/hyperlink" Target="http://www.opp.com/icebreakers" TargetMode="External"/><Relationship Id="rId8" Type="http://schemas.openxmlformats.org/officeDocument/2006/relationships/hyperlink" Target="http://www.a-m-t.de/" TargetMode="External"/><Relationship Id="rId1" Type="http://schemas.microsoft.com/office/2007/relationships/media" Target="../media/media4.WAV"/><Relationship Id="rId2" Type="http://schemas.openxmlformats.org/officeDocument/2006/relationships/audio" Target="../media/media4.WAV"/></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ctrTitle"/>
          </p:nvPr>
        </p:nvSpPr>
        <p:spPr>
          <a:xfrm>
            <a:off x="1908957" y="3120231"/>
            <a:ext cx="4905499" cy="1386455"/>
          </a:xfrm>
        </p:spPr>
        <p:txBody>
          <a:bodyPr/>
          <a:lstStyle/>
          <a:p>
            <a:r>
              <a:rPr lang="en-GB" dirty="0" smtClean="0"/>
              <a:t>Numbers icebreaker</a:t>
            </a:r>
            <a:endParaRPr lang="en-GB" dirty="0"/>
          </a:p>
        </p:txBody>
      </p:sp>
      <p:sp>
        <p:nvSpPr>
          <p:cNvPr id="6" name="Subtitle 5"/>
          <p:cNvSpPr>
            <a:spLocks noGrp="1"/>
          </p:cNvSpPr>
          <p:nvPr>
            <p:ph type="subTitle" idx="1"/>
          </p:nvPr>
        </p:nvSpPr>
        <p:spPr>
          <a:xfrm>
            <a:off x="1907556" y="4307774"/>
            <a:ext cx="6387358" cy="1075660"/>
          </a:xfrm>
        </p:spPr>
        <p:txBody>
          <a:bodyPr/>
          <a:lstStyle/>
          <a:p>
            <a:r>
              <a:rPr lang="en-GB" sz="1800" i="0" dirty="0" smtClean="0">
                <a:solidFill>
                  <a:srgbClr val="777777"/>
                </a:solidFill>
                <a:latin typeface="Calibri"/>
                <a:ea typeface="ヒラギノ角ゴ Pro W3"/>
                <a:cs typeface="Times New Roman"/>
              </a:rPr>
              <a:t>This is one of many free downloads available from </a:t>
            </a:r>
            <a:r>
              <a:rPr lang="en-GB" sz="1800" i="0" dirty="0" smtClean="0">
                <a:solidFill>
                  <a:srgbClr val="C00000"/>
                </a:solidFill>
                <a:latin typeface="Calibri"/>
                <a:ea typeface="ヒラギノ角ゴ Pro W3"/>
                <a:cs typeface="Times New Roman"/>
                <a:hlinkClick r:id="rId3"/>
              </a:rPr>
              <a:t>w</a:t>
            </a:r>
            <a:r>
              <a:rPr lang="en-GB" sz="1800" i="0" u="sng" dirty="0" smtClean="0">
                <a:solidFill>
                  <a:srgbClr val="C00000"/>
                </a:solidFill>
                <a:latin typeface="Calibri"/>
                <a:ea typeface="ヒラギノ角ゴ Pro W3"/>
                <a:cs typeface="Times New Roman"/>
                <a:hlinkClick r:id="rId3"/>
              </a:rPr>
              <a:t>ww.opp.com</a:t>
            </a:r>
            <a:r>
              <a:rPr lang="en-GB" sz="1800" i="0" dirty="0" smtClean="0">
                <a:solidFill>
                  <a:srgbClr val="777777"/>
                </a:solidFill>
                <a:latin typeface="Calibri"/>
                <a:ea typeface="ヒラギノ角ゴ Pro W3"/>
                <a:cs typeface="Times New Roman"/>
              </a:rPr>
              <a:t>, each designed to promote greater understanding and application of the personality insights provided by world-class assessments such as the Myers-Briggs Type Indicator® and FIRO® tools.</a:t>
            </a:r>
          </a:p>
          <a:p>
            <a:endParaRPr lang="en-GB" dirty="0"/>
          </a:p>
        </p:txBody>
      </p:sp>
      <p:pic>
        <p:nvPicPr>
          <p:cNvPr id="4" name="Picture 3" descr="Ice Breaker 02.jpg"/>
          <p:cNvPicPr/>
          <p:nvPr/>
        </p:nvPicPr>
        <p:blipFill>
          <a:blip r:embed="rId4" cstate="print"/>
          <a:stretch>
            <a:fillRect/>
          </a:stretch>
        </p:blipFill>
        <p:spPr>
          <a:xfrm>
            <a:off x="1886222" y="1451593"/>
            <a:ext cx="2084070" cy="1363980"/>
          </a:xfrm>
          <a:prstGeom prst="rect">
            <a:avLst/>
          </a:prstGeom>
        </p:spPr>
      </p:pic>
    </p:spTree>
    <p:extLst>
      <p:ext uri="{BB962C8B-B14F-4D97-AF65-F5344CB8AC3E}">
        <p14:creationId xmlns:p14="http://schemas.microsoft.com/office/powerpoint/2010/main" val="1604601380"/>
      </p:ext>
    </p:extLst>
  </p:cSld>
  <p:clrMapOvr>
    <a:masterClrMapping/>
  </p:clrMapOvr>
  <p:transition xmlns:p14="http://schemas.microsoft.com/office/powerpoint/2010/main" spd="med" advTm="36591">
    <p:fade/>
  </p:transition>
  <p:timing>
    <p:tnLst>
      <p:par>
        <p:cTn xmlns:p14="http://schemas.microsoft.com/office/powerpoint/2010/mai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hteck 5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4D938"/>
              </a:solidFill>
            </a:endParaRPr>
          </a:p>
        </p:txBody>
      </p:sp>
      <p:sp>
        <p:nvSpPr>
          <p:cNvPr id="4" name="Textfeld 3"/>
          <p:cNvSpPr txBox="1"/>
          <p:nvPr/>
        </p:nvSpPr>
        <p:spPr>
          <a:xfrm>
            <a:off x="2331778" y="215030"/>
            <a:ext cx="367408" cy="523220"/>
          </a:xfrm>
          <a:prstGeom prst="rect">
            <a:avLst/>
          </a:prstGeom>
          <a:noFill/>
          <a:ln w="12700">
            <a:noFill/>
            <a:prstDash val="sysDash"/>
          </a:ln>
        </p:spPr>
        <p:txBody>
          <a:bodyPr wrap="none" rtlCol="0" anchor="ctr">
            <a:spAutoFit/>
          </a:bodyPr>
          <a:lstStyle/>
          <a:p>
            <a:pPr algn="ctr"/>
            <a:r>
              <a:rPr lang="de-DE" sz="2800" dirty="0" smtClean="0">
                <a:solidFill>
                  <a:srgbClr val="FF0000"/>
                </a:solidFill>
              </a:rPr>
              <a:t>1</a:t>
            </a:r>
            <a:endParaRPr lang="de-DE" sz="2800" dirty="0">
              <a:solidFill>
                <a:srgbClr val="FF0000"/>
              </a:solidFill>
            </a:endParaRPr>
          </a:p>
        </p:txBody>
      </p:sp>
      <p:sp>
        <p:nvSpPr>
          <p:cNvPr id="5" name="Textfeld 4"/>
          <p:cNvSpPr txBox="1"/>
          <p:nvPr/>
        </p:nvSpPr>
        <p:spPr>
          <a:xfrm>
            <a:off x="4376962" y="457539"/>
            <a:ext cx="303288" cy="523220"/>
          </a:xfrm>
          <a:prstGeom prst="rect">
            <a:avLst/>
          </a:prstGeom>
          <a:noFill/>
          <a:ln w="12700">
            <a:noFill/>
            <a:prstDash val="lgDashDotDot"/>
          </a:ln>
        </p:spPr>
        <p:txBody>
          <a:bodyPr wrap="none" rtlCol="0" anchor="ctr">
            <a:spAutoFit/>
          </a:bodyPr>
          <a:lstStyle/>
          <a:p>
            <a:pPr algn="ctr"/>
            <a:r>
              <a:rPr lang="de-DE" sz="2800" dirty="0" smtClean="0">
                <a:solidFill>
                  <a:srgbClr val="21B5C9"/>
                </a:solidFill>
                <a:latin typeface="Stencil" panose="040409050D0802020404" pitchFamily="82" charset="0"/>
              </a:rPr>
              <a:t>2</a:t>
            </a:r>
            <a:endParaRPr lang="de-DE" sz="2800" dirty="0">
              <a:solidFill>
                <a:srgbClr val="21B5C9"/>
              </a:solidFill>
              <a:latin typeface="Stencil" panose="040409050D0802020404" pitchFamily="82" charset="0"/>
            </a:endParaRPr>
          </a:p>
        </p:txBody>
      </p:sp>
      <p:sp>
        <p:nvSpPr>
          <p:cNvPr id="6" name="Textfeld 5"/>
          <p:cNvSpPr txBox="1"/>
          <p:nvPr/>
        </p:nvSpPr>
        <p:spPr>
          <a:xfrm>
            <a:off x="8134106" y="1653298"/>
            <a:ext cx="385041" cy="523220"/>
          </a:xfrm>
          <a:prstGeom prst="rect">
            <a:avLst/>
          </a:prstGeom>
          <a:noFill/>
          <a:ln w="12700">
            <a:noFill/>
          </a:ln>
        </p:spPr>
        <p:txBody>
          <a:bodyPr wrap="none" rtlCol="0" anchor="ctr">
            <a:spAutoFit/>
          </a:bodyPr>
          <a:lstStyle/>
          <a:p>
            <a:pPr algn="ctr"/>
            <a:r>
              <a:rPr lang="de-DE" sz="2800" dirty="0" smtClean="0">
                <a:solidFill>
                  <a:srgbClr val="21B5C9"/>
                </a:solidFill>
                <a:latin typeface="Tekton Pro" pitchFamily="34" charset="0"/>
              </a:rPr>
              <a:t>3</a:t>
            </a:r>
            <a:endParaRPr lang="de-DE" sz="2800" dirty="0">
              <a:solidFill>
                <a:srgbClr val="21B5C9"/>
              </a:solidFill>
              <a:latin typeface="Tekton Pro" pitchFamily="34" charset="0"/>
            </a:endParaRPr>
          </a:p>
        </p:txBody>
      </p:sp>
      <p:sp>
        <p:nvSpPr>
          <p:cNvPr id="7" name="Textfeld 6"/>
          <p:cNvSpPr txBox="1"/>
          <p:nvPr/>
        </p:nvSpPr>
        <p:spPr>
          <a:xfrm>
            <a:off x="1538297" y="3453057"/>
            <a:ext cx="364202"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Adobe Song Std L" pitchFamily="18" charset="-128"/>
                <a:ea typeface="Adobe Song Std L" pitchFamily="18" charset="-128"/>
              </a:rPr>
              <a:t>4</a:t>
            </a:r>
          </a:p>
        </p:txBody>
      </p:sp>
      <p:sp>
        <p:nvSpPr>
          <p:cNvPr id="8" name="Textfeld 7"/>
          <p:cNvSpPr txBox="1"/>
          <p:nvPr/>
        </p:nvSpPr>
        <p:spPr>
          <a:xfrm>
            <a:off x="4368258" y="3438917"/>
            <a:ext cx="407484" cy="523220"/>
          </a:xfrm>
          <a:prstGeom prst="rect">
            <a:avLst/>
          </a:prstGeom>
          <a:noFill/>
          <a:ln w="12700">
            <a:noFill/>
          </a:ln>
        </p:spPr>
        <p:txBody>
          <a:bodyPr wrap="none" rtlCol="0" anchor="ctr">
            <a:spAutoFit/>
          </a:bodyPr>
          <a:lstStyle/>
          <a:p>
            <a:pPr algn="ctr"/>
            <a:r>
              <a:rPr lang="de-DE" sz="2800" dirty="0" smtClean="0">
                <a:solidFill>
                  <a:srgbClr val="F4D938"/>
                </a:solidFill>
                <a:latin typeface="Adobe Heiti Std R" pitchFamily="34" charset="-128"/>
                <a:ea typeface="Adobe Heiti Std R" pitchFamily="34" charset="-128"/>
              </a:rPr>
              <a:t>5</a:t>
            </a:r>
            <a:endParaRPr lang="de-DE" sz="2800" dirty="0">
              <a:solidFill>
                <a:srgbClr val="F4D938"/>
              </a:solidFill>
              <a:latin typeface="Adobe Heiti Std R" pitchFamily="34" charset="-128"/>
              <a:ea typeface="Adobe Heiti Std R" pitchFamily="34" charset="-128"/>
            </a:endParaRPr>
          </a:p>
        </p:txBody>
      </p:sp>
      <p:sp>
        <p:nvSpPr>
          <p:cNvPr id="9" name="Textfeld 8"/>
          <p:cNvSpPr txBox="1"/>
          <p:nvPr/>
        </p:nvSpPr>
        <p:spPr>
          <a:xfrm>
            <a:off x="8144526" y="2680907"/>
            <a:ext cx="364202" cy="523220"/>
          </a:xfrm>
          <a:prstGeom prst="rect">
            <a:avLst/>
          </a:prstGeom>
          <a:noFill/>
          <a:ln w="12700">
            <a:noFill/>
            <a:prstDash val="sysDot"/>
          </a:ln>
        </p:spPr>
        <p:txBody>
          <a:bodyPr wrap="none" rtlCol="0" anchor="ctr">
            <a:spAutoFit/>
          </a:bodyPr>
          <a:lstStyle/>
          <a:p>
            <a:pPr algn="ctr"/>
            <a:r>
              <a:rPr lang="de-DE" sz="2800" dirty="0" smtClean="0">
                <a:solidFill>
                  <a:srgbClr val="FF0000"/>
                </a:solidFill>
                <a:latin typeface="Adobe Myungjo Std M" pitchFamily="18" charset="-128"/>
                <a:ea typeface="Adobe Myungjo Std M" pitchFamily="18" charset="-128"/>
              </a:rPr>
              <a:t>6</a:t>
            </a:r>
            <a:endParaRPr lang="de-DE" sz="2800" dirty="0">
              <a:solidFill>
                <a:srgbClr val="FF0000"/>
              </a:solidFill>
              <a:latin typeface="Adobe Myungjo Std M" pitchFamily="18" charset="-128"/>
              <a:ea typeface="Adobe Myungjo Std M" pitchFamily="18" charset="-128"/>
            </a:endParaRPr>
          </a:p>
        </p:txBody>
      </p:sp>
      <p:sp>
        <p:nvSpPr>
          <p:cNvPr id="10" name="Textfeld 9"/>
          <p:cNvSpPr txBox="1"/>
          <p:nvPr/>
        </p:nvSpPr>
        <p:spPr>
          <a:xfrm>
            <a:off x="2185100" y="5854061"/>
            <a:ext cx="333745" cy="523220"/>
          </a:xfrm>
          <a:prstGeom prst="rect">
            <a:avLst/>
          </a:prstGeom>
          <a:noFill/>
          <a:ln w="12700">
            <a:noFill/>
            <a:prstDash val="solid"/>
          </a:ln>
        </p:spPr>
        <p:txBody>
          <a:bodyPr wrap="none" rtlCol="0" anchor="ctr">
            <a:spAutoFit/>
          </a:bodyPr>
          <a:lstStyle/>
          <a:p>
            <a:pPr algn="ctr"/>
            <a:r>
              <a:rPr lang="de-DE" sz="2800" dirty="0">
                <a:solidFill>
                  <a:srgbClr val="99CC00"/>
                </a:solidFill>
                <a:latin typeface="Aharoni" panose="02010803020104030203" pitchFamily="2" charset="-79"/>
                <a:cs typeface="Aharoni" panose="02010803020104030203" pitchFamily="2" charset="-79"/>
              </a:rPr>
              <a:t>7</a:t>
            </a:r>
          </a:p>
        </p:txBody>
      </p:sp>
      <p:sp>
        <p:nvSpPr>
          <p:cNvPr id="11" name="Textfeld 10"/>
          <p:cNvSpPr txBox="1"/>
          <p:nvPr/>
        </p:nvSpPr>
        <p:spPr>
          <a:xfrm>
            <a:off x="6945352" y="5138249"/>
            <a:ext cx="348172" cy="523220"/>
          </a:xfrm>
          <a:prstGeom prst="rect">
            <a:avLst/>
          </a:prstGeom>
          <a:noFill/>
          <a:ln w="12700">
            <a:noFill/>
            <a:prstDash val="dashDot"/>
          </a:ln>
        </p:spPr>
        <p:txBody>
          <a:bodyPr wrap="none" rtlCol="0" anchor="ctr">
            <a:spAutoFit/>
          </a:bodyPr>
          <a:lstStyle/>
          <a:p>
            <a:pPr algn="ctr"/>
            <a:r>
              <a:rPr lang="de-DE" sz="2800" dirty="0" smtClean="0">
                <a:solidFill>
                  <a:srgbClr val="0070C0"/>
                </a:solidFill>
                <a:latin typeface="Arial Narrow" panose="020B0606020202030204" pitchFamily="34" charset="0"/>
              </a:rPr>
              <a:t>9</a:t>
            </a:r>
            <a:endParaRPr lang="de-DE" sz="2800" dirty="0">
              <a:solidFill>
                <a:srgbClr val="0070C0"/>
              </a:solidFill>
              <a:latin typeface="Arial Narrow" panose="020B0606020202030204" pitchFamily="34" charset="0"/>
            </a:endParaRPr>
          </a:p>
        </p:txBody>
      </p:sp>
      <p:sp>
        <p:nvSpPr>
          <p:cNvPr id="12" name="Textfeld 11"/>
          <p:cNvSpPr txBox="1"/>
          <p:nvPr/>
        </p:nvSpPr>
        <p:spPr>
          <a:xfrm>
            <a:off x="3966954" y="5995734"/>
            <a:ext cx="320921" cy="523220"/>
          </a:xfrm>
          <a:prstGeom prst="rect">
            <a:avLst/>
          </a:prstGeom>
          <a:noFill/>
          <a:ln>
            <a:noFill/>
            <a:prstDash val="lgDash"/>
          </a:ln>
        </p:spPr>
        <p:txBody>
          <a:bodyPr wrap="none" rtlCol="0" anchor="ctr">
            <a:spAutoFit/>
          </a:bodyPr>
          <a:lstStyle/>
          <a:p>
            <a:pPr algn="ctr"/>
            <a:r>
              <a:rPr lang="de-DE" sz="2800" dirty="0">
                <a:solidFill>
                  <a:srgbClr val="99CC00"/>
                </a:solidFill>
                <a:latin typeface="Algerian" panose="04020705040A02060702" pitchFamily="82" charset="0"/>
              </a:rPr>
              <a:t>8</a:t>
            </a:r>
          </a:p>
        </p:txBody>
      </p:sp>
      <p:sp>
        <p:nvSpPr>
          <p:cNvPr id="13" name="Textfeld 12"/>
          <p:cNvSpPr txBox="1"/>
          <p:nvPr/>
        </p:nvSpPr>
        <p:spPr>
          <a:xfrm>
            <a:off x="316503" y="215030"/>
            <a:ext cx="611065" cy="523220"/>
          </a:xfrm>
          <a:prstGeom prst="rect">
            <a:avLst/>
          </a:prstGeom>
          <a:noFill/>
          <a:ln w="12700">
            <a:noFill/>
            <a:prstDash val="sysDot"/>
          </a:ln>
        </p:spPr>
        <p:txBody>
          <a:bodyPr wrap="none" rtlCol="0" anchor="ctr">
            <a:spAutoFit/>
          </a:bodyPr>
          <a:lstStyle/>
          <a:p>
            <a:pPr algn="ctr"/>
            <a:r>
              <a:rPr lang="de-DE" sz="2800" dirty="0" smtClean="0">
                <a:solidFill>
                  <a:schemeClr val="accent6">
                    <a:lumMod val="75000"/>
                  </a:schemeClr>
                </a:solidFill>
                <a:latin typeface="Baskerville Old Face" panose="02020602080505020303" pitchFamily="18" charset="0"/>
              </a:rPr>
              <a:t>10</a:t>
            </a:r>
            <a:endParaRPr lang="de-DE" sz="2800" dirty="0">
              <a:solidFill>
                <a:schemeClr val="accent6">
                  <a:lumMod val="75000"/>
                </a:schemeClr>
              </a:solidFill>
              <a:latin typeface="Baskerville Old Face" panose="02020602080505020303" pitchFamily="18" charset="0"/>
            </a:endParaRPr>
          </a:p>
        </p:txBody>
      </p:sp>
      <p:sp>
        <p:nvSpPr>
          <p:cNvPr id="14" name="Textfeld 13"/>
          <p:cNvSpPr txBox="1"/>
          <p:nvPr/>
        </p:nvSpPr>
        <p:spPr>
          <a:xfrm>
            <a:off x="4070159" y="1719792"/>
            <a:ext cx="792000" cy="576000"/>
          </a:xfrm>
          <a:prstGeom prst="rect">
            <a:avLst/>
          </a:prstGeom>
          <a:noFill/>
          <a:ln w="12700">
            <a:noFill/>
            <a:prstDash val="dashDot"/>
          </a:ln>
        </p:spPr>
        <p:txBody>
          <a:bodyPr wrap="none" rtlCol="0" anchor="ctr">
            <a:spAutoFit/>
          </a:bodyPr>
          <a:lstStyle/>
          <a:p>
            <a:pPr algn="ctr"/>
            <a:r>
              <a:rPr lang="de-DE" sz="2800" dirty="0" smtClean="0">
                <a:latin typeface="Bernard MT Condensed" panose="02050806060905020404" pitchFamily="18" charset="0"/>
              </a:rPr>
              <a:t>11</a:t>
            </a:r>
            <a:endParaRPr lang="de-DE" sz="2800" dirty="0">
              <a:latin typeface="Bernard MT Condensed" panose="02050806060905020404" pitchFamily="18" charset="0"/>
            </a:endParaRPr>
          </a:p>
        </p:txBody>
      </p:sp>
      <p:sp>
        <p:nvSpPr>
          <p:cNvPr id="15" name="Textfeld 14"/>
          <p:cNvSpPr txBox="1"/>
          <p:nvPr/>
        </p:nvSpPr>
        <p:spPr>
          <a:xfrm>
            <a:off x="405266" y="2301277"/>
            <a:ext cx="611065" cy="523220"/>
          </a:xfrm>
          <a:prstGeom prst="rect">
            <a:avLst/>
          </a:prstGeom>
          <a:noFill/>
          <a:ln w="12700">
            <a:noFill/>
            <a:prstDash val="lgDashDotDot"/>
          </a:ln>
        </p:spPr>
        <p:txBody>
          <a:bodyPr wrap="none" rtlCol="0" anchor="ctr">
            <a:spAutoFit/>
          </a:bodyPr>
          <a:lstStyle/>
          <a:p>
            <a:pPr algn="ctr"/>
            <a:r>
              <a:rPr lang="de-DE" sz="2800" dirty="0" smtClean="0">
                <a:solidFill>
                  <a:srgbClr val="99CC00"/>
                </a:solidFill>
                <a:latin typeface="Bernard MT Condensed" panose="02050806060905020404" pitchFamily="18" charset="0"/>
              </a:rPr>
              <a:t>13</a:t>
            </a:r>
            <a:endParaRPr lang="de-DE" sz="2800" dirty="0">
              <a:solidFill>
                <a:srgbClr val="99CC00"/>
              </a:solidFill>
              <a:latin typeface="Bernard MT Condensed" panose="02050806060905020404" pitchFamily="18" charset="0"/>
            </a:endParaRPr>
          </a:p>
        </p:txBody>
      </p:sp>
      <p:sp>
        <p:nvSpPr>
          <p:cNvPr id="16" name="Textfeld 15"/>
          <p:cNvSpPr txBox="1"/>
          <p:nvPr/>
        </p:nvSpPr>
        <p:spPr>
          <a:xfrm>
            <a:off x="7405400" y="843507"/>
            <a:ext cx="385041" cy="523220"/>
          </a:xfrm>
          <a:prstGeom prst="rect">
            <a:avLst/>
          </a:prstGeom>
          <a:noFill/>
          <a:ln w="12700">
            <a:noFill/>
            <a:prstDash val="dash"/>
          </a:ln>
        </p:spPr>
        <p:txBody>
          <a:bodyPr wrap="none" rtlCol="0" anchor="ctr">
            <a:spAutoFit/>
          </a:bodyPr>
          <a:lstStyle/>
          <a:p>
            <a:pPr algn="ctr"/>
            <a:r>
              <a:rPr lang="de-DE" sz="2800" dirty="0" smtClean="0">
                <a:solidFill>
                  <a:srgbClr val="7030A0"/>
                </a:solidFill>
                <a:latin typeface="Bauhaus 93" panose="04030905020B02020C02" pitchFamily="82" charset="0"/>
              </a:rPr>
              <a:t>12</a:t>
            </a:r>
            <a:endParaRPr lang="de-DE" sz="2800" dirty="0">
              <a:solidFill>
                <a:srgbClr val="7030A0"/>
              </a:solidFill>
              <a:latin typeface="Bauhaus 93" panose="04030905020B02020C02" pitchFamily="82" charset="0"/>
            </a:endParaRPr>
          </a:p>
        </p:txBody>
      </p:sp>
      <p:sp>
        <p:nvSpPr>
          <p:cNvPr id="17" name="Textfeld 16"/>
          <p:cNvSpPr txBox="1"/>
          <p:nvPr/>
        </p:nvSpPr>
        <p:spPr>
          <a:xfrm>
            <a:off x="3986039" y="2877057"/>
            <a:ext cx="409086" cy="523220"/>
          </a:xfrm>
          <a:prstGeom prst="rect">
            <a:avLst/>
          </a:prstGeom>
          <a:noFill/>
          <a:ln w="12700">
            <a:noFill/>
            <a:prstDash val="sysDash"/>
          </a:ln>
        </p:spPr>
        <p:txBody>
          <a:bodyPr wrap="none" rtlCol="0" anchor="ctr">
            <a:spAutoFit/>
          </a:bodyPr>
          <a:lstStyle/>
          <a:p>
            <a:pPr algn="ctr"/>
            <a:r>
              <a:rPr lang="de-DE" sz="2800" dirty="0" smtClean="0">
                <a:solidFill>
                  <a:srgbClr val="0070C0"/>
                </a:solidFill>
                <a:latin typeface="Broadway" panose="04040905080B02020502" pitchFamily="82" charset="0"/>
              </a:rPr>
              <a:t>14</a:t>
            </a:r>
            <a:endParaRPr lang="de-DE" sz="2800" dirty="0">
              <a:solidFill>
                <a:srgbClr val="0070C0"/>
              </a:solidFill>
              <a:latin typeface="Broadway" panose="04040905080B02020502" pitchFamily="82" charset="0"/>
            </a:endParaRPr>
          </a:p>
        </p:txBody>
      </p:sp>
      <p:sp>
        <p:nvSpPr>
          <p:cNvPr id="18" name="Textfeld 17"/>
          <p:cNvSpPr txBox="1"/>
          <p:nvPr/>
        </p:nvSpPr>
        <p:spPr>
          <a:xfrm>
            <a:off x="6822707" y="2592562"/>
            <a:ext cx="611065" cy="523220"/>
          </a:xfrm>
          <a:prstGeom prst="rect">
            <a:avLst/>
          </a:prstGeom>
          <a:noFill/>
          <a:ln w="12700">
            <a:noFill/>
            <a:prstDash val="lgDashDotDot"/>
          </a:ln>
        </p:spPr>
        <p:txBody>
          <a:bodyPr wrap="none" rtlCol="0" anchor="ctr">
            <a:spAutoFit/>
          </a:bodyPr>
          <a:lstStyle/>
          <a:p>
            <a:pPr algn="ctr"/>
            <a:r>
              <a:rPr lang="de-DE" sz="2800" dirty="0" smtClean="0">
                <a:solidFill>
                  <a:srgbClr val="0070C0"/>
                </a:solidFill>
                <a:latin typeface="Castellar" panose="020A0402060406010301" pitchFamily="18" charset="0"/>
              </a:rPr>
              <a:t>15</a:t>
            </a:r>
            <a:endParaRPr lang="de-DE" sz="2800" dirty="0">
              <a:solidFill>
                <a:srgbClr val="0070C0"/>
              </a:solidFill>
              <a:latin typeface="Castellar" panose="020A0402060406010301" pitchFamily="18" charset="0"/>
            </a:endParaRPr>
          </a:p>
        </p:txBody>
      </p:sp>
      <p:sp>
        <p:nvSpPr>
          <p:cNvPr id="19" name="Textfeld 18"/>
          <p:cNvSpPr txBox="1"/>
          <p:nvPr/>
        </p:nvSpPr>
        <p:spPr>
          <a:xfrm>
            <a:off x="416691" y="5428090"/>
            <a:ext cx="410689" cy="523220"/>
          </a:xfrm>
          <a:prstGeom prst="rect">
            <a:avLst/>
          </a:prstGeom>
          <a:noFill/>
          <a:ln w="12700">
            <a:noFill/>
            <a:prstDash val="dashDot"/>
          </a:ln>
        </p:spPr>
        <p:txBody>
          <a:bodyPr wrap="none" rtlCol="0" anchor="ctr">
            <a:spAutoFit/>
          </a:bodyPr>
          <a:lstStyle/>
          <a:p>
            <a:pPr algn="ctr"/>
            <a:r>
              <a:rPr lang="de-DE" sz="2800" dirty="0" smtClean="0">
                <a:solidFill>
                  <a:srgbClr val="F4D938"/>
                </a:solidFill>
                <a:latin typeface="Charlemagne Std" pitchFamily="82" charset="0"/>
              </a:rPr>
              <a:t>16</a:t>
            </a:r>
            <a:endParaRPr lang="de-DE" sz="2800" dirty="0">
              <a:solidFill>
                <a:srgbClr val="F4D938"/>
              </a:solidFill>
              <a:latin typeface="Charlemagne Std" pitchFamily="82" charset="0"/>
            </a:endParaRPr>
          </a:p>
        </p:txBody>
      </p:sp>
      <p:sp>
        <p:nvSpPr>
          <p:cNvPr id="20" name="Textfeld 19"/>
          <p:cNvSpPr txBox="1"/>
          <p:nvPr/>
        </p:nvSpPr>
        <p:spPr>
          <a:xfrm>
            <a:off x="3365889" y="4529720"/>
            <a:ext cx="402674" cy="523220"/>
          </a:xfrm>
          <a:prstGeom prst="rect">
            <a:avLst/>
          </a:prstGeom>
          <a:noFill/>
          <a:ln w="12700">
            <a:noFill/>
            <a:prstDash val="lgDash"/>
          </a:ln>
        </p:spPr>
        <p:txBody>
          <a:bodyPr wrap="none" rtlCol="0" anchor="ctr">
            <a:spAutoFit/>
          </a:bodyPr>
          <a:lstStyle/>
          <a:p>
            <a:pPr algn="ctr"/>
            <a:r>
              <a:rPr lang="de-DE" sz="2800" dirty="0" smtClean="0">
                <a:solidFill>
                  <a:srgbClr val="FF0000"/>
                </a:solidFill>
                <a:latin typeface="Curlz MT" panose="04040404050702020202" pitchFamily="82" charset="0"/>
              </a:rPr>
              <a:t>17</a:t>
            </a:r>
            <a:endParaRPr lang="de-DE" sz="2800" dirty="0">
              <a:solidFill>
                <a:srgbClr val="FF0000"/>
              </a:solidFill>
              <a:latin typeface="Curlz MT" panose="04040404050702020202" pitchFamily="82" charset="0"/>
            </a:endParaRPr>
          </a:p>
        </p:txBody>
      </p:sp>
      <p:sp>
        <p:nvSpPr>
          <p:cNvPr id="21" name="Textfeld 20"/>
          <p:cNvSpPr txBox="1"/>
          <p:nvPr/>
        </p:nvSpPr>
        <p:spPr>
          <a:xfrm>
            <a:off x="6606365" y="5728728"/>
            <a:ext cx="402674" cy="523220"/>
          </a:xfrm>
          <a:prstGeom prst="rect">
            <a:avLst/>
          </a:prstGeom>
          <a:noFill/>
          <a:ln w="12700">
            <a:noFill/>
            <a:prstDash val="dash"/>
          </a:ln>
        </p:spPr>
        <p:txBody>
          <a:bodyPr wrap="none" rtlCol="0" anchor="ctr">
            <a:spAutoFit/>
          </a:bodyPr>
          <a:lstStyle/>
          <a:p>
            <a:pPr algn="ctr"/>
            <a:r>
              <a:rPr lang="de-DE" sz="2800" dirty="0" smtClean="0">
                <a:solidFill>
                  <a:schemeClr val="accent6">
                    <a:lumMod val="75000"/>
                  </a:schemeClr>
                </a:solidFill>
                <a:latin typeface="Chiller" panose="04020404031007020602" pitchFamily="82" charset="0"/>
              </a:rPr>
              <a:t>18</a:t>
            </a:r>
            <a:endParaRPr lang="de-DE" sz="2800" dirty="0">
              <a:solidFill>
                <a:schemeClr val="accent6">
                  <a:lumMod val="75000"/>
                </a:schemeClr>
              </a:solidFill>
              <a:latin typeface="Chiller" panose="04020404031007020602" pitchFamily="82" charset="0"/>
            </a:endParaRPr>
          </a:p>
        </p:txBody>
      </p:sp>
      <p:sp>
        <p:nvSpPr>
          <p:cNvPr id="22" name="Textfeld 21"/>
          <p:cNvSpPr txBox="1"/>
          <p:nvPr/>
        </p:nvSpPr>
        <p:spPr>
          <a:xfrm>
            <a:off x="3274517" y="1033603"/>
            <a:ext cx="585417" cy="523220"/>
          </a:xfrm>
          <a:prstGeom prst="rect">
            <a:avLst/>
          </a:prstGeom>
          <a:noFill/>
          <a:ln w="12700">
            <a:noFill/>
            <a:prstDash val="lgDash"/>
          </a:ln>
        </p:spPr>
        <p:txBody>
          <a:bodyPr wrap="none" rtlCol="0" anchor="ctr">
            <a:spAutoFit/>
          </a:bodyPr>
          <a:lstStyle/>
          <a:p>
            <a:pPr algn="ctr"/>
            <a:r>
              <a:rPr lang="de-DE" sz="2800" dirty="0" smtClean="0">
                <a:solidFill>
                  <a:srgbClr val="7030A0"/>
                </a:solidFill>
                <a:latin typeface="Copperplate Gothic Bold" panose="020E0705020206020404" pitchFamily="34" charset="0"/>
              </a:rPr>
              <a:t>20</a:t>
            </a:r>
            <a:endParaRPr lang="de-DE" sz="2800" dirty="0">
              <a:solidFill>
                <a:srgbClr val="7030A0"/>
              </a:solidFill>
              <a:latin typeface="Copperplate Gothic Bold" panose="020E0705020206020404" pitchFamily="34" charset="0"/>
            </a:endParaRPr>
          </a:p>
        </p:txBody>
      </p:sp>
      <p:sp>
        <p:nvSpPr>
          <p:cNvPr id="23" name="Textfeld 22"/>
          <p:cNvSpPr txBox="1"/>
          <p:nvPr/>
        </p:nvSpPr>
        <p:spPr>
          <a:xfrm>
            <a:off x="886885" y="746651"/>
            <a:ext cx="566181" cy="523220"/>
          </a:xfrm>
          <a:prstGeom prst="rect">
            <a:avLst/>
          </a:prstGeom>
          <a:noFill/>
          <a:ln w="12700">
            <a:noFill/>
            <a:prstDash val="sysDot"/>
          </a:ln>
        </p:spPr>
        <p:txBody>
          <a:bodyPr wrap="none" rtlCol="0" anchor="ctr">
            <a:spAutoFit/>
          </a:bodyPr>
          <a:lstStyle/>
          <a:p>
            <a:pPr algn="ctr"/>
            <a:r>
              <a:rPr lang="de-DE" sz="2800" dirty="0" smtClean="0">
                <a:solidFill>
                  <a:srgbClr val="99CC00"/>
                </a:solidFill>
                <a:latin typeface="Comic Sans MS" panose="030F0702030302020204" pitchFamily="66" charset="0"/>
              </a:rPr>
              <a:t>19</a:t>
            </a:r>
            <a:endParaRPr lang="de-DE" sz="2800" dirty="0">
              <a:solidFill>
                <a:srgbClr val="99CC00"/>
              </a:solidFill>
              <a:latin typeface="Comic Sans MS" panose="030F0702030302020204" pitchFamily="66" charset="0"/>
            </a:endParaRPr>
          </a:p>
        </p:txBody>
      </p:sp>
      <p:sp>
        <p:nvSpPr>
          <p:cNvPr id="24" name="Textfeld 23"/>
          <p:cNvSpPr txBox="1"/>
          <p:nvPr/>
        </p:nvSpPr>
        <p:spPr>
          <a:xfrm>
            <a:off x="3095046" y="2240312"/>
            <a:ext cx="421910" cy="523220"/>
          </a:xfrm>
          <a:prstGeom prst="rect">
            <a:avLst/>
          </a:prstGeom>
          <a:noFill/>
          <a:ln w="12700">
            <a:noFill/>
            <a:prstDash val="sysDash"/>
          </a:ln>
        </p:spPr>
        <p:txBody>
          <a:bodyPr wrap="none" rtlCol="0" anchor="ctr">
            <a:spAutoFit/>
          </a:bodyPr>
          <a:lstStyle/>
          <a:p>
            <a:pPr algn="ctr"/>
            <a:r>
              <a:rPr lang="de-DE" sz="2800" dirty="0" smtClean="0">
                <a:solidFill>
                  <a:srgbClr val="99CC00"/>
                </a:solidFill>
                <a:latin typeface="Colonna MT" panose="04020805060202030203" pitchFamily="82" charset="0"/>
              </a:rPr>
              <a:t>23</a:t>
            </a:r>
            <a:endParaRPr lang="de-DE" sz="2800" dirty="0">
              <a:solidFill>
                <a:srgbClr val="99CC00"/>
              </a:solidFill>
              <a:latin typeface="Colonna MT" panose="04020805060202030203" pitchFamily="82" charset="0"/>
            </a:endParaRPr>
          </a:p>
        </p:txBody>
      </p:sp>
      <p:sp>
        <p:nvSpPr>
          <p:cNvPr id="25" name="Textfeld 24"/>
          <p:cNvSpPr txBox="1"/>
          <p:nvPr/>
        </p:nvSpPr>
        <p:spPr>
          <a:xfrm>
            <a:off x="622865" y="3226167"/>
            <a:ext cx="611065" cy="523220"/>
          </a:xfrm>
          <a:prstGeom prst="rect">
            <a:avLst/>
          </a:prstGeom>
          <a:noFill/>
          <a:ln w="12700">
            <a:noFill/>
            <a:prstDash val="lgDashDotDot"/>
          </a:ln>
        </p:spPr>
        <p:txBody>
          <a:bodyPr wrap="none" rtlCol="0" anchor="ctr">
            <a:spAutoFit/>
          </a:bodyPr>
          <a:lstStyle/>
          <a:p>
            <a:pPr algn="ctr"/>
            <a:r>
              <a:rPr lang="de-DE" sz="2800" dirty="0" smtClean="0">
                <a:solidFill>
                  <a:srgbClr val="21B5C9"/>
                </a:solidFill>
                <a:latin typeface="Bodoni MT Black" panose="02070A03080606020203" pitchFamily="18" charset="0"/>
              </a:rPr>
              <a:t>22</a:t>
            </a:r>
            <a:endParaRPr lang="de-DE" sz="2800" dirty="0">
              <a:solidFill>
                <a:srgbClr val="21B5C9"/>
              </a:solidFill>
              <a:latin typeface="Bodoni MT Black" panose="02070A03080606020203" pitchFamily="18" charset="0"/>
            </a:endParaRPr>
          </a:p>
        </p:txBody>
      </p:sp>
      <p:sp>
        <p:nvSpPr>
          <p:cNvPr id="26" name="Textfeld 25"/>
          <p:cNvSpPr txBox="1"/>
          <p:nvPr/>
        </p:nvSpPr>
        <p:spPr>
          <a:xfrm>
            <a:off x="6550145" y="3056731"/>
            <a:ext cx="546945" cy="523220"/>
          </a:xfrm>
          <a:prstGeom prst="rect">
            <a:avLst/>
          </a:prstGeom>
          <a:noFill/>
          <a:ln w="12700">
            <a:noFill/>
            <a:prstDash val="solid"/>
          </a:ln>
        </p:spPr>
        <p:txBody>
          <a:bodyPr wrap="none" rtlCol="0" anchor="ctr">
            <a:spAutoFit/>
          </a:bodyPr>
          <a:lstStyle/>
          <a:p>
            <a:pPr algn="ctr"/>
            <a:r>
              <a:rPr lang="de-DE" sz="2800" dirty="0" smtClean="0">
                <a:solidFill>
                  <a:srgbClr val="7030A0"/>
                </a:solidFill>
                <a:latin typeface="Brush Script Std" pitchFamily="66" charset="0"/>
              </a:rPr>
              <a:t>24</a:t>
            </a:r>
            <a:endParaRPr lang="de-DE" sz="2800" dirty="0">
              <a:solidFill>
                <a:srgbClr val="7030A0"/>
              </a:solidFill>
              <a:latin typeface="Brush Script Std" pitchFamily="66" charset="0"/>
            </a:endParaRPr>
          </a:p>
        </p:txBody>
      </p:sp>
      <p:sp>
        <p:nvSpPr>
          <p:cNvPr id="27" name="Textfeld 26"/>
          <p:cNvSpPr txBox="1"/>
          <p:nvPr/>
        </p:nvSpPr>
        <p:spPr>
          <a:xfrm>
            <a:off x="2159321" y="4529720"/>
            <a:ext cx="502061" cy="523220"/>
          </a:xfrm>
          <a:prstGeom prst="rect">
            <a:avLst/>
          </a:prstGeom>
          <a:noFill/>
          <a:ln w="12700">
            <a:noFill/>
            <a:prstDash val="dash"/>
          </a:ln>
        </p:spPr>
        <p:txBody>
          <a:bodyPr wrap="none" rtlCol="0" anchor="ctr">
            <a:spAutoFit/>
          </a:bodyPr>
          <a:lstStyle/>
          <a:p>
            <a:pPr algn="ctr"/>
            <a:r>
              <a:rPr lang="de-DE" sz="2800" dirty="0" smtClean="0">
                <a:solidFill>
                  <a:srgbClr val="7030A0"/>
                </a:solidFill>
                <a:latin typeface="David" panose="020E0502060401010101" pitchFamily="34" charset="-79"/>
                <a:cs typeface="David" panose="020E0502060401010101" pitchFamily="34" charset="-79"/>
              </a:rPr>
              <a:t>25</a:t>
            </a:r>
            <a:endParaRPr lang="de-DE" sz="2800" dirty="0">
              <a:solidFill>
                <a:srgbClr val="7030A0"/>
              </a:solidFill>
              <a:latin typeface="David" panose="020E0502060401010101" pitchFamily="34" charset="-79"/>
              <a:cs typeface="David" panose="020E0502060401010101" pitchFamily="34" charset="-79"/>
            </a:endParaRPr>
          </a:p>
        </p:txBody>
      </p:sp>
      <p:sp>
        <p:nvSpPr>
          <p:cNvPr id="28" name="Textfeld 27"/>
          <p:cNvSpPr txBox="1"/>
          <p:nvPr/>
        </p:nvSpPr>
        <p:spPr>
          <a:xfrm>
            <a:off x="5092130" y="5794534"/>
            <a:ext cx="543739" cy="523220"/>
          </a:xfrm>
          <a:prstGeom prst="rect">
            <a:avLst/>
          </a:prstGeom>
          <a:noFill/>
          <a:ln w="12700">
            <a:noFill/>
            <a:prstDash val="sysDot"/>
          </a:ln>
        </p:spPr>
        <p:txBody>
          <a:bodyPr wrap="none" rtlCol="0" anchor="ctr">
            <a:spAutoFit/>
          </a:bodyPr>
          <a:lstStyle/>
          <a:p>
            <a:pPr algn="ctr"/>
            <a:r>
              <a:rPr lang="de-DE" sz="2800" dirty="0" smtClean="0">
                <a:solidFill>
                  <a:srgbClr val="21B5C9"/>
                </a:solidFill>
                <a:latin typeface="DFKai-SB" panose="03000509000000000000" pitchFamily="65" charset="-120"/>
                <a:ea typeface="DFKai-SB" panose="03000509000000000000" pitchFamily="65" charset="-120"/>
              </a:rPr>
              <a:t>26</a:t>
            </a:r>
            <a:endParaRPr lang="de-DE" sz="2800" dirty="0">
              <a:solidFill>
                <a:srgbClr val="21B5C9"/>
              </a:solidFill>
              <a:latin typeface="DFKai-SB" panose="03000509000000000000" pitchFamily="65" charset="-120"/>
              <a:ea typeface="DFKai-SB" panose="03000509000000000000" pitchFamily="65" charset="-120"/>
            </a:endParaRPr>
          </a:p>
        </p:txBody>
      </p:sp>
      <p:sp>
        <p:nvSpPr>
          <p:cNvPr id="29" name="Textfeld 28"/>
          <p:cNvSpPr txBox="1"/>
          <p:nvPr/>
        </p:nvSpPr>
        <p:spPr>
          <a:xfrm>
            <a:off x="8321363" y="4982813"/>
            <a:ext cx="405880" cy="523220"/>
          </a:xfrm>
          <a:prstGeom prst="rect">
            <a:avLst/>
          </a:prstGeom>
          <a:noFill/>
          <a:ln w="12700">
            <a:noFill/>
            <a:prstDash val="sysDash"/>
          </a:ln>
        </p:spPr>
        <p:txBody>
          <a:bodyPr wrap="none" rtlCol="0" anchor="ctr">
            <a:spAutoFit/>
          </a:bodyPr>
          <a:lstStyle/>
          <a:p>
            <a:pPr algn="ctr"/>
            <a:r>
              <a:rPr lang="de-DE" sz="2800" dirty="0" smtClean="0">
                <a:solidFill>
                  <a:srgbClr val="FF0000"/>
                </a:solidFill>
                <a:latin typeface="DilleniaUPC" panose="02020603050405020304" pitchFamily="18" charset="-34"/>
                <a:cs typeface="DilleniaUPC" panose="02020603050405020304" pitchFamily="18" charset="-34"/>
              </a:rPr>
              <a:t>27</a:t>
            </a:r>
            <a:endParaRPr lang="de-DE" sz="2800" dirty="0">
              <a:solidFill>
                <a:srgbClr val="FF0000"/>
              </a:solidFill>
              <a:latin typeface="DilleniaUPC" panose="02020603050405020304" pitchFamily="18" charset="-34"/>
              <a:cs typeface="DilleniaUPC" panose="02020603050405020304" pitchFamily="18" charset="-34"/>
            </a:endParaRPr>
          </a:p>
        </p:txBody>
      </p:sp>
      <p:sp>
        <p:nvSpPr>
          <p:cNvPr id="30" name="Textfeld 29"/>
          <p:cNvSpPr txBox="1"/>
          <p:nvPr/>
        </p:nvSpPr>
        <p:spPr>
          <a:xfrm>
            <a:off x="1487616" y="359046"/>
            <a:ext cx="546945" cy="523220"/>
          </a:xfrm>
          <a:prstGeom prst="rect">
            <a:avLst/>
          </a:prstGeom>
          <a:noFill/>
          <a:ln w="12700">
            <a:noFill/>
            <a:prstDash val="lgDash"/>
          </a:ln>
        </p:spPr>
        <p:txBody>
          <a:bodyPr wrap="none" rtlCol="0" anchor="ctr">
            <a:spAutoFit/>
          </a:bodyPr>
          <a:lstStyle/>
          <a:p>
            <a:pPr algn="ctr"/>
            <a:r>
              <a:rPr lang="de-DE" sz="2800" dirty="0" smtClean="0">
                <a:solidFill>
                  <a:srgbClr val="0070C0"/>
                </a:solidFill>
                <a:latin typeface="Edwardian Script ITC" panose="030303020407070D0804" pitchFamily="66" charset="0"/>
                <a:cs typeface="DokChampa" panose="020B0604020202020204" pitchFamily="34" charset="-34"/>
              </a:rPr>
              <a:t>28</a:t>
            </a:r>
            <a:endParaRPr lang="de-DE" sz="2800" dirty="0">
              <a:solidFill>
                <a:srgbClr val="0070C0"/>
              </a:solidFill>
              <a:latin typeface="Edwardian Script ITC" panose="030303020407070D0804" pitchFamily="66" charset="0"/>
              <a:cs typeface="DokChampa" panose="020B0604020202020204" pitchFamily="34" charset="-34"/>
            </a:endParaRPr>
          </a:p>
        </p:txBody>
      </p:sp>
      <p:sp>
        <p:nvSpPr>
          <p:cNvPr id="31" name="Textfeld 30"/>
          <p:cNvSpPr txBox="1"/>
          <p:nvPr/>
        </p:nvSpPr>
        <p:spPr>
          <a:xfrm>
            <a:off x="5048736" y="773831"/>
            <a:ext cx="543739" cy="523220"/>
          </a:xfrm>
          <a:prstGeom prst="rect">
            <a:avLst/>
          </a:prstGeom>
          <a:noFill/>
          <a:ln w="12700">
            <a:noFill/>
            <a:prstDash val="solid"/>
          </a:ln>
        </p:spPr>
        <p:txBody>
          <a:bodyPr wrap="none" rtlCol="0" anchor="ctr">
            <a:spAutoFit/>
          </a:bodyPr>
          <a:lstStyle/>
          <a:p>
            <a:pPr algn="ctr"/>
            <a:r>
              <a:rPr lang="de-DE" sz="2800" dirty="0" smtClean="0">
                <a:solidFill>
                  <a:srgbClr val="00B050"/>
                </a:solidFill>
                <a:latin typeface="DotumChe" panose="020B0609000101010101" pitchFamily="49" charset="-127"/>
                <a:ea typeface="DotumChe" panose="020B0609000101010101" pitchFamily="49" charset="-127"/>
              </a:rPr>
              <a:t>29</a:t>
            </a:r>
            <a:endParaRPr lang="de-DE" sz="2800" dirty="0">
              <a:solidFill>
                <a:srgbClr val="00B050"/>
              </a:solidFill>
              <a:latin typeface="DotumChe" panose="020B0609000101010101" pitchFamily="49" charset="-127"/>
              <a:ea typeface="DotumChe" panose="020B0609000101010101" pitchFamily="49" charset="-127"/>
            </a:endParaRPr>
          </a:p>
        </p:txBody>
      </p:sp>
      <p:sp>
        <p:nvSpPr>
          <p:cNvPr id="32" name="Textfeld 31"/>
          <p:cNvSpPr txBox="1"/>
          <p:nvPr/>
        </p:nvSpPr>
        <p:spPr>
          <a:xfrm>
            <a:off x="3359526" y="3318341"/>
            <a:ext cx="367408" cy="276999"/>
          </a:xfrm>
          <a:prstGeom prst="rect">
            <a:avLst/>
          </a:prstGeom>
          <a:solidFill>
            <a:schemeClr val="tx1"/>
          </a:solidFill>
          <a:ln w="12700">
            <a:solidFill>
              <a:schemeClr val="tx1"/>
            </a:solidFill>
            <a:prstDash val="dashDot"/>
          </a:ln>
        </p:spPr>
        <p:txBody>
          <a:bodyPr wrap="none" rtlCol="0" anchor="ctr">
            <a:spAutoFit/>
          </a:bodyPr>
          <a:lstStyle/>
          <a:p>
            <a:pPr algn="ctr"/>
            <a:r>
              <a:rPr lang="de-DE" sz="1200" dirty="0" smtClean="0">
                <a:solidFill>
                  <a:srgbClr val="21B5C9"/>
                </a:solidFill>
                <a:latin typeface="Elephant" panose="02020904090505020303" pitchFamily="18" charset="0"/>
              </a:rPr>
              <a:t>32</a:t>
            </a:r>
            <a:endParaRPr lang="de-DE" sz="2800" dirty="0">
              <a:solidFill>
                <a:srgbClr val="21B5C9"/>
              </a:solidFill>
              <a:latin typeface="Elephant" panose="02020904090505020303" pitchFamily="18" charset="0"/>
            </a:endParaRPr>
          </a:p>
        </p:txBody>
      </p:sp>
      <p:sp>
        <p:nvSpPr>
          <p:cNvPr id="33" name="Textfeld 32"/>
          <p:cNvSpPr txBox="1"/>
          <p:nvPr/>
        </p:nvSpPr>
        <p:spPr>
          <a:xfrm>
            <a:off x="2083309" y="2589057"/>
            <a:ext cx="537327" cy="523220"/>
          </a:xfrm>
          <a:prstGeom prst="rect">
            <a:avLst/>
          </a:prstGeom>
          <a:noFill/>
          <a:ln w="12700">
            <a:noFill/>
            <a:prstDash val="sysDot"/>
          </a:ln>
        </p:spPr>
        <p:txBody>
          <a:bodyPr wrap="none" rtlCol="0" anchor="ctr">
            <a:spAutoFit/>
          </a:bodyPr>
          <a:lstStyle/>
          <a:p>
            <a:pPr algn="ctr"/>
            <a:r>
              <a:rPr lang="de-DE" sz="2800" dirty="0" smtClean="0">
                <a:solidFill>
                  <a:srgbClr val="F4D938"/>
                </a:solidFill>
                <a:latin typeface="Georgia" panose="02040502050405020303" pitchFamily="18" charset="0"/>
              </a:rPr>
              <a:t>31</a:t>
            </a:r>
            <a:endParaRPr lang="de-DE" sz="2800" dirty="0">
              <a:solidFill>
                <a:srgbClr val="F4D938"/>
              </a:solidFill>
              <a:latin typeface="Georgia" panose="02040502050405020303" pitchFamily="18" charset="0"/>
            </a:endParaRPr>
          </a:p>
        </p:txBody>
      </p:sp>
      <p:sp>
        <p:nvSpPr>
          <p:cNvPr id="34" name="Textfeld 33"/>
          <p:cNvSpPr txBox="1"/>
          <p:nvPr/>
        </p:nvSpPr>
        <p:spPr>
          <a:xfrm>
            <a:off x="7461169" y="41925"/>
            <a:ext cx="792000" cy="576000"/>
          </a:xfrm>
          <a:prstGeom prst="rect">
            <a:avLst/>
          </a:prstGeom>
          <a:noFill/>
          <a:ln w="12700">
            <a:noFill/>
            <a:prstDash val="lgDashDotDot"/>
          </a:ln>
        </p:spPr>
        <p:txBody>
          <a:bodyPr wrap="none" rtlCol="0" anchor="ctr">
            <a:spAutoFit/>
          </a:bodyPr>
          <a:lstStyle/>
          <a:p>
            <a:pPr algn="ctr"/>
            <a:r>
              <a:rPr lang="de-DE" sz="2800" dirty="0" smtClean="0">
                <a:latin typeface="Felix Titling" panose="04060505060202020A04" pitchFamily="82" charset="0"/>
              </a:rPr>
              <a:t>30</a:t>
            </a:r>
            <a:endParaRPr lang="de-DE" sz="2800" dirty="0">
              <a:latin typeface="Felix Titling" panose="04060505060202020A04" pitchFamily="82" charset="0"/>
            </a:endParaRPr>
          </a:p>
        </p:txBody>
      </p:sp>
      <p:sp>
        <p:nvSpPr>
          <p:cNvPr id="35" name="Textfeld 34"/>
          <p:cNvSpPr txBox="1"/>
          <p:nvPr/>
        </p:nvSpPr>
        <p:spPr>
          <a:xfrm>
            <a:off x="1197823" y="1885627"/>
            <a:ext cx="546945" cy="523220"/>
          </a:xfrm>
          <a:prstGeom prst="rect">
            <a:avLst/>
          </a:prstGeom>
          <a:noFill/>
          <a:ln w="12700">
            <a:noFill/>
            <a:prstDash val="dash"/>
          </a:ln>
        </p:spPr>
        <p:txBody>
          <a:bodyPr wrap="none" rtlCol="0" anchor="ctr">
            <a:spAutoFit/>
          </a:bodyPr>
          <a:lstStyle/>
          <a:p>
            <a:pPr algn="ctr"/>
            <a:r>
              <a:rPr lang="de-DE" sz="2800" dirty="0" smtClean="0">
                <a:solidFill>
                  <a:srgbClr val="7030A0"/>
                </a:solidFill>
                <a:latin typeface="French Script MT" panose="03020402040607040605" pitchFamily="66" charset="0"/>
                <a:cs typeface="David" panose="020E0502060401010101" pitchFamily="34" charset="-79"/>
              </a:rPr>
              <a:t>37</a:t>
            </a:r>
            <a:endParaRPr lang="de-DE" sz="2800" dirty="0">
              <a:solidFill>
                <a:srgbClr val="7030A0"/>
              </a:solidFill>
              <a:latin typeface="French Script MT" panose="03020402040607040605" pitchFamily="66" charset="0"/>
              <a:cs typeface="David" panose="020E0502060401010101" pitchFamily="34" charset="-79"/>
            </a:endParaRPr>
          </a:p>
        </p:txBody>
      </p:sp>
      <p:sp>
        <p:nvSpPr>
          <p:cNvPr id="36" name="Textfeld 35"/>
          <p:cNvSpPr txBox="1"/>
          <p:nvPr/>
        </p:nvSpPr>
        <p:spPr>
          <a:xfrm>
            <a:off x="5266066" y="4895550"/>
            <a:ext cx="546945" cy="523220"/>
          </a:xfrm>
          <a:prstGeom prst="rect">
            <a:avLst/>
          </a:prstGeom>
          <a:noFill/>
          <a:ln w="12700">
            <a:noFill/>
            <a:prstDash val="sysDash"/>
          </a:ln>
        </p:spPr>
        <p:txBody>
          <a:bodyPr wrap="none" rtlCol="0" anchor="ctr">
            <a:spAutoFit/>
          </a:bodyPr>
          <a:lstStyle/>
          <a:p>
            <a:pPr algn="ctr"/>
            <a:r>
              <a:rPr lang="de-DE" sz="2800" dirty="0" smtClean="0">
                <a:solidFill>
                  <a:srgbClr val="00B050"/>
                </a:solidFill>
                <a:latin typeface="Giddyup Std" pitchFamily="66" charset="0"/>
                <a:cs typeface="DilleniaUPC" panose="02020603050405020304" pitchFamily="18" charset="-34"/>
              </a:rPr>
              <a:t>35</a:t>
            </a:r>
            <a:endParaRPr lang="de-DE" sz="2800" dirty="0">
              <a:solidFill>
                <a:srgbClr val="00B050"/>
              </a:solidFill>
              <a:latin typeface="Giddyup Std" pitchFamily="66" charset="0"/>
              <a:cs typeface="DilleniaUPC" panose="02020603050405020304" pitchFamily="18" charset="-34"/>
            </a:endParaRPr>
          </a:p>
        </p:txBody>
      </p:sp>
      <p:sp>
        <p:nvSpPr>
          <p:cNvPr id="37" name="Textfeld 36"/>
          <p:cNvSpPr txBox="1"/>
          <p:nvPr/>
        </p:nvSpPr>
        <p:spPr>
          <a:xfrm>
            <a:off x="6917285" y="3621730"/>
            <a:ext cx="421910" cy="523220"/>
          </a:xfrm>
          <a:prstGeom prst="rect">
            <a:avLst/>
          </a:prstGeom>
          <a:noFill/>
          <a:ln w="12700">
            <a:noFill/>
            <a:prstDash val="lgDash"/>
          </a:ln>
        </p:spPr>
        <p:txBody>
          <a:bodyPr wrap="none" rtlCol="0" anchor="ctr">
            <a:spAutoFit/>
          </a:bodyPr>
          <a:lstStyle/>
          <a:p>
            <a:pPr algn="ctr"/>
            <a:r>
              <a:rPr lang="de-DE" sz="2800" dirty="0" smtClean="0">
                <a:solidFill>
                  <a:srgbClr val="F4D938"/>
                </a:solidFill>
                <a:latin typeface="Gigi" panose="04040504061007020D02" pitchFamily="82" charset="0"/>
                <a:cs typeface="DokChampa" panose="020B0604020202020204" pitchFamily="34" charset="-34"/>
              </a:rPr>
              <a:t>33</a:t>
            </a:r>
            <a:endParaRPr lang="de-DE" sz="2800" dirty="0">
              <a:solidFill>
                <a:srgbClr val="F4D938"/>
              </a:solidFill>
              <a:latin typeface="Gigi" panose="04040504061007020D02" pitchFamily="82" charset="0"/>
              <a:cs typeface="DokChampa" panose="020B0604020202020204" pitchFamily="34" charset="-34"/>
            </a:endParaRPr>
          </a:p>
        </p:txBody>
      </p:sp>
      <p:sp>
        <p:nvSpPr>
          <p:cNvPr id="38" name="Textfeld 37"/>
          <p:cNvSpPr txBox="1"/>
          <p:nvPr/>
        </p:nvSpPr>
        <p:spPr>
          <a:xfrm>
            <a:off x="8194752" y="5551467"/>
            <a:ext cx="546945" cy="523220"/>
          </a:xfrm>
          <a:prstGeom prst="rect">
            <a:avLst/>
          </a:prstGeom>
          <a:noFill/>
          <a:ln w="12700">
            <a:noFill/>
            <a:prstDash val="solid"/>
          </a:ln>
        </p:spPr>
        <p:txBody>
          <a:bodyPr wrap="none" rtlCol="0" anchor="ctr">
            <a:spAutoFit/>
          </a:bodyPr>
          <a:lstStyle/>
          <a:p>
            <a:pPr algn="ctr"/>
            <a:r>
              <a:rPr lang="de-DE" sz="2800" dirty="0" smtClean="0">
                <a:solidFill>
                  <a:srgbClr val="7030A0"/>
                </a:solidFill>
                <a:latin typeface="Freestyle Script" panose="030804020302050B0404" pitchFamily="66" charset="0"/>
                <a:ea typeface="DotumChe" panose="020B0609000101010101" pitchFamily="49" charset="-127"/>
                <a:cs typeface="FrankRuehl" panose="020E0503060101010101" pitchFamily="34" charset="-79"/>
              </a:rPr>
              <a:t>36</a:t>
            </a:r>
            <a:endParaRPr lang="de-DE" sz="2800" dirty="0">
              <a:solidFill>
                <a:srgbClr val="7030A0"/>
              </a:solidFill>
              <a:latin typeface="Freestyle Script" panose="030804020302050B0404" pitchFamily="66" charset="0"/>
              <a:ea typeface="DotumChe" panose="020B0609000101010101" pitchFamily="49" charset="-127"/>
              <a:cs typeface="FrankRuehl" panose="020E0503060101010101" pitchFamily="34" charset="-79"/>
            </a:endParaRPr>
          </a:p>
        </p:txBody>
      </p:sp>
      <p:sp>
        <p:nvSpPr>
          <p:cNvPr id="39" name="Textfeld 38"/>
          <p:cNvSpPr txBox="1"/>
          <p:nvPr/>
        </p:nvSpPr>
        <p:spPr>
          <a:xfrm>
            <a:off x="246239" y="4852090"/>
            <a:ext cx="670376" cy="523220"/>
          </a:xfrm>
          <a:prstGeom prst="rect">
            <a:avLst/>
          </a:prstGeom>
          <a:noFill/>
          <a:ln w="12700">
            <a:noFill/>
            <a:prstDash val="dashDot"/>
          </a:ln>
        </p:spPr>
        <p:txBody>
          <a:bodyPr wrap="none" rtlCol="0" anchor="ctr">
            <a:spAutoFit/>
          </a:bodyPr>
          <a:lstStyle/>
          <a:p>
            <a:pPr algn="ctr"/>
            <a:r>
              <a:rPr lang="de-DE" sz="2800" dirty="0" smtClean="0">
                <a:solidFill>
                  <a:srgbClr val="21B5C9"/>
                </a:solidFill>
                <a:latin typeface="MV Boli" pitchFamily="2" charset="0"/>
                <a:ea typeface="FangSong" pitchFamily="49" charset="-122"/>
                <a:cs typeface="MV Boli" pitchFamily="2" charset="0"/>
              </a:rPr>
              <a:t>34</a:t>
            </a:r>
            <a:endParaRPr lang="de-DE" sz="2800" dirty="0">
              <a:solidFill>
                <a:srgbClr val="21B5C9"/>
              </a:solidFill>
              <a:latin typeface="MV Boli" pitchFamily="2" charset="0"/>
              <a:ea typeface="FangSong" pitchFamily="49" charset="-122"/>
              <a:cs typeface="MV Boli" pitchFamily="2" charset="0"/>
            </a:endParaRPr>
          </a:p>
        </p:txBody>
      </p:sp>
      <p:sp>
        <p:nvSpPr>
          <p:cNvPr id="40" name="Textfeld 39"/>
          <p:cNvSpPr txBox="1"/>
          <p:nvPr/>
        </p:nvSpPr>
        <p:spPr>
          <a:xfrm>
            <a:off x="4900257" y="1410910"/>
            <a:ext cx="792000" cy="576000"/>
          </a:xfrm>
          <a:prstGeom prst="rect">
            <a:avLst/>
          </a:prstGeom>
          <a:noFill/>
          <a:ln w="12700">
            <a:noFill/>
            <a:prstDash val="lgDashDotDot"/>
          </a:ln>
        </p:spPr>
        <p:txBody>
          <a:bodyPr wrap="none" rtlCol="0" anchor="ctr">
            <a:spAutoFit/>
          </a:bodyPr>
          <a:lstStyle/>
          <a:p>
            <a:pPr algn="ctr"/>
            <a:r>
              <a:rPr lang="de-DE" sz="2800" dirty="0" smtClean="0">
                <a:latin typeface="Gill Sans Ultra Bold" panose="020B0A02020104020203" pitchFamily="34" charset="0"/>
              </a:rPr>
              <a:t>38</a:t>
            </a:r>
            <a:endParaRPr lang="de-DE" sz="2800" dirty="0">
              <a:latin typeface="Gill Sans Ultra Bold" panose="020B0A02020104020203" pitchFamily="34" charset="0"/>
            </a:endParaRPr>
          </a:p>
        </p:txBody>
      </p:sp>
      <p:sp>
        <p:nvSpPr>
          <p:cNvPr id="41" name="Textfeld 40"/>
          <p:cNvSpPr txBox="1"/>
          <p:nvPr/>
        </p:nvSpPr>
        <p:spPr>
          <a:xfrm>
            <a:off x="5561785" y="2484384"/>
            <a:ext cx="611065" cy="523220"/>
          </a:xfrm>
          <a:prstGeom prst="rect">
            <a:avLst/>
          </a:prstGeom>
          <a:noFill/>
          <a:ln w="12700">
            <a:noFill/>
            <a:prstDash val="sysDot"/>
          </a:ln>
        </p:spPr>
        <p:txBody>
          <a:bodyPr wrap="none" rtlCol="0" anchor="ctr">
            <a:spAutoFit/>
          </a:bodyPr>
          <a:lstStyle/>
          <a:p>
            <a:pPr algn="ctr"/>
            <a:r>
              <a:rPr lang="de-DE" sz="2800" dirty="0" smtClean="0">
                <a:solidFill>
                  <a:srgbClr val="7030A0"/>
                </a:solidFill>
                <a:latin typeface="Goudy Old Style" panose="02020502050305020303" pitchFamily="18" charset="0"/>
              </a:rPr>
              <a:t>41</a:t>
            </a:r>
            <a:endParaRPr lang="de-DE" sz="2800" dirty="0">
              <a:solidFill>
                <a:srgbClr val="7030A0"/>
              </a:solidFill>
              <a:latin typeface="Goudy Old Style" panose="02020502050305020303" pitchFamily="18" charset="0"/>
            </a:endParaRPr>
          </a:p>
        </p:txBody>
      </p:sp>
      <p:sp>
        <p:nvSpPr>
          <p:cNvPr id="42" name="Textfeld 41"/>
          <p:cNvSpPr txBox="1"/>
          <p:nvPr/>
        </p:nvSpPr>
        <p:spPr>
          <a:xfrm>
            <a:off x="7866797" y="3438917"/>
            <a:ext cx="604653" cy="523220"/>
          </a:xfrm>
          <a:prstGeom prst="rect">
            <a:avLst/>
          </a:prstGeom>
          <a:noFill/>
          <a:ln w="12700">
            <a:noFill/>
            <a:prstDash val="dash"/>
          </a:ln>
        </p:spPr>
        <p:txBody>
          <a:bodyPr wrap="none" rtlCol="0" anchor="ctr">
            <a:spAutoFit/>
          </a:bodyPr>
          <a:lstStyle/>
          <a:p>
            <a:pPr algn="ctr"/>
            <a:r>
              <a:rPr lang="de-DE" sz="2800" dirty="0" smtClean="0">
                <a:solidFill>
                  <a:srgbClr val="99CC00"/>
                </a:solidFill>
                <a:latin typeface="Gungsuh" panose="02030600000101010101" pitchFamily="18" charset="-127"/>
                <a:ea typeface="Gungsuh" panose="02030600000101010101" pitchFamily="18" charset="-127"/>
                <a:cs typeface="David" panose="020E0502060401010101" pitchFamily="34" charset="-79"/>
              </a:rPr>
              <a:t>42</a:t>
            </a:r>
            <a:endParaRPr lang="de-DE" sz="2800" dirty="0">
              <a:solidFill>
                <a:srgbClr val="99CC00"/>
              </a:solidFill>
              <a:latin typeface="Gungsuh" panose="02030600000101010101" pitchFamily="18" charset="-127"/>
              <a:ea typeface="Gungsuh" panose="02030600000101010101" pitchFamily="18" charset="-127"/>
              <a:cs typeface="David" panose="020E0502060401010101" pitchFamily="34" charset="-79"/>
            </a:endParaRPr>
          </a:p>
        </p:txBody>
      </p:sp>
      <p:sp>
        <p:nvSpPr>
          <p:cNvPr id="43" name="Textfeld 42"/>
          <p:cNvSpPr txBox="1"/>
          <p:nvPr/>
        </p:nvSpPr>
        <p:spPr>
          <a:xfrm>
            <a:off x="1414865" y="5749993"/>
            <a:ext cx="611065" cy="523220"/>
          </a:xfrm>
          <a:prstGeom prst="rect">
            <a:avLst/>
          </a:prstGeom>
          <a:noFill/>
          <a:ln w="12700">
            <a:noFill/>
            <a:prstDash val="sysDash"/>
          </a:ln>
        </p:spPr>
        <p:txBody>
          <a:bodyPr wrap="none" rtlCol="0" anchor="ctr">
            <a:spAutoFit/>
          </a:bodyPr>
          <a:lstStyle/>
          <a:p>
            <a:pPr algn="ctr"/>
            <a:r>
              <a:rPr lang="de-DE" sz="2800" dirty="0" smtClean="0">
                <a:solidFill>
                  <a:srgbClr val="FF0000"/>
                </a:solidFill>
                <a:latin typeface="Goudy Stout" panose="0202090407030B020401" pitchFamily="18" charset="0"/>
                <a:cs typeface="DilleniaUPC" panose="02020603050405020304" pitchFamily="18" charset="-34"/>
              </a:rPr>
              <a:t>43</a:t>
            </a:r>
            <a:endParaRPr lang="de-DE" sz="2800" dirty="0">
              <a:solidFill>
                <a:srgbClr val="FF0000"/>
              </a:solidFill>
              <a:latin typeface="Goudy Stout" panose="0202090407030B020401" pitchFamily="18" charset="0"/>
              <a:cs typeface="DilleniaUPC" panose="02020603050405020304" pitchFamily="18" charset="-34"/>
            </a:endParaRPr>
          </a:p>
        </p:txBody>
      </p:sp>
      <p:sp>
        <p:nvSpPr>
          <p:cNvPr id="44" name="Textfeld 43"/>
          <p:cNvSpPr txBox="1"/>
          <p:nvPr/>
        </p:nvSpPr>
        <p:spPr>
          <a:xfrm>
            <a:off x="8175516" y="583322"/>
            <a:ext cx="585417" cy="523220"/>
          </a:xfrm>
          <a:prstGeom prst="rect">
            <a:avLst/>
          </a:prstGeom>
          <a:noFill/>
          <a:ln w="12700">
            <a:noFill/>
            <a:prstDash val="lgDash"/>
          </a:ln>
        </p:spPr>
        <p:txBody>
          <a:bodyPr wrap="none" rtlCol="0" anchor="ctr">
            <a:spAutoFit/>
          </a:bodyPr>
          <a:lstStyle/>
          <a:p>
            <a:pPr algn="ctr"/>
            <a:r>
              <a:rPr lang="de-DE" sz="2800" dirty="0" smtClean="0">
                <a:solidFill>
                  <a:srgbClr val="0070C0"/>
                </a:solidFill>
                <a:latin typeface="Haettenschweiler" panose="020B0706040902060204" pitchFamily="34" charset="0"/>
                <a:cs typeface="DokChampa" panose="020B0604020202020204" pitchFamily="34" charset="-34"/>
              </a:rPr>
              <a:t>39</a:t>
            </a:r>
            <a:endParaRPr lang="de-DE" sz="2800" dirty="0">
              <a:solidFill>
                <a:srgbClr val="0070C0"/>
              </a:solidFill>
              <a:latin typeface="Haettenschweiler" panose="020B0706040902060204" pitchFamily="34" charset="0"/>
              <a:cs typeface="DokChampa" panose="020B0604020202020204" pitchFamily="34" charset="-34"/>
            </a:endParaRPr>
          </a:p>
        </p:txBody>
      </p:sp>
      <p:sp>
        <p:nvSpPr>
          <p:cNvPr id="45" name="Textfeld 44"/>
          <p:cNvSpPr txBox="1"/>
          <p:nvPr/>
        </p:nvSpPr>
        <p:spPr>
          <a:xfrm>
            <a:off x="801266" y="4129332"/>
            <a:ext cx="611065" cy="523220"/>
          </a:xfrm>
          <a:prstGeom prst="rect">
            <a:avLst/>
          </a:prstGeom>
          <a:noFill/>
          <a:ln w="12700">
            <a:noFill/>
            <a:prstDash val="solid"/>
          </a:ln>
        </p:spPr>
        <p:txBody>
          <a:bodyPr wrap="none" rtlCol="0" anchor="ctr">
            <a:spAutoFit/>
          </a:bodyPr>
          <a:lstStyle/>
          <a:p>
            <a:pPr algn="ctr"/>
            <a:r>
              <a:rPr lang="de-DE" sz="2800" dirty="0" smtClean="0">
                <a:solidFill>
                  <a:schemeClr val="accent6">
                    <a:lumMod val="75000"/>
                  </a:schemeClr>
                </a:solidFill>
                <a:latin typeface="Gloucester MT Extra Condensed" panose="02030808020601010101" pitchFamily="18" charset="0"/>
                <a:ea typeface="DotumChe" panose="020B0609000101010101" pitchFamily="49" charset="-127"/>
                <a:cs typeface="FrankRuehl" panose="020E0503060101010101" pitchFamily="34" charset="-79"/>
              </a:rPr>
              <a:t>40</a:t>
            </a:r>
            <a:endParaRPr lang="de-DE" sz="2800" dirty="0">
              <a:solidFill>
                <a:schemeClr val="accent6">
                  <a:lumMod val="75000"/>
                </a:schemeClr>
              </a:solidFill>
              <a:latin typeface="Gloucester MT Extra Condensed" panose="02030808020601010101" pitchFamily="18" charset="0"/>
              <a:ea typeface="DotumChe" panose="020B0609000101010101" pitchFamily="49" charset="-127"/>
              <a:cs typeface="FrankRuehl" panose="020E0503060101010101" pitchFamily="34" charset="-79"/>
            </a:endParaRPr>
          </a:p>
        </p:txBody>
      </p:sp>
      <p:sp>
        <p:nvSpPr>
          <p:cNvPr id="46" name="Textfeld 45"/>
          <p:cNvSpPr txBox="1"/>
          <p:nvPr/>
        </p:nvSpPr>
        <p:spPr>
          <a:xfrm>
            <a:off x="4351582" y="5130074"/>
            <a:ext cx="470000" cy="523220"/>
          </a:xfrm>
          <a:prstGeom prst="rect">
            <a:avLst/>
          </a:prstGeom>
          <a:noFill/>
          <a:ln w="12700">
            <a:noFill/>
            <a:prstDash val="dashDot"/>
          </a:ln>
        </p:spPr>
        <p:txBody>
          <a:bodyPr wrap="none" rtlCol="0" anchor="ctr">
            <a:spAutoFit/>
          </a:bodyPr>
          <a:lstStyle/>
          <a:p>
            <a:pPr algn="ctr"/>
            <a:r>
              <a:rPr lang="de-DE" sz="2800" dirty="0" smtClean="0">
                <a:solidFill>
                  <a:srgbClr val="7030A0"/>
                </a:solidFill>
                <a:latin typeface="Harrington" panose="04040505050A02020702" pitchFamily="82" charset="0"/>
                <a:cs typeface="Gisha" panose="020B0502040204020203" pitchFamily="34" charset="-79"/>
              </a:rPr>
              <a:t>44</a:t>
            </a:r>
            <a:endParaRPr lang="de-DE" sz="2800" dirty="0">
              <a:solidFill>
                <a:srgbClr val="7030A0"/>
              </a:solidFill>
              <a:latin typeface="Harrington" panose="04040505050A02020702" pitchFamily="82" charset="0"/>
              <a:cs typeface="Gisha" panose="020B0502040204020203" pitchFamily="34" charset="-79"/>
            </a:endParaRPr>
          </a:p>
        </p:txBody>
      </p:sp>
      <p:sp>
        <p:nvSpPr>
          <p:cNvPr id="47" name="Textfeld 46"/>
          <p:cNvSpPr txBox="1"/>
          <p:nvPr/>
        </p:nvSpPr>
        <p:spPr>
          <a:xfrm>
            <a:off x="7061650" y="4705332"/>
            <a:ext cx="449161" cy="523220"/>
          </a:xfrm>
          <a:prstGeom prst="rect">
            <a:avLst/>
          </a:prstGeom>
          <a:noFill/>
          <a:ln w="12700">
            <a:noFill/>
            <a:prstDash val="sysDot"/>
          </a:ln>
        </p:spPr>
        <p:txBody>
          <a:bodyPr wrap="none" rtlCol="0" anchor="ctr">
            <a:spAutoFit/>
          </a:bodyPr>
          <a:lstStyle/>
          <a:p>
            <a:pPr algn="ctr"/>
            <a:r>
              <a:rPr lang="de-DE" sz="2800" dirty="0" smtClean="0">
                <a:solidFill>
                  <a:srgbClr val="FF0000"/>
                </a:solidFill>
                <a:latin typeface="Imprint MT Shadow" panose="04020605060303030202" pitchFamily="82" charset="0"/>
              </a:rPr>
              <a:t>45</a:t>
            </a:r>
            <a:endParaRPr lang="de-DE" sz="2800" dirty="0">
              <a:solidFill>
                <a:srgbClr val="FF0000"/>
              </a:solidFill>
              <a:latin typeface="Imprint MT Shadow" panose="04020605060303030202" pitchFamily="82" charset="0"/>
            </a:endParaRPr>
          </a:p>
        </p:txBody>
      </p:sp>
      <p:sp>
        <p:nvSpPr>
          <p:cNvPr id="48" name="Textfeld 47"/>
          <p:cNvSpPr txBox="1"/>
          <p:nvPr/>
        </p:nvSpPr>
        <p:spPr>
          <a:xfrm>
            <a:off x="2155832" y="1579666"/>
            <a:ext cx="511679" cy="523220"/>
          </a:xfrm>
          <a:prstGeom prst="rect">
            <a:avLst/>
          </a:prstGeom>
          <a:noFill/>
          <a:ln w="12700">
            <a:noFill/>
            <a:prstDash val="dash"/>
          </a:ln>
        </p:spPr>
        <p:txBody>
          <a:bodyPr wrap="none" rtlCol="0" anchor="ctr">
            <a:spAutoFit/>
          </a:bodyPr>
          <a:lstStyle/>
          <a:p>
            <a:pPr algn="ctr"/>
            <a:r>
              <a:rPr lang="de-DE" sz="2800" dirty="0" smtClean="0">
                <a:solidFill>
                  <a:srgbClr val="FF0000"/>
                </a:solidFill>
                <a:latin typeface="JasmineUPC" panose="02020603050405020304" pitchFamily="18" charset="-34"/>
                <a:ea typeface="Gungsuh" panose="02030600000101010101" pitchFamily="18" charset="-127"/>
                <a:cs typeface="JasmineUPC" panose="02020603050405020304" pitchFamily="18" charset="-34"/>
              </a:rPr>
              <a:t>46</a:t>
            </a:r>
            <a:endParaRPr lang="de-DE" sz="2800" dirty="0">
              <a:solidFill>
                <a:srgbClr val="FF0000"/>
              </a:solidFill>
              <a:latin typeface="JasmineUPC" panose="02020603050405020304" pitchFamily="18" charset="-34"/>
              <a:ea typeface="Gungsuh" panose="02030600000101010101" pitchFamily="18" charset="-127"/>
              <a:cs typeface="JasmineUPC" panose="02020603050405020304" pitchFamily="18" charset="-34"/>
            </a:endParaRPr>
          </a:p>
        </p:txBody>
      </p:sp>
      <p:sp>
        <p:nvSpPr>
          <p:cNvPr id="49" name="Textfeld 48"/>
          <p:cNvSpPr txBox="1"/>
          <p:nvPr/>
        </p:nvSpPr>
        <p:spPr>
          <a:xfrm>
            <a:off x="5466938" y="4048653"/>
            <a:ext cx="449161" cy="523220"/>
          </a:xfrm>
          <a:prstGeom prst="rect">
            <a:avLst/>
          </a:prstGeom>
          <a:noFill/>
          <a:ln w="12700">
            <a:noFill/>
            <a:prstDash val="sysDash"/>
          </a:ln>
        </p:spPr>
        <p:txBody>
          <a:bodyPr wrap="none" rtlCol="0" anchor="ctr">
            <a:spAutoFit/>
          </a:bodyPr>
          <a:lstStyle/>
          <a:p>
            <a:pPr algn="ctr"/>
            <a:r>
              <a:rPr lang="de-DE" sz="2800" dirty="0" smtClean="0">
                <a:solidFill>
                  <a:schemeClr val="accent6">
                    <a:lumMod val="75000"/>
                  </a:schemeClr>
                </a:solidFill>
                <a:latin typeface="Jokerman" panose="04090605060D06020702" pitchFamily="82" charset="0"/>
                <a:cs typeface="DilleniaUPC" panose="02020603050405020304" pitchFamily="18" charset="-34"/>
              </a:rPr>
              <a:t>50</a:t>
            </a:r>
            <a:endParaRPr lang="de-DE" sz="2800" dirty="0">
              <a:solidFill>
                <a:schemeClr val="accent6">
                  <a:lumMod val="75000"/>
                </a:schemeClr>
              </a:solidFill>
              <a:latin typeface="Jokerman" panose="04090605060D06020702" pitchFamily="82" charset="0"/>
              <a:cs typeface="DilleniaUPC" panose="02020603050405020304" pitchFamily="18" charset="-34"/>
            </a:endParaRPr>
          </a:p>
        </p:txBody>
      </p:sp>
      <p:sp>
        <p:nvSpPr>
          <p:cNvPr id="50" name="Textfeld 49"/>
          <p:cNvSpPr txBox="1"/>
          <p:nvPr/>
        </p:nvSpPr>
        <p:spPr>
          <a:xfrm>
            <a:off x="3407946" y="359046"/>
            <a:ext cx="546945" cy="523220"/>
          </a:xfrm>
          <a:prstGeom prst="rect">
            <a:avLst/>
          </a:prstGeom>
          <a:noFill/>
          <a:ln w="12700">
            <a:noFill/>
            <a:prstDash val="lgDash"/>
          </a:ln>
        </p:spPr>
        <p:txBody>
          <a:bodyPr wrap="none" rtlCol="0" anchor="ctr">
            <a:spAutoFit/>
          </a:bodyPr>
          <a:lstStyle/>
          <a:p>
            <a:pPr algn="ctr"/>
            <a:r>
              <a:rPr lang="de-DE" sz="2800" dirty="0" smtClean="0">
                <a:solidFill>
                  <a:srgbClr val="F4D938"/>
                </a:solidFill>
                <a:latin typeface="Informal Roman" panose="030604020304060B0204" pitchFamily="66" charset="0"/>
                <a:cs typeface="DokChampa" panose="020B0604020202020204" pitchFamily="34" charset="-34"/>
              </a:rPr>
              <a:t>47</a:t>
            </a:r>
            <a:endParaRPr lang="de-DE" sz="2800" dirty="0">
              <a:solidFill>
                <a:srgbClr val="F4D938"/>
              </a:solidFill>
              <a:latin typeface="Informal Roman" panose="030604020304060B0204" pitchFamily="66" charset="0"/>
              <a:cs typeface="DokChampa" panose="020B0604020202020204" pitchFamily="34" charset="-34"/>
            </a:endParaRPr>
          </a:p>
        </p:txBody>
      </p:sp>
      <p:sp>
        <p:nvSpPr>
          <p:cNvPr id="51" name="Textfeld 50"/>
          <p:cNvSpPr txBox="1"/>
          <p:nvPr/>
        </p:nvSpPr>
        <p:spPr>
          <a:xfrm>
            <a:off x="2222773" y="3604673"/>
            <a:ext cx="585417" cy="523220"/>
          </a:xfrm>
          <a:prstGeom prst="rect">
            <a:avLst/>
          </a:prstGeom>
          <a:noFill/>
          <a:ln w="12700">
            <a:noFill/>
            <a:prstDash val="solid"/>
          </a:ln>
        </p:spPr>
        <p:txBody>
          <a:bodyPr wrap="none" rtlCol="0" anchor="ctr">
            <a:spAutoFit/>
          </a:bodyPr>
          <a:lstStyle/>
          <a:p>
            <a:pPr algn="ctr"/>
            <a:r>
              <a:rPr lang="de-DE" sz="2800" dirty="0" smtClean="0">
                <a:solidFill>
                  <a:srgbClr val="00B050"/>
                </a:solidFill>
                <a:latin typeface="Hobo Std" pitchFamily="34" charset="0"/>
                <a:ea typeface="DotumChe" panose="020B0609000101010101" pitchFamily="49" charset="-127"/>
                <a:cs typeface="FrankRuehl" panose="020E0503060101010101" pitchFamily="34" charset="-79"/>
              </a:rPr>
              <a:t>49</a:t>
            </a:r>
            <a:endParaRPr lang="de-DE" sz="2800" dirty="0">
              <a:solidFill>
                <a:srgbClr val="00B050"/>
              </a:solidFill>
              <a:latin typeface="Hobo Std" pitchFamily="34" charset="0"/>
              <a:ea typeface="DotumChe" panose="020B0609000101010101" pitchFamily="49" charset="-127"/>
              <a:cs typeface="FrankRuehl" panose="020E0503060101010101" pitchFamily="34" charset="-79"/>
            </a:endParaRPr>
          </a:p>
        </p:txBody>
      </p:sp>
      <p:sp>
        <p:nvSpPr>
          <p:cNvPr id="52" name="Textfeld 51"/>
          <p:cNvSpPr txBox="1"/>
          <p:nvPr/>
        </p:nvSpPr>
        <p:spPr>
          <a:xfrm>
            <a:off x="6930229" y="1437427"/>
            <a:ext cx="546945" cy="523220"/>
          </a:xfrm>
          <a:prstGeom prst="rect">
            <a:avLst/>
          </a:prstGeom>
          <a:noFill/>
          <a:ln w="12700">
            <a:noFill/>
            <a:prstDash val="dashDot"/>
          </a:ln>
        </p:spPr>
        <p:txBody>
          <a:bodyPr wrap="none" rtlCol="0" anchor="ctr">
            <a:spAutoFit/>
          </a:bodyPr>
          <a:lstStyle/>
          <a:p>
            <a:pPr algn="ctr"/>
            <a:r>
              <a:rPr lang="de-DE" sz="2800" dirty="0" smtClean="0">
                <a:solidFill>
                  <a:srgbClr val="FF0000"/>
                </a:solidFill>
                <a:latin typeface="Kristen ITC" panose="03050502040202030202" pitchFamily="66" charset="0"/>
                <a:cs typeface="Gisha" panose="020B0502040204020203" pitchFamily="34" charset="-79"/>
              </a:rPr>
              <a:t>48</a:t>
            </a:r>
            <a:endParaRPr lang="de-DE" sz="2800" dirty="0">
              <a:solidFill>
                <a:srgbClr val="FF0000"/>
              </a:solidFill>
              <a:latin typeface="Kristen ITC" panose="03050502040202030202" pitchFamily="66" charset="0"/>
              <a:cs typeface="Gisha" panose="020B0502040204020203" pitchFamily="34" charset="-79"/>
            </a:endParaRPr>
          </a:p>
        </p:txBody>
      </p:sp>
      <p:sp>
        <p:nvSpPr>
          <p:cNvPr id="53" name="Textfeld 52"/>
          <p:cNvSpPr txBox="1"/>
          <p:nvPr/>
        </p:nvSpPr>
        <p:spPr>
          <a:xfrm>
            <a:off x="7564756" y="3892673"/>
            <a:ext cx="388248" cy="523220"/>
          </a:xfrm>
          <a:prstGeom prst="rect">
            <a:avLst/>
          </a:prstGeom>
          <a:noFill/>
          <a:ln w="12700">
            <a:noFill/>
            <a:prstDash val="lgDashDotDot"/>
          </a:ln>
        </p:spPr>
        <p:txBody>
          <a:bodyPr wrap="none" rtlCol="0" anchor="ctr">
            <a:spAutoFit/>
          </a:bodyPr>
          <a:lstStyle/>
          <a:p>
            <a:pPr algn="ctr"/>
            <a:r>
              <a:rPr lang="de-DE" sz="2800" dirty="0" smtClean="0">
                <a:solidFill>
                  <a:srgbClr val="21B5C9"/>
                </a:solidFill>
                <a:latin typeface="Juice ITC" panose="04040403040A02020202" pitchFamily="82" charset="0"/>
              </a:rPr>
              <a:t>51</a:t>
            </a:r>
            <a:endParaRPr lang="de-DE" sz="2800" dirty="0">
              <a:solidFill>
                <a:srgbClr val="21B5C9"/>
              </a:solidFill>
              <a:latin typeface="Juice ITC" panose="04040403040A02020202" pitchFamily="82" charset="0"/>
            </a:endParaRPr>
          </a:p>
        </p:txBody>
      </p:sp>
      <p:sp>
        <p:nvSpPr>
          <p:cNvPr id="54" name="Textfeld 53"/>
          <p:cNvSpPr txBox="1"/>
          <p:nvPr/>
        </p:nvSpPr>
        <p:spPr>
          <a:xfrm>
            <a:off x="1112853" y="5029501"/>
            <a:ext cx="425116" cy="523220"/>
          </a:xfrm>
          <a:prstGeom prst="rect">
            <a:avLst/>
          </a:prstGeom>
          <a:noFill/>
          <a:ln w="12700">
            <a:noFill/>
            <a:prstDash val="sysDot"/>
          </a:ln>
        </p:spPr>
        <p:txBody>
          <a:bodyPr wrap="none" rtlCol="0" anchor="ctr">
            <a:spAutoFit/>
          </a:bodyPr>
          <a:lstStyle/>
          <a:p>
            <a:pPr algn="ctr"/>
            <a:r>
              <a:rPr lang="de-DE" sz="2800" dirty="0" smtClean="0">
                <a:solidFill>
                  <a:srgbClr val="0070C0"/>
                </a:solidFill>
                <a:latin typeface="Lithos Pro Regular" pitchFamily="82" charset="0"/>
                <a:ea typeface="Gungsuh" panose="02030600000101010101" pitchFamily="18" charset="-127"/>
                <a:cs typeface="JasmineUPC" panose="02020603050405020304" pitchFamily="18" charset="-34"/>
              </a:rPr>
              <a:t>52</a:t>
            </a:r>
            <a:endParaRPr lang="de-DE" sz="2800" dirty="0">
              <a:solidFill>
                <a:srgbClr val="0070C0"/>
              </a:solidFill>
              <a:latin typeface="Lithos Pro Regular" pitchFamily="82" charset="0"/>
              <a:ea typeface="Gungsuh" panose="02030600000101010101" pitchFamily="18" charset="-127"/>
              <a:cs typeface="JasmineUPC" panose="02020603050405020304" pitchFamily="18" charset="-34"/>
            </a:endParaRPr>
          </a:p>
        </p:txBody>
      </p:sp>
      <p:sp>
        <p:nvSpPr>
          <p:cNvPr id="55" name="Textfeld 54"/>
          <p:cNvSpPr txBox="1"/>
          <p:nvPr/>
        </p:nvSpPr>
        <p:spPr>
          <a:xfrm>
            <a:off x="3138414" y="5714249"/>
            <a:ext cx="425116" cy="523220"/>
          </a:xfrm>
          <a:prstGeom prst="rect">
            <a:avLst/>
          </a:prstGeom>
          <a:noFill/>
          <a:ln w="12700">
            <a:noFill/>
            <a:prstDash val="sysDash"/>
          </a:ln>
        </p:spPr>
        <p:txBody>
          <a:bodyPr wrap="none" rtlCol="0" anchor="ctr">
            <a:spAutoFit/>
          </a:bodyPr>
          <a:lstStyle/>
          <a:p>
            <a:pPr algn="ctr"/>
            <a:r>
              <a:rPr lang="de-DE" sz="2800" dirty="0" smtClean="0">
                <a:solidFill>
                  <a:srgbClr val="0070C0"/>
                </a:solidFill>
                <a:latin typeface="Magneto" panose="04030805050802020D02" pitchFamily="82" charset="0"/>
                <a:cs typeface="DokChampa" panose="020B0604020202020204" pitchFamily="34" charset="-34"/>
              </a:rPr>
              <a:t>53</a:t>
            </a:r>
            <a:endParaRPr lang="de-DE" sz="2800" dirty="0">
              <a:solidFill>
                <a:srgbClr val="0070C0"/>
              </a:solidFill>
              <a:latin typeface="Magneto" panose="04030805050802020D02" pitchFamily="82" charset="0"/>
              <a:cs typeface="DokChampa" panose="020B0604020202020204" pitchFamily="34" charset="-34"/>
            </a:endParaRPr>
          </a:p>
        </p:txBody>
      </p:sp>
      <p:sp>
        <p:nvSpPr>
          <p:cNvPr id="56" name="Textfeld 55"/>
          <p:cNvSpPr txBox="1"/>
          <p:nvPr/>
        </p:nvSpPr>
        <p:spPr>
          <a:xfrm>
            <a:off x="7646767" y="5995734"/>
            <a:ext cx="546945" cy="523220"/>
          </a:xfrm>
          <a:prstGeom prst="rect">
            <a:avLst/>
          </a:prstGeom>
          <a:noFill/>
          <a:ln w="12700">
            <a:noFill/>
            <a:prstDash val="dash"/>
          </a:ln>
        </p:spPr>
        <p:txBody>
          <a:bodyPr wrap="none" rtlCol="0" anchor="ctr">
            <a:spAutoFit/>
          </a:bodyPr>
          <a:lstStyle/>
          <a:p>
            <a:pPr algn="ctr"/>
            <a:r>
              <a:rPr lang="de-DE" sz="2800" dirty="0" smtClean="0">
                <a:solidFill>
                  <a:srgbClr val="00B050"/>
                </a:solidFill>
                <a:latin typeface="Matura MT Script Capitals" panose="03020802060602070202" pitchFamily="66" charset="0"/>
              </a:rPr>
              <a:t>54</a:t>
            </a:r>
            <a:endParaRPr lang="de-DE" sz="2800" dirty="0">
              <a:solidFill>
                <a:srgbClr val="00B050"/>
              </a:solidFill>
              <a:latin typeface="Matura MT Script Capitals" panose="03020802060602070202" pitchFamily="66" charset="0"/>
            </a:endParaRPr>
          </a:p>
        </p:txBody>
      </p:sp>
      <p:sp>
        <p:nvSpPr>
          <p:cNvPr id="57" name="Raute 56"/>
          <p:cNvSpPr/>
          <p:nvPr/>
        </p:nvSpPr>
        <p:spPr>
          <a:xfrm>
            <a:off x="6431279" y="476608"/>
            <a:ext cx="610214" cy="576064"/>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dirty="0" smtClean="0">
                <a:solidFill>
                  <a:srgbClr val="99CC00"/>
                </a:solidFill>
                <a:latin typeface="Cooper Std Black" pitchFamily="18" charset="0"/>
              </a:rPr>
              <a:t>21</a:t>
            </a:r>
            <a:endParaRPr lang="de-DE" dirty="0">
              <a:solidFill>
                <a:srgbClr val="99CC00"/>
              </a:solidFill>
            </a:endParaRPr>
          </a:p>
        </p:txBody>
      </p:sp>
      <p:pic>
        <p:nvPicPr>
          <p:cNvPr id="65" name="~PP2516.WAV">
            <a:hlinkClick r:id="" action="ppaction://media"/>
          </p:cNvPr>
          <p:cNvPicPr>
            <a:picLocks noRot="1"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8839200" y="6311900"/>
            <a:ext cx="304800" cy="304800"/>
          </a:xfrm>
          <a:prstGeom prst="rect">
            <a:avLst/>
          </a:prstGeom>
        </p:spPr>
      </p:pic>
      <p:sp>
        <p:nvSpPr>
          <p:cNvPr id="60" name="Content Placeholder 2"/>
          <p:cNvSpPr txBox="1">
            <a:spLocks/>
          </p:cNvSpPr>
          <p:nvPr/>
        </p:nvSpPr>
        <p:spPr bwMode="auto">
          <a:xfrm>
            <a:off x="164224" y="6505575"/>
            <a:ext cx="8828690" cy="3524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rgbClr val="868688"/>
              </a:buClr>
              <a:buSzPct val="80000"/>
              <a:buBlip>
                <a:blip r:embed="rId6"/>
              </a:buBlip>
              <a:defRPr sz="2600">
                <a:solidFill>
                  <a:srgbClr val="4D4D4D"/>
                </a:solidFill>
                <a:latin typeface="Calibri" pitchFamily="34" charset="0"/>
                <a:ea typeface="+mn-ea"/>
                <a:cs typeface="+mn-cs"/>
              </a:defRPr>
            </a:lvl1pPr>
            <a:lvl2pPr marL="742950" indent="-285750" algn="l" rtl="0" eaLnBrk="0" fontAlgn="base" hangingPunct="0">
              <a:spcBef>
                <a:spcPct val="20000"/>
              </a:spcBef>
              <a:spcAft>
                <a:spcPct val="0"/>
              </a:spcAft>
              <a:buClr>
                <a:srgbClr val="868688"/>
              </a:buClr>
              <a:buSzPct val="100000"/>
              <a:buFont typeface="Wingdings" pitchFamily="2" charset="2"/>
              <a:buChar char="§"/>
              <a:defRPr sz="2000">
                <a:solidFill>
                  <a:srgbClr val="4D4D4D"/>
                </a:solidFill>
                <a:latin typeface="Calibri" pitchFamily="34" charset="0"/>
              </a:defRPr>
            </a:lvl2pPr>
            <a:lvl3pPr marL="1143000" indent="-228600" algn="l" rtl="0" eaLnBrk="0" fontAlgn="base" hangingPunct="0">
              <a:spcBef>
                <a:spcPct val="20000"/>
              </a:spcBef>
              <a:spcAft>
                <a:spcPct val="0"/>
              </a:spcAft>
              <a:buClr>
                <a:srgbClr val="868688"/>
              </a:buClr>
              <a:buSzPct val="100000"/>
              <a:buFont typeface="Wingdings" pitchFamily="2" charset="2"/>
              <a:buChar char="§"/>
              <a:defRPr sz="1800">
                <a:solidFill>
                  <a:srgbClr val="4D4D4D"/>
                </a:solidFill>
                <a:latin typeface="Calibri" pitchFamily="34" charset="0"/>
              </a:defRPr>
            </a:lvl3pPr>
            <a:lvl4pPr marL="1600200" indent="-228600" algn="l" rtl="0" eaLnBrk="0" fontAlgn="base" hangingPunct="0">
              <a:spcBef>
                <a:spcPct val="20000"/>
              </a:spcBef>
              <a:spcAft>
                <a:spcPct val="0"/>
              </a:spcAft>
              <a:buClr>
                <a:srgbClr val="868688"/>
              </a:buClr>
              <a:buSzPct val="100000"/>
              <a:buFont typeface="Wingdings" pitchFamily="2" charset="2"/>
              <a:buChar char="§"/>
              <a:defRPr sz="1600">
                <a:solidFill>
                  <a:srgbClr val="4D4D4D"/>
                </a:solidFill>
                <a:latin typeface="Calibri" pitchFamily="34" charset="0"/>
              </a:defRPr>
            </a:lvl4pPr>
            <a:lvl5pPr marL="2057400" indent="-228600" algn="l" rtl="0" eaLnBrk="0" fontAlgn="base" hangingPunct="0">
              <a:spcBef>
                <a:spcPct val="20000"/>
              </a:spcBef>
              <a:spcAft>
                <a:spcPct val="0"/>
              </a:spcAft>
              <a:buClr>
                <a:srgbClr val="868688"/>
              </a:buClr>
              <a:buSzPct val="150000"/>
              <a:buFont typeface="Times" pitchFamily="20" charset="0"/>
              <a:buChar char="•"/>
              <a:defRPr sz="1600">
                <a:solidFill>
                  <a:schemeClr val="tx1"/>
                </a:solidFill>
                <a:latin typeface="Calibri" pitchFamily="34" charset="0"/>
              </a:defRPr>
            </a:lvl5pPr>
            <a:lvl6pPr marL="25146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9pPr>
          </a:lstStyle>
          <a:p>
            <a:pPr marL="0" indent="0" algn="r">
              <a:buNone/>
            </a:pPr>
            <a:r>
              <a:rPr lang="en-GB" sz="1200" dirty="0" smtClean="0">
                <a:solidFill>
                  <a:srgbClr val="808080"/>
                </a:solidFill>
                <a:hlinkClick r:id="rId7"/>
              </a:rPr>
              <a:t>www.opp.com/icebreakers</a:t>
            </a:r>
            <a:r>
              <a:rPr lang="en-GB" sz="1200" dirty="0" smtClean="0">
                <a:solidFill>
                  <a:srgbClr val="808080"/>
                </a:solidFill>
              </a:rPr>
              <a:t>                 </a:t>
            </a:r>
            <a:r>
              <a:rPr lang="en-GB" sz="2400" kern="0" dirty="0" smtClean="0">
                <a:solidFill>
                  <a:srgbClr val="808080"/>
                </a:solidFill>
              </a:rPr>
              <a:t> </a:t>
            </a:r>
            <a:r>
              <a:rPr lang="en-US" sz="1200" dirty="0" smtClean="0">
                <a:solidFill>
                  <a:srgbClr val="808080"/>
                </a:solidFill>
              </a:rPr>
              <a:t>From: Thomas Lorenz, Angelika H</a:t>
            </a:r>
            <a:r>
              <a:rPr lang="az-Cyrl-AZ" sz="1200" dirty="0" smtClean="0">
                <a:solidFill>
                  <a:srgbClr val="808080"/>
                </a:solidFill>
              </a:rPr>
              <a:t>ӧ</a:t>
            </a:r>
            <a:r>
              <a:rPr lang="en-US" sz="1200" dirty="0" smtClean="0">
                <a:solidFill>
                  <a:srgbClr val="808080"/>
                </a:solidFill>
              </a:rPr>
              <a:t>cker “Wert-voll leben”, Gabal Verlag, Offenbach 2014 | </a:t>
            </a:r>
            <a:r>
              <a:rPr lang="en-GB" sz="1200" dirty="0" smtClean="0">
                <a:solidFill>
                  <a:srgbClr val="808080"/>
                </a:solidFill>
                <a:hlinkClick r:id="rId8"/>
              </a:rPr>
              <a:t>www.a-m-t.de</a:t>
            </a:r>
            <a:r>
              <a:rPr lang="en-GB" sz="1200" dirty="0" smtClean="0">
                <a:solidFill>
                  <a:srgbClr val="808080"/>
                </a:solidFill>
              </a:rPr>
              <a:t> </a:t>
            </a:r>
          </a:p>
          <a:p>
            <a:pPr marL="0" indent="0">
              <a:buFontTx/>
              <a:buNone/>
            </a:pPr>
            <a:endParaRPr lang="en-GB" sz="2400" kern="0" dirty="0">
              <a:solidFill>
                <a:srgbClr val="808080"/>
              </a:solidFill>
            </a:endParaRPr>
          </a:p>
        </p:txBody>
      </p:sp>
    </p:spTree>
    <p:extLst>
      <p:ext uri="{BB962C8B-B14F-4D97-AF65-F5344CB8AC3E}">
        <p14:creationId xmlns:p14="http://schemas.microsoft.com/office/powerpoint/2010/main" val="2547805255"/>
      </p:ext>
    </p:extLst>
  </p:cSld>
  <p:clrMapOvr>
    <a:masterClrMapping/>
  </p:clrMapOvr>
  <p:transition xmlns:p14="http://schemas.microsoft.com/office/powerpoint/2010/main" spd="med" advTm="48101">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5"/>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5"/>
                </p:tgtEl>
              </p:cMediaNode>
            </p:audio>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6" name="Rechteck 25"/>
          <p:cNvSpPr/>
          <p:nvPr/>
        </p:nvSpPr>
        <p:spPr>
          <a:xfrm>
            <a:off x="-25441" y="2295793"/>
            <a:ext cx="3056480" cy="2276208"/>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7" name="Rechteck 26"/>
          <p:cNvSpPr/>
          <p:nvPr/>
        </p:nvSpPr>
        <p:spPr>
          <a:xfrm>
            <a:off x="6087520" y="2290733"/>
            <a:ext cx="3056480" cy="2281267"/>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8" name="Rechteck 27"/>
          <p:cNvSpPr/>
          <p:nvPr/>
        </p:nvSpPr>
        <p:spPr>
          <a:xfrm>
            <a:off x="3031039" y="4587549"/>
            <a:ext cx="3056480" cy="2270452"/>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29" name="Rechteck 28"/>
          <p:cNvSpPr/>
          <p:nvPr/>
        </p:nvSpPr>
        <p:spPr>
          <a:xfrm>
            <a:off x="3031039" y="-16471"/>
            <a:ext cx="3056480" cy="2302471"/>
          </a:xfrm>
          <a:prstGeom prst="rect">
            <a:avLst/>
          </a:prstGeom>
          <a:solidFill>
            <a:schemeClr val="bg1">
              <a:lumMod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0070C0"/>
              </a:solidFill>
            </a:endParaRPr>
          </a:p>
        </p:txBody>
      </p:sp>
      <p:cxnSp>
        <p:nvCxnSpPr>
          <p:cNvPr id="30" name="Gerade Verbindung 29"/>
          <p:cNvCxnSpPr/>
          <p:nvPr/>
        </p:nvCxnSpPr>
        <p:spPr>
          <a:xfrm>
            <a:off x="0" y="2286000"/>
            <a:ext cx="914400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p:nvPr/>
        </p:nvCxnSpPr>
        <p:spPr>
          <a:xfrm>
            <a:off x="0" y="4572000"/>
            <a:ext cx="9144000" cy="0"/>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2" name="Gerade Verbindung 31"/>
          <p:cNvCxnSpPr/>
          <p:nvPr/>
        </p:nvCxnSpPr>
        <p:spPr>
          <a:xfrm>
            <a:off x="3031039" y="-16471"/>
            <a:ext cx="0" cy="687447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cxnSp>
        <p:nvCxnSpPr>
          <p:cNvPr id="33" name="Gerade Verbindung 32"/>
          <p:cNvCxnSpPr/>
          <p:nvPr/>
        </p:nvCxnSpPr>
        <p:spPr>
          <a:xfrm>
            <a:off x="6087519" y="-16471"/>
            <a:ext cx="0" cy="6874472"/>
          </a:xfrm>
          <a:prstGeom prst="line">
            <a:avLst/>
          </a:prstGeom>
          <a:ln w="12700">
            <a:solidFill>
              <a:srgbClr val="00B050"/>
            </a:solidFill>
          </a:ln>
        </p:spPr>
        <p:style>
          <a:lnRef idx="1">
            <a:schemeClr val="accent1"/>
          </a:lnRef>
          <a:fillRef idx="0">
            <a:schemeClr val="accent1"/>
          </a:fillRef>
          <a:effectRef idx="0">
            <a:schemeClr val="accent1"/>
          </a:effectRef>
          <a:fontRef idx="minor">
            <a:schemeClr val="tx1"/>
          </a:fontRef>
        </p:style>
      </p:cxnSp>
      <p:sp>
        <p:nvSpPr>
          <p:cNvPr id="34" name="Textfeld 33"/>
          <p:cNvSpPr txBox="1"/>
          <p:nvPr/>
        </p:nvSpPr>
        <p:spPr>
          <a:xfrm>
            <a:off x="4349927" y="811599"/>
            <a:ext cx="418704" cy="646331"/>
          </a:xfrm>
          <a:prstGeom prst="rect">
            <a:avLst/>
          </a:prstGeom>
          <a:noFill/>
        </p:spPr>
        <p:txBody>
          <a:bodyPr wrap="none" rtlCol="0">
            <a:spAutoFit/>
          </a:bodyPr>
          <a:lstStyle/>
          <a:p>
            <a:pPr algn="ctr"/>
            <a:r>
              <a:rPr lang="de-DE" sz="3600" dirty="0" smtClean="0">
                <a:solidFill>
                  <a:srgbClr val="21B5C9"/>
                </a:solidFill>
              </a:rPr>
              <a:t>2</a:t>
            </a:r>
            <a:endParaRPr lang="de-DE" sz="3600" dirty="0">
              <a:solidFill>
                <a:srgbClr val="21B5C9"/>
              </a:solidFill>
            </a:endParaRPr>
          </a:p>
        </p:txBody>
      </p:sp>
      <p:sp>
        <p:nvSpPr>
          <p:cNvPr id="35" name="Textfeld 34"/>
          <p:cNvSpPr txBox="1"/>
          <p:nvPr/>
        </p:nvSpPr>
        <p:spPr>
          <a:xfrm>
            <a:off x="1293447" y="811599"/>
            <a:ext cx="418704" cy="646331"/>
          </a:xfrm>
          <a:prstGeom prst="rect">
            <a:avLst/>
          </a:prstGeom>
          <a:noFill/>
        </p:spPr>
        <p:txBody>
          <a:bodyPr wrap="none" rtlCol="0">
            <a:spAutoFit/>
          </a:bodyPr>
          <a:lstStyle/>
          <a:p>
            <a:pPr algn="ctr"/>
            <a:r>
              <a:rPr lang="de-DE" sz="3600" dirty="0" smtClean="0">
                <a:solidFill>
                  <a:srgbClr val="FF0000"/>
                </a:solidFill>
              </a:rPr>
              <a:t>1</a:t>
            </a:r>
            <a:endParaRPr lang="de-DE" sz="3600" dirty="0">
              <a:solidFill>
                <a:srgbClr val="FF0000"/>
              </a:solidFill>
            </a:endParaRPr>
          </a:p>
        </p:txBody>
      </p:sp>
      <p:sp>
        <p:nvSpPr>
          <p:cNvPr id="36" name="Textfeld 35"/>
          <p:cNvSpPr txBox="1"/>
          <p:nvPr/>
        </p:nvSpPr>
        <p:spPr>
          <a:xfrm>
            <a:off x="7406408" y="811599"/>
            <a:ext cx="418704" cy="646331"/>
          </a:xfrm>
          <a:prstGeom prst="rect">
            <a:avLst/>
          </a:prstGeom>
          <a:noFill/>
        </p:spPr>
        <p:txBody>
          <a:bodyPr wrap="none" rtlCol="0">
            <a:spAutoFit/>
          </a:bodyPr>
          <a:lstStyle/>
          <a:p>
            <a:pPr algn="ctr"/>
            <a:r>
              <a:rPr lang="de-DE" sz="3600" dirty="0" smtClean="0">
                <a:solidFill>
                  <a:srgbClr val="7030A0"/>
                </a:solidFill>
              </a:rPr>
              <a:t>3</a:t>
            </a:r>
            <a:endParaRPr lang="de-DE" sz="3600" dirty="0">
              <a:solidFill>
                <a:srgbClr val="7030A0"/>
              </a:solidFill>
            </a:endParaRPr>
          </a:p>
        </p:txBody>
      </p:sp>
      <p:sp>
        <p:nvSpPr>
          <p:cNvPr id="37" name="Textfeld 36"/>
          <p:cNvSpPr txBox="1"/>
          <p:nvPr/>
        </p:nvSpPr>
        <p:spPr>
          <a:xfrm>
            <a:off x="7406408" y="3118803"/>
            <a:ext cx="418704" cy="646331"/>
          </a:xfrm>
          <a:prstGeom prst="rect">
            <a:avLst/>
          </a:prstGeom>
          <a:noFill/>
        </p:spPr>
        <p:txBody>
          <a:bodyPr wrap="none" rtlCol="0">
            <a:spAutoFit/>
          </a:bodyPr>
          <a:lstStyle/>
          <a:p>
            <a:pPr algn="ctr"/>
            <a:r>
              <a:rPr lang="de-DE" sz="3600" dirty="0" smtClean="0">
                <a:solidFill>
                  <a:srgbClr val="FF0000"/>
                </a:solidFill>
              </a:rPr>
              <a:t>6</a:t>
            </a:r>
            <a:endParaRPr lang="de-DE" sz="3600" dirty="0">
              <a:solidFill>
                <a:srgbClr val="FF0000"/>
              </a:solidFill>
            </a:endParaRPr>
          </a:p>
        </p:txBody>
      </p:sp>
      <p:sp>
        <p:nvSpPr>
          <p:cNvPr id="38" name="Textfeld 37"/>
          <p:cNvSpPr txBox="1"/>
          <p:nvPr/>
        </p:nvSpPr>
        <p:spPr>
          <a:xfrm>
            <a:off x="4349927" y="3089363"/>
            <a:ext cx="418704" cy="646331"/>
          </a:xfrm>
          <a:prstGeom prst="rect">
            <a:avLst/>
          </a:prstGeom>
          <a:noFill/>
        </p:spPr>
        <p:txBody>
          <a:bodyPr wrap="none" rtlCol="0">
            <a:spAutoFit/>
          </a:bodyPr>
          <a:lstStyle/>
          <a:p>
            <a:pPr algn="ctr"/>
            <a:r>
              <a:rPr lang="de-DE" sz="3600" dirty="0" smtClean="0">
                <a:solidFill>
                  <a:srgbClr val="F4D938"/>
                </a:solidFill>
              </a:rPr>
              <a:t>5</a:t>
            </a:r>
            <a:endParaRPr lang="de-DE" sz="3600" dirty="0">
              <a:solidFill>
                <a:srgbClr val="F4D938"/>
              </a:solidFill>
            </a:endParaRPr>
          </a:p>
        </p:txBody>
      </p:sp>
      <p:sp>
        <p:nvSpPr>
          <p:cNvPr id="39" name="Textfeld 38"/>
          <p:cNvSpPr txBox="1"/>
          <p:nvPr/>
        </p:nvSpPr>
        <p:spPr>
          <a:xfrm>
            <a:off x="1293447" y="3110732"/>
            <a:ext cx="418704" cy="646331"/>
          </a:xfrm>
          <a:prstGeom prst="rect">
            <a:avLst/>
          </a:prstGeom>
          <a:noFill/>
        </p:spPr>
        <p:txBody>
          <a:bodyPr wrap="none" rtlCol="0">
            <a:spAutoFit/>
          </a:bodyPr>
          <a:lstStyle/>
          <a:p>
            <a:pPr algn="ctr"/>
            <a:r>
              <a:rPr lang="de-DE" sz="3600" dirty="0" smtClean="0">
                <a:solidFill>
                  <a:srgbClr val="00B050"/>
                </a:solidFill>
              </a:rPr>
              <a:t>4</a:t>
            </a:r>
            <a:endParaRPr lang="de-DE" sz="3600" dirty="0">
              <a:solidFill>
                <a:srgbClr val="00B050"/>
              </a:solidFill>
            </a:endParaRPr>
          </a:p>
        </p:txBody>
      </p:sp>
      <p:sp>
        <p:nvSpPr>
          <p:cNvPr id="40" name="Textfeld 39"/>
          <p:cNvSpPr txBox="1"/>
          <p:nvPr/>
        </p:nvSpPr>
        <p:spPr>
          <a:xfrm>
            <a:off x="7406408" y="5415618"/>
            <a:ext cx="418704" cy="646331"/>
          </a:xfrm>
          <a:prstGeom prst="rect">
            <a:avLst/>
          </a:prstGeom>
          <a:noFill/>
        </p:spPr>
        <p:txBody>
          <a:bodyPr wrap="none" rtlCol="0">
            <a:spAutoFit/>
          </a:bodyPr>
          <a:lstStyle/>
          <a:p>
            <a:pPr algn="ctr"/>
            <a:r>
              <a:rPr lang="de-DE" sz="3600" dirty="0" smtClean="0">
                <a:solidFill>
                  <a:srgbClr val="21B5C9"/>
                </a:solidFill>
              </a:rPr>
              <a:t>9</a:t>
            </a:r>
            <a:endParaRPr lang="de-DE" sz="3600" dirty="0">
              <a:solidFill>
                <a:srgbClr val="21B5C9"/>
              </a:solidFill>
            </a:endParaRPr>
          </a:p>
        </p:txBody>
      </p:sp>
      <p:sp>
        <p:nvSpPr>
          <p:cNvPr id="41" name="Textfeld 40"/>
          <p:cNvSpPr txBox="1"/>
          <p:nvPr/>
        </p:nvSpPr>
        <p:spPr>
          <a:xfrm>
            <a:off x="4349927" y="5415618"/>
            <a:ext cx="418704" cy="646331"/>
          </a:xfrm>
          <a:prstGeom prst="rect">
            <a:avLst/>
          </a:prstGeom>
          <a:noFill/>
        </p:spPr>
        <p:txBody>
          <a:bodyPr wrap="none" rtlCol="0">
            <a:spAutoFit/>
          </a:bodyPr>
          <a:lstStyle/>
          <a:p>
            <a:pPr algn="ctr"/>
            <a:r>
              <a:rPr lang="de-DE" sz="3600" dirty="0" smtClean="0">
                <a:solidFill>
                  <a:srgbClr val="7030A0"/>
                </a:solidFill>
              </a:rPr>
              <a:t>8</a:t>
            </a:r>
            <a:endParaRPr lang="de-DE" sz="3600" dirty="0">
              <a:solidFill>
                <a:srgbClr val="7030A0"/>
              </a:solidFill>
            </a:endParaRPr>
          </a:p>
        </p:txBody>
      </p:sp>
      <p:sp>
        <p:nvSpPr>
          <p:cNvPr id="42" name="Textfeld 41"/>
          <p:cNvSpPr txBox="1"/>
          <p:nvPr/>
        </p:nvSpPr>
        <p:spPr>
          <a:xfrm>
            <a:off x="1293447" y="5415618"/>
            <a:ext cx="418704" cy="646331"/>
          </a:xfrm>
          <a:prstGeom prst="rect">
            <a:avLst/>
          </a:prstGeom>
          <a:noFill/>
        </p:spPr>
        <p:txBody>
          <a:bodyPr wrap="none" rtlCol="0">
            <a:spAutoFit/>
          </a:bodyPr>
          <a:lstStyle/>
          <a:p>
            <a:pPr algn="ctr"/>
            <a:r>
              <a:rPr lang="de-DE" sz="3600" dirty="0" smtClean="0">
                <a:solidFill>
                  <a:srgbClr val="99CC00"/>
                </a:solidFill>
              </a:rPr>
              <a:t>7</a:t>
            </a:r>
            <a:endParaRPr lang="de-DE" sz="3600" dirty="0">
              <a:solidFill>
                <a:srgbClr val="99CC00"/>
              </a:solidFill>
            </a:endParaRPr>
          </a:p>
        </p:txBody>
      </p:sp>
      <p:sp>
        <p:nvSpPr>
          <p:cNvPr id="44" name="Textfeld 43"/>
          <p:cNvSpPr txBox="1"/>
          <p:nvPr/>
        </p:nvSpPr>
        <p:spPr>
          <a:xfrm>
            <a:off x="1712151" y="1255542"/>
            <a:ext cx="495649" cy="461665"/>
          </a:xfrm>
          <a:prstGeom prst="rect">
            <a:avLst/>
          </a:prstGeom>
          <a:noFill/>
        </p:spPr>
        <p:txBody>
          <a:bodyPr wrap="none" rtlCol="0">
            <a:spAutoFit/>
          </a:bodyPr>
          <a:lstStyle/>
          <a:p>
            <a:pPr algn="ctr"/>
            <a:r>
              <a:rPr lang="de-DE" sz="2400" dirty="0" smtClean="0">
                <a:solidFill>
                  <a:schemeClr val="accent6">
                    <a:lumMod val="75000"/>
                  </a:schemeClr>
                </a:solidFill>
              </a:rPr>
              <a:t>10</a:t>
            </a:r>
            <a:endParaRPr lang="de-DE" sz="2400" dirty="0">
              <a:solidFill>
                <a:schemeClr val="accent6">
                  <a:lumMod val="75000"/>
                </a:schemeClr>
              </a:solidFill>
            </a:endParaRPr>
          </a:p>
        </p:txBody>
      </p:sp>
      <p:sp>
        <p:nvSpPr>
          <p:cNvPr id="45" name="Textfeld 44"/>
          <p:cNvSpPr txBox="1"/>
          <p:nvPr/>
        </p:nvSpPr>
        <p:spPr>
          <a:xfrm>
            <a:off x="4768631" y="1255542"/>
            <a:ext cx="495650" cy="461665"/>
          </a:xfrm>
          <a:prstGeom prst="rect">
            <a:avLst/>
          </a:prstGeom>
          <a:noFill/>
        </p:spPr>
        <p:txBody>
          <a:bodyPr wrap="none" rtlCol="0">
            <a:spAutoFit/>
          </a:bodyPr>
          <a:lstStyle/>
          <a:p>
            <a:pPr algn="ctr"/>
            <a:r>
              <a:rPr lang="de-DE" sz="2400" dirty="0" smtClean="0">
                <a:solidFill>
                  <a:srgbClr val="0070C0"/>
                </a:solidFill>
              </a:rPr>
              <a:t>11</a:t>
            </a:r>
            <a:endParaRPr lang="de-DE" sz="2400" dirty="0">
              <a:solidFill>
                <a:srgbClr val="0070C0"/>
              </a:solidFill>
            </a:endParaRPr>
          </a:p>
        </p:txBody>
      </p:sp>
      <p:sp>
        <p:nvSpPr>
          <p:cNvPr id="46" name="Textfeld 45"/>
          <p:cNvSpPr txBox="1"/>
          <p:nvPr/>
        </p:nvSpPr>
        <p:spPr>
          <a:xfrm>
            <a:off x="7825112" y="1255542"/>
            <a:ext cx="495650" cy="461665"/>
          </a:xfrm>
          <a:prstGeom prst="rect">
            <a:avLst/>
          </a:prstGeom>
          <a:noFill/>
        </p:spPr>
        <p:txBody>
          <a:bodyPr wrap="none" rtlCol="0">
            <a:spAutoFit/>
          </a:bodyPr>
          <a:lstStyle/>
          <a:p>
            <a:pPr algn="ctr"/>
            <a:r>
              <a:rPr lang="de-DE" sz="2400" dirty="0" smtClean="0">
                <a:solidFill>
                  <a:srgbClr val="99CC00"/>
                </a:solidFill>
              </a:rPr>
              <a:t>12</a:t>
            </a:r>
            <a:endParaRPr lang="de-DE" sz="2400" dirty="0">
              <a:solidFill>
                <a:srgbClr val="99CC00"/>
              </a:solidFill>
            </a:endParaRPr>
          </a:p>
        </p:txBody>
      </p:sp>
      <p:pic>
        <p:nvPicPr>
          <p:cNvPr id="49" name="~PP1966.WAV">
            <a:hlinkClick r:id="" action="ppaction://media"/>
          </p:cNvPr>
          <p:cNvPicPr>
            <a:picLocks noRot="1" noChangeAspect="1"/>
          </p:cNvPicPr>
          <p:nvPr>
            <a:audioFile r:link="rId3"/>
            <p:extLst>
              <p:ext uri="{DAA4B4D4-6D71-4841-9C94-3DE7FCFB9230}">
                <p14:media xmlns:p14="http://schemas.microsoft.com/office/powerpoint/2010/main" r:embed="rId2"/>
              </p:ext>
            </p:extLst>
          </p:nvPr>
        </p:nvPicPr>
        <p:blipFill>
          <a:blip r:embed="rId6" cstate="print"/>
          <a:stretch>
            <a:fillRect/>
          </a:stretch>
        </p:blipFill>
        <p:spPr>
          <a:xfrm>
            <a:off x="8839200" y="6283325"/>
            <a:ext cx="304800" cy="304800"/>
          </a:xfrm>
          <a:prstGeom prst="rect">
            <a:avLst/>
          </a:prstGeom>
        </p:spPr>
      </p:pic>
      <p:sp>
        <p:nvSpPr>
          <p:cNvPr id="47" name="Content Placeholder 2"/>
          <p:cNvSpPr txBox="1">
            <a:spLocks/>
          </p:cNvSpPr>
          <p:nvPr/>
        </p:nvSpPr>
        <p:spPr bwMode="auto">
          <a:xfrm>
            <a:off x="164224" y="6505575"/>
            <a:ext cx="8828690" cy="3524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rgbClr val="868688"/>
              </a:buClr>
              <a:buSzPct val="80000"/>
              <a:buBlip>
                <a:blip r:embed="rId7"/>
              </a:buBlip>
              <a:defRPr sz="2600">
                <a:solidFill>
                  <a:srgbClr val="4D4D4D"/>
                </a:solidFill>
                <a:latin typeface="Calibri" pitchFamily="34" charset="0"/>
                <a:ea typeface="+mn-ea"/>
                <a:cs typeface="+mn-cs"/>
              </a:defRPr>
            </a:lvl1pPr>
            <a:lvl2pPr marL="742950" indent="-285750" algn="l" rtl="0" eaLnBrk="0" fontAlgn="base" hangingPunct="0">
              <a:spcBef>
                <a:spcPct val="20000"/>
              </a:spcBef>
              <a:spcAft>
                <a:spcPct val="0"/>
              </a:spcAft>
              <a:buClr>
                <a:srgbClr val="868688"/>
              </a:buClr>
              <a:buSzPct val="100000"/>
              <a:buFont typeface="Wingdings" pitchFamily="2" charset="2"/>
              <a:buChar char="§"/>
              <a:defRPr sz="2000">
                <a:solidFill>
                  <a:srgbClr val="4D4D4D"/>
                </a:solidFill>
                <a:latin typeface="Calibri" pitchFamily="34" charset="0"/>
              </a:defRPr>
            </a:lvl2pPr>
            <a:lvl3pPr marL="1143000" indent="-228600" algn="l" rtl="0" eaLnBrk="0" fontAlgn="base" hangingPunct="0">
              <a:spcBef>
                <a:spcPct val="20000"/>
              </a:spcBef>
              <a:spcAft>
                <a:spcPct val="0"/>
              </a:spcAft>
              <a:buClr>
                <a:srgbClr val="868688"/>
              </a:buClr>
              <a:buSzPct val="100000"/>
              <a:buFont typeface="Wingdings" pitchFamily="2" charset="2"/>
              <a:buChar char="§"/>
              <a:defRPr sz="1800">
                <a:solidFill>
                  <a:srgbClr val="4D4D4D"/>
                </a:solidFill>
                <a:latin typeface="Calibri" pitchFamily="34" charset="0"/>
              </a:defRPr>
            </a:lvl3pPr>
            <a:lvl4pPr marL="1600200" indent="-228600" algn="l" rtl="0" eaLnBrk="0" fontAlgn="base" hangingPunct="0">
              <a:spcBef>
                <a:spcPct val="20000"/>
              </a:spcBef>
              <a:spcAft>
                <a:spcPct val="0"/>
              </a:spcAft>
              <a:buClr>
                <a:srgbClr val="868688"/>
              </a:buClr>
              <a:buSzPct val="100000"/>
              <a:buFont typeface="Wingdings" pitchFamily="2" charset="2"/>
              <a:buChar char="§"/>
              <a:defRPr sz="1600">
                <a:solidFill>
                  <a:srgbClr val="4D4D4D"/>
                </a:solidFill>
                <a:latin typeface="Calibri" pitchFamily="34" charset="0"/>
              </a:defRPr>
            </a:lvl4pPr>
            <a:lvl5pPr marL="2057400" indent="-228600" algn="l" rtl="0" eaLnBrk="0" fontAlgn="base" hangingPunct="0">
              <a:spcBef>
                <a:spcPct val="20000"/>
              </a:spcBef>
              <a:spcAft>
                <a:spcPct val="0"/>
              </a:spcAft>
              <a:buClr>
                <a:srgbClr val="868688"/>
              </a:buClr>
              <a:buSzPct val="150000"/>
              <a:buFont typeface="Times" pitchFamily="20" charset="0"/>
              <a:buChar char="•"/>
              <a:defRPr sz="1600">
                <a:solidFill>
                  <a:schemeClr val="tx1"/>
                </a:solidFill>
                <a:latin typeface="Calibri" pitchFamily="34" charset="0"/>
              </a:defRPr>
            </a:lvl5pPr>
            <a:lvl6pPr marL="25146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9pPr>
          </a:lstStyle>
          <a:p>
            <a:pPr marL="0" indent="0" algn="r">
              <a:buNone/>
            </a:pPr>
            <a:r>
              <a:rPr lang="en-GB" sz="1200" dirty="0" smtClean="0">
                <a:solidFill>
                  <a:srgbClr val="808080"/>
                </a:solidFill>
                <a:hlinkClick r:id="rId8"/>
              </a:rPr>
              <a:t>www.opp.com/icebreakers</a:t>
            </a:r>
            <a:r>
              <a:rPr lang="en-GB" sz="1200" dirty="0" smtClean="0">
                <a:solidFill>
                  <a:srgbClr val="808080"/>
                </a:solidFill>
              </a:rPr>
              <a:t>                 </a:t>
            </a:r>
            <a:r>
              <a:rPr lang="en-GB" sz="2400" kern="0" dirty="0" smtClean="0">
                <a:solidFill>
                  <a:srgbClr val="808080"/>
                </a:solidFill>
              </a:rPr>
              <a:t> </a:t>
            </a:r>
            <a:r>
              <a:rPr lang="en-US" sz="1200" dirty="0" smtClean="0">
                <a:solidFill>
                  <a:srgbClr val="808080"/>
                </a:solidFill>
              </a:rPr>
              <a:t>From: Thomas Lorenz, Angelika H</a:t>
            </a:r>
            <a:r>
              <a:rPr lang="az-Cyrl-AZ" sz="1200" dirty="0" smtClean="0">
                <a:solidFill>
                  <a:srgbClr val="808080"/>
                </a:solidFill>
              </a:rPr>
              <a:t>ӧ</a:t>
            </a:r>
            <a:r>
              <a:rPr lang="en-US" sz="1200" dirty="0" smtClean="0">
                <a:solidFill>
                  <a:srgbClr val="808080"/>
                </a:solidFill>
              </a:rPr>
              <a:t>cker “Wert-voll leben”, Gabal Verlag, Offenbach 2014 | </a:t>
            </a:r>
            <a:r>
              <a:rPr lang="en-GB" sz="1200" dirty="0" smtClean="0">
                <a:solidFill>
                  <a:srgbClr val="808080"/>
                </a:solidFill>
                <a:hlinkClick r:id="rId9"/>
              </a:rPr>
              <a:t>www.a-m-t.de</a:t>
            </a:r>
            <a:r>
              <a:rPr lang="en-GB" sz="1200" dirty="0" smtClean="0">
                <a:solidFill>
                  <a:srgbClr val="808080"/>
                </a:solidFill>
              </a:rPr>
              <a:t> </a:t>
            </a:r>
          </a:p>
          <a:p>
            <a:pPr marL="0" indent="0">
              <a:buFontTx/>
              <a:buNone/>
            </a:pPr>
            <a:endParaRPr lang="en-GB" sz="2400" kern="0" dirty="0">
              <a:solidFill>
                <a:srgbClr val="808080"/>
              </a:solidFill>
            </a:endParaRPr>
          </a:p>
        </p:txBody>
      </p:sp>
    </p:spTree>
    <p:custDataLst>
      <p:tags r:id="rId1"/>
    </p:custDataLst>
    <p:extLst>
      <p:ext uri="{BB962C8B-B14F-4D97-AF65-F5344CB8AC3E}">
        <p14:creationId xmlns:p14="http://schemas.microsoft.com/office/powerpoint/2010/main" val="3368685411"/>
      </p:ext>
    </p:extLst>
  </p:cSld>
  <p:clrMapOvr>
    <a:masterClrMapping/>
  </p:clrMapOvr>
  <p:transition xmlns:p14="http://schemas.microsoft.com/office/powerpoint/2010/main" spd="slow" advTm="15221"/>
  <p:timing>
    <p:tnLst>
      <p:par>
        <p:cTn xmlns:p14="http://schemas.microsoft.com/office/powerpoint/2010/mai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500"/>
                                  </p:stCondLst>
                                  <p:childTnLst>
                                    <p:set>
                                      <p:cBhvr>
                                        <p:cTn id="9" dur="1" fill="hold">
                                          <p:stCondLst>
                                            <p:cond delay="0"/>
                                          </p:stCondLst>
                                        </p:cTn>
                                        <p:tgtEl>
                                          <p:spTgt spid="34"/>
                                        </p:tgtEl>
                                        <p:attrNameLst>
                                          <p:attrName>style.visibility</p:attrName>
                                        </p:attrNameLst>
                                      </p:cBhvr>
                                      <p:to>
                                        <p:strVal val="visible"/>
                                      </p:to>
                                    </p:set>
                                  </p:childTnLst>
                                </p:cTn>
                              </p:par>
                            </p:childTnLst>
                          </p:cTn>
                        </p:par>
                        <p:par>
                          <p:cTn id="10" fill="hold">
                            <p:stCondLst>
                              <p:cond delay="500"/>
                            </p:stCondLst>
                            <p:childTnLst>
                              <p:par>
                                <p:cTn id="11" presetID="1" presetClass="entr" presetSubtype="0" fill="hold" grpId="0" nodeType="afterEffect">
                                  <p:stCondLst>
                                    <p:cond delay="500"/>
                                  </p:stCondLst>
                                  <p:childTnLst>
                                    <p:set>
                                      <p:cBhvr>
                                        <p:cTn id="12" dur="1" fill="hold">
                                          <p:stCondLst>
                                            <p:cond delay="0"/>
                                          </p:stCondLst>
                                        </p:cTn>
                                        <p:tgtEl>
                                          <p:spTgt spid="36"/>
                                        </p:tgtEl>
                                        <p:attrNameLst>
                                          <p:attrName>style.visibility</p:attrName>
                                        </p:attrNameLst>
                                      </p:cBhvr>
                                      <p:to>
                                        <p:strVal val="visible"/>
                                      </p:to>
                                    </p:set>
                                  </p:childTnLst>
                                </p:cTn>
                              </p:par>
                            </p:childTnLst>
                          </p:cTn>
                        </p:par>
                        <p:par>
                          <p:cTn id="13" fill="hold">
                            <p:stCondLst>
                              <p:cond delay="1000"/>
                            </p:stCondLst>
                            <p:childTnLst>
                              <p:par>
                                <p:cTn id="14" presetID="1" presetClass="entr" presetSubtype="0" fill="hold" grpId="0" nodeType="afterEffect">
                                  <p:stCondLst>
                                    <p:cond delay="500"/>
                                  </p:stCondLst>
                                  <p:childTnLst>
                                    <p:set>
                                      <p:cBhvr>
                                        <p:cTn id="15" dur="1" fill="hold">
                                          <p:stCondLst>
                                            <p:cond delay="0"/>
                                          </p:stCondLst>
                                        </p:cTn>
                                        <p:tgtEl>
                                          <p:spTgt spid="39"/>
                                        </p:tgtEl>
                                        <p:attrNameLst>
                                          <p:attrName>style.visibility</p:attrName>
                                        </p:attrNameLst>
                                      </p:cBhvr>
                                      <p:to>
                                        <p:strVal val="visible"/>
                                      </p:to>
                                    </p:set>
                                  </p:childTnLst>
                                </p:cTn>
                              </p:par>
                            </p:childTnLst>
                          </p:cTn>
                        </p:par>
                        <p:par>
                          <p:cTn id="16" fill="hold">
                            <p:stCondLst>
                              <p:cond delay="1500"/>
                            </p:stCondLst>
                            <p:childTnLst>
                              <p:par>
                                <p:cTn id="17" presetID="1" presetClass="entr" presetSubtype="0" fill="hold" grpId="0" nodeType="afterEffect">
                                  <p:stCondLst>
                                    <p:cond delay="500"/>
                                  </p:stCondLst>
                                  <p:childTnLst>
                                    <p:set>
                                      <p:cBhvr>
                                        <p:cTn id="18" dur="1" fill="hold">
                                          <p:stCondLst>
                                            <p:cond delay="0"/>
                                          </p:stCondLst>
                                        </p:cTn>
                                        <p:tgtEl>
                                          <p:spTgt spid="38"/>
                                        </p:tgtEl>
                                        <p:attrNameLst>
                                          <p:attrName>style.visibility</p:attrName>
                                        </p:attrNameLst>
                                      </p:cBhvr>
                                      <p:to>
                                        <p:strVal val="visible"/>
                                      </p:to>
                                    </p:set>
                                  </p:childTnLst>
                                </p:cTn>
                              </p:par>
                            </p:childTnLst>
                          </p:cTn>
                        </p:par>
                        <p:par>
                          <p:cTn id="19" fill="hold">
                            <p:stCondLst>
                              <p:cond delay="2000"/>
                            </p:stCondLst>
                            <p:childTnLst>
                              <p:par>
                                <p:cTn id="20" presetID="1" presetClass="entr" presetSubtype="0" fill="hold" grpId="0" nodeType="afterEffect">
                                  <p:stCondLst>
                                    <p:cond delay="500"/>
                                  </p:stCondLst>
                                  <p:childTnLst>
                                    <p:set>
                                      <p:cBhvr>
                                        <p:cTn id="21" dur="1" fill="hold">
                                          <p:stCondLst>
                                            <p:cond delay="0"/>
                                          </p:stCondLst>
                                        </p:cTn>
                                        <p:tgtEl>
                                          <p:spTgt spid="37"/>
                                        </p:tgtEl>
                                        <p:attrNameLst>
                                          <p:attrName>style.visibility</p:attrName>
                                        </p:attrNameLst>
                                      </p:cBhvr>
                                      <p:to>
                                        <p:strVal val="visible"/>
                                      </p:to>
                                    </p:set>
                                  </p:childTnLst>
                                </p:cTn>
                              </p:par>
                            </p:childTnLst>
                          </p:cTn>
                        </p:par>
                        <p:par>
                          <p:cTn id="22" fill="hold">
                            <p:stCondLst>
                              <p:cond delay="2500"/>
                            </p:stCondLst>
                            <p:childTnLst>
                              <p:par>
                                <p:cTn id="23" presetID="1" presetClass="entr" presetSubtype="0" fill="hold" grpId="0" nodeType="afterEffect">
                                  <p:stCondLst>
                                    <p:cond delay="500"/>
                                  </p:stCondLst>
                                  <p:childTnLst>
                                    <p:set>
                                      <p:cBhvr>
                                        <p:cTn id="24" dur="1" fill="hold">
                                          <p:stCondLst>
                                            <p:cond delay="0"/>
                                          </p:stCondLst>
                                        </p:cTn>
                                        <p:tgtEl>
                                          <p:spTgt spid="42"/>
                                        </p:tgtEl>
                                        <p:attrNameLst>
                                          <p:attrName>style.visibility</p:attrName>
                                        </p:attrNameLst>
                                      </p:cBhvr>
                                      <p:to>
                                        <p:strVal val="visible"/>
                                      </p:to>
                                    </p:set>
                                  </p:childTnLst>
                                </p:cTn>
                              </p:par>
                            </p:childTnLst>
                          </p:cTn>
                        </p:par>
                        <p:par>
                          <p:cTn id="25" fill="hold">
                            <p:stCondLst>
                              <p:cond delay="3000"/>
                            </p:stCondLst>
                            <p:childTnLst>
                              <p:par>
                                <p:cTn id="26" presetID="1" presetClass="entr" presetSubtype="0" fill="hold" grpId="0" nodeType="afterEffect">
                                  <p:stCondLst>
                                    <p:cond delay="500"/>
                                  </p:stCondLst>
                                  <p:childTnLst>
                                    <p:set>
                                      <p:cBhvr>
                                        <p:cTn id="27" dur="1" fill="hold">
                                          <p:stCondLst>
                                            <p:cond delay="0"/>
                                          </p:stCondLst>
                                        </p:cTn>
                                        <p:tgtEl>
                                          <p:spTgt spid="41"/>
                                        </p:tgtEl>
                                        <p:attrNameLst>
                                          <p:attrName>style.visibility</p:attrName>
                                        </p:attrNameLst>
                                      </p:cBhvr>
                                      <p:to>
                                        <p:strVal val="visible"/>
                                      </p:to>
                                    </p:set>
                                  </p:childTnLst>
                                </p:cTn>
                              </p:par>
                            </p:childTnLst>
                          </p:cTn>
                        </p:par>
                        <p:par>
                          <p:cTn id="28" fill="hold">
                            <p:stCondLst>
                              <p:cond delay="3500"/>
                            </p:stCondLst>
                            <p:childTnLst>
                              <p:par>
                                <p:cTn id="29" presetID="1" presetClass="entr" presetSubtype="0" fill="hold" grpId="0" nodeType="afterEffect">
                                  <p:stCondLst>
                                    <p:cond delay="500"/>
                                  </p:stCondLst>
                                  <p:childTnLst>
                                    <p:set>
                                      <p:cBhvr>
                                        <p:cTn id="30" dur="1" fill="hold">
                                          <p:stCondLst>
                                            <p:cond delay="0"/>
                                          </p:stCondLst>
                                        </p:cTn>
                                        <p:tgtEl>
                                          <p:spTgt spid="40"/>
                                        </p:tgtEl>
                                        <p:attrNameLst>
                                          <p:attrName>style.visibility</p:attrName>
                                        </p:attrNameLst>
                                      </p:cBhvr>
                                      <p:to>
                                        <p:strVal val="visible"/>
                                      </p:to>
                                    </p:set>
                                  </p:childTnLst>
                                </p:cTn>
                              </p:par>
                            </p:childTnLst>
                          </p:cTn>
                        </p:par>
                        <p:par>
                          <p:cTn id="31" fill="hold">
                            <p:stCondLst>
                              <p:cond delay="4000"/>
                            </p:stCondLst>
                            <p:childTnLst>
                              <p:par>
                                <p:cTn id="32" presetID="1" presetClass="entr" presetSubtype="0" fill="hold" grpId="0" nodeType="afterEffect">
                                  <p:stCondLst>
                                    <p:cond delay="500"/>
                                  </p:stCondLst>
                                  <p:childTnLst>
                                    <p:set>
                                      <p:cBhvr>
                                        <p:cTn id="33" dur="1" fill="hold">
                                          <p:stCondLst>
                                            <p:cond delay="0"/>
                                          </p:stCondLst>
                                        </p:cTn>
                                        <p:tgtEl>
                                          <p:spTgt spid="44"/>
                                        </p:tgtEl>
                                        <p:attrNameLst>
                                          <p:attrName>style.visibility</p:attrName>
                                        </p:attrNameLst>
                                      </p:cBhvr>
                                      <p:to>
                                        <p:strVal val="visible"/>
                                      </p:to>
                                    </p:set>
                                  </p:childTnLst>
                                </p:cTn>
                              </p:par>
                            </p:childTnLst>
                          </p:cTn>
                        </p:par>
                        <p:par>
                          <p:cTn id="34" fill="hold">
                            <p:stCondLst>
                              <p:cond delay="4500"/>
                            </p:stCondLst>
                            <p:childTnLst>
                              <p:par>
                                <p:cTn id="35" presetID="1" presetClass="entr" presetSubtype="0" fill="hold" grpId="0" nodeType="afterEffect">
                                  <p:stCondLst>
                                    <p:cond delay="500"/>
                                  </p:stCondLst>
                                  <p:childTnLst>
                                    <p:set>
                                      <p:cBhvr>
                                        <p:cTn id="36" dur="1" fill="hold">
                                          <p:stCondLst>
                                            <p:cond delay="0"/>
                                          </p:stCondLst>
                                        </p:cTn>
                                        <p:tgtEl>
                                          <p:spTgt spid="45"/>
                                        </p:tgtEl>
                                        <p:attrNameLst>
                                          <p:attrName>style.visibility</p:attrName>
                                        </p:attrNameLst>
                                      </p:cBhvr>
                                      <p:to>
                                        <p:strVal val="visible"/>
                                      </p:to>
                                    </p:set>
                                  </p:childTnLst>
                                </p:cTn>
                              </p:par>
                            </p:childTnLst>
                          </p:cTn>
                        </p:par>
                        <p:par>
                          <p:cTn id="37" fill="hold">
                            <p:stCondLst>
                              <p:cond delay="5000"/>
                            </p:stCondLst>
                            <p:childTnLst>
                              <p:par>
                                <p:cTn id="38" presetID="1" presetClass="entr" presetSubtype="0" fill="hold" grpId="0" nodeType="afterEffect">
                                  <p:stCondLst>
                                    <p:cond delay="500"/>
                                  </p:stCondLst>
                                  <p:childTnLst>
                                    <p:set>
                                      <p:cBhvr>
                                        <p:cTn id="39" dur="1" fill="hold">
                                          <p:stCondLst>
                                            <p:cond delay="0"/>
                                          </p:stCondLst>
                                        </p:cTn>
                                        <p:tgtEl>
                                          <p:spTgt spid="46"/>
                                        </p:tgtEl>
                                        <p:attrNameLst>
                                          <p:attrName>style.visibility</p:attrName>
                                        </p:attrNameLst>
                                      </p:cBhvr>
                                      <p:to>
                                        <p:strVal val="visible"/>
                                      </p:to>
                                    </p:set>
                                  </p:childTnLst>
                                </p:cTn>
                              </p:par>
                            </p:childTnLst>
                          </p:cTn>
                        </p:par>
                        <p:par>
                          <p:cTn id="40" fill="hold">
                            <p:stCondLst>
                              <p:cond delay="5500"/>
                            </p:stCondLst>
                            <p:childTnLst>
                              <p:par>
                                <p:cTn id="41" presetID="1" presetClass="mediacall" presetSubtype="0" fill="hold" nodeType="afterEffect">
                                  <p:stCondLst>
                                    <p:cond delay="0"/>
                                  </p:stCondLst>
                                  <p:childTnLst>
                                    <p:cmd type="call" cmd="playFrom(0.0)">
                                      <p:cBhvr>
                                        <p:cTn id="42" dur="1" fill="hold"/>
                                        <p:tgtEl>
                                          <p:spTgt spid="49"/>
                                        </p:tgtEl>
                                      </p:cBhvr>
                                    </p:cmd>
                                  </p:childTnLst>
                                </p:cTn>
                              </p:par>
                            </p:childTnLst>
                          </p:cTn>
                        </p:par>
                        <p:par>
                          <p:cTn id="43" fill="hold">
                            <p:stCondLst>
                              <p:cond delay="5500"/>
                            </p:stCondLst>
                            <p:childTnLst>
                              <p:par>
                                <p:cTn id="44" presetID="10" presetClass="entr" presetSubtype="0" fill="hold" nodeType="afterEffect">
                                  <p:stCondLst>
                                    <p:cond delay="500"/>
                                  </p:stCondLst>
                                  <p:childTnLst>
                                    <p:set>
                                      <p:cBhvr>
                                        <p:cTn id="45" dur="1" fill="hold">
                                          <p:stCondLst>
                                            <p:cond delay="0"/>
                                          </p:stCondLst>
                                        </p:cTn>
                                        <p:tgtEl>
                                          <p:spTgt spid="32"/>
                                        </p:tgtEl>
                                        <p:attrNameLst>
                                          <p:attrName>style.visibility</p:attrName>
                                        </p:attrNameLst>
                                      </p:cBhvr>
                                      <p:to>
                                        <p:strVal val="visible"/>
                                      </p:to>
                                    </p:set>
                                    <p:animEffect transition="in" filter="fade">
                                      <p:cBhvr>
                                        <p:cTn id="46" dur="500"/>
                                        <p:tgtEl>
                                          <p:spTgt spid="32"/>
                                        </p:tgtEl>
                                      </p:cBhvr>
                                    </p:animEffect>
                                  </p:childTnLst>
                                </p:cTn>
                              </p:par>
                              <p:par>
                                <p:cTn id="47" presetID="10" presetClass="entr" presetSubtype="0" fill="hold" nodeType="withEffect">
                                  <p:stCondLst>
                                    <p:cond delay="0"/>
                                  </p:stCondLst>
                                  <p:childTnLst>
                                    <p:set>
                                      <p:cBhvr>
                                        <p:cTn id="48" dur="1" fill="hold">
                                          <p:stCondLst>
                                            <p:cond delay="0"/>
                                          </p:stCondLst>
                                        </p:cTn>
                                        <p:tgtEl>
                                          <p:spTgt spid="33"/>
                                        </p:tgtEl>
                                        <p:attrNameLst>
                                          <p:attrName>style.visibility</p:attrName>
                                        </p:attrNameLst>
                                      </p:cBhvr>
                                      <p:to>
                                        <p:strVal val="visible"/>
                                      </p:to>
                                    </p:set>
                                    <p:animEffect transition="in" filter="fade">
                                      <p:cBhvr>
                                        <p:cTn id="49" dur="500"/>
                                        <p:tgtEl>
                                          <p:spTgt spid="33"/>
                                        </p:tgtEl>
                                      </p:cBhvr>
                                    </p:animEffect>
                                  </p:childTnLst>
                                </p:cTn>
                              </p:par>
                              <p:par>
                                <p:cTn id="50" presetID="10" presetClass="entr" presetSubtype="0" fill="hold" nodeType="with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fade">
                                      <p:cBhvr>
                                        <p:cTn id="52" dur="500"/>
                                        <p:tgtEl>
                                          <p:spTgt spid="31"/>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500"/>
                                        <p:tgtEl>
                                          <p:spTgt spid="27"/>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9"/>
                                        </p:tgtEl>
                                        <p:attrNameLst>
                                          <p:attrName>style.visibility</p:attrName>
                                        </p:attrNameLst>
                                      </p:cBhvr>
                                      <p:to>
                                        <p:strVal val="visible"/>
                                      </p:to>
                                    </p:set>
                                    <p:animEffect transition="in" filter="fade">
                                      <p:cBhvr>
                                        <p:cTn id="58" dur="500"/>
                                        <p:tgtEl>
                                          <p:spTgt spid="29"/>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8"/>
                                        </p:tgtEl>
                                        <p:attrNameLst>
                                          <p:attrName>style.visibility</p:attrName>
                                        </p:attrNameLst>
                                      </p:cBhvr>
                                      <p:to>
                                        <p:strVal val="visible"/>
                                      </p:to>
                                    </p:set>
                                    <p:animEffect transition="in" filter="fade">
                                      <p:cBhvr>
                                        <p:cTn id="61" dur="500"/>
                                        <p:tgtEl>
                                          <p:spTgt spid="28"/>
                                        </p:tgtEl>
                                      </p:cBhvr>
                                    </p:animEffect>
                                  </p:childTnLst>
                                </p:cTn>
                              </p:par>
                              <p:par>
                                <p:cTn id="62" presetID="10" presetClass="entr" presetSubtype="0" fill="hold" grpId="0" nodeType="withEffect">
                                  <p:stCondLst>
                                    <p:cond delay="0"/>
                                  </p:stCondLst>
                                  <p:childTnLst>
                                    <p:set>
                                      <p:cBhvr>
                                        <p:cTn id="63" dur="1" fill="hold">
                                          <p:stCondLst>
                                            <p:cond delay="0"/>
                                          </p:stCondLst>
                                        </p:cTn>
                                        <p:tgtEl>
                                          <p:spTgt spid="26"/>
                                        </p:tgtEl>
                                        <p:attrNameLst>
                                          <p:attrName>style.visibility</p:attrName>
                                        </p:attrNameLst>
                                      </p:cBhvr>
                                      <p:to>
                                        <p:strVal val="visible"/>
                                      </p:to>
                                    </p:set>
                                    <p:animEffect transition="in" filter="fade">
                                      <p:cBhvr>
                                        <p:cTn id="64" dur="500"/>
                                        <p:tgtEl>
                                          <p:spTgt spid="26"/>
                                        </p:tgtEl>
                                      </p:cBhvr>
                                    </p:animEffect>
                                  </p:childTnLst>
                                </p:cTn>
                              </p:par>
                              <p:par>
                                <p:cTn id="65" presetID="10" presetClass="entr" presetSubtype="0" fill="hold" nodeType="withEffect">
                                  <p:stCondLst>
                                    <p:cond delay="0"/>
                                  </p:stCondLst>
                                  <p:childTnLst>
                                    <p:set>
                                      <p:cBhvr>
                                        <p:cTn id="66" dur="1" fill="hold">
                                          <p:stCondLst>
                                            <p:cond delay="0"/>
                                          </p:stCondLst>
                                        </p:cTn>
                                        <p:tgtEl>
                                          <p:spTgt spid="30"/>
                                        </p:tgtEl>
                                        <p:attrNameLst>
                                          <p:attrName>style.visibility</p:attrName>
                                        </p:attrNameLst>
                                      </p:cBhvr>
                                      <p:to>
                                        <p:strVal val="visible"/>
                                      </p:to>
                                    </p:set>
                                    <p:animEffect transition="in" filter="fade">
                                      <p:cBhvr>
                                        <p:cTn id="67"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68" fill="hold" display="0">
                  <p:stCondLst>
                    <p:cond delay="indefinite"/>
                  </p:stCondLst>
                  <p:endCondLst>
                    <p:cond evt="onPrev" delay="0">
                      <p:tgtEl>
                        <p:sldTgt/>
                      </p:tgtEl>
                    </p:cond>
                    <p:cond evt="onStopAudio" delay="0">
                      <p:tgtEl>
                        <p:sldTgt/>
                      </p:tgtEl>
                    </p:cond>
                  </p:endCondLst>
                </p:cTn>
                <p:tgtEl>
                  <p:spTgt spid="49"/>
                </p:tgtEl>
              </p:cMediaNode>
            </p:audio>
          </p:childTnLst>
        </p:cTn>
      </p:par>
    </p:tnLst>
    <p:bldLst>
      <p:bldP spid="26" grpId="0" animBg="1"/>
      <p:bldP spid="27" grpId="0" animBg="1"/>
      <p:bldP spid="28" grpId="0" animBg="1"/>
      <p:bldP spid="29" grpId="0" animBg="1"/>
      <p:bldP spid="34" grpId="0"/>
      <p:bldP spid="35" grpId="0"/>
      <p:bldP spid="36" grpId="0"/>
      <p:bldP spid="37" grpId="0"/>
      <p:bldP spid="38" grpId="0"/>
      <p:bldP spid="39" grpId="0"/>
      <p:bldP spid="40" grpId="0"/>
      <p:bldP spid="41" grpId="0"/>
      <p:bldP spid="42" grpId="0"/>
      <p:bldP spid="44" grpId="0"/>
      <p:bldP spid="45" grpId="0"/>
      <p:bldP spid="4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 name="Rechteck 24"/>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59" name="Rechteck 5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4D938"/>
              </a:solidFill>
            </a:endParaRPr>
          </a:p>
        </p:txBody>
      </p:sp>
      <p:sp>
        <p:nvSpPr>
          <p:cNvPr id="61" name="Rechteck 2"/>
          <p:cNvSpPr/>
          <p:nvPr/>
        </p:nvSpPr>
        <p:spPr>
          <a:xfrm>
            <a:off x="-25441" y="2295793"/>
            <a:ext cx="3056480" cy="2276208"/>
          </a:xfrm>
          <a:prstGeom prst="rect">
            <a:avLst/>
          </a:prstGeom>
          <a:solidFill>
            <a:schemeClr val="bg1">
              <a:lumMod val="8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2" name="Rechteck 3"/>
          <p:cNvSpPr/>
          <p:nvPr/>
        </p:nvSpPr>
        <p:spPr>
          <a:xfrm>
            <a:off x="6087520" y="2290733"/>
            <a:ext cx="3056480" cy="2281267"/>
          </a:xfrm>
          <a:prstGeom prst="rect">
            <a:avLst/>
          </a:prstGeom>
          <a:solidFill>
            <a:schemeClr val="bg1">
              <a:lumMod val="8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3" name="Rechteck 4"/>
          <p:cNvSpPr/>
          <p:nvPr/>
        </p:nvSpPr>
        <p:spPr>
          <a:xfrm>
            <a:off x="3031039" y="4587549"/>
            <a:ext cx="3056480" cy="2270452"/>
          </a:xfrm>
          <a:prstGeom prst="rect">
            <a:avLst/>
          </a:prstGeom>
          <a:solidFill>
            <a:schemeClr val="bg1">
              <a:lumMod val="8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64" name="Rechteck 5"/>
          <p:cNvSpPr/>
          <p:nvPr/>
        </p:nvSpPr>
        <p:spPr>
          <a:xfrm>
            <a:off x="3031039" y="-16471"/>
            <a:ext cx="3056480" cy="2302471"/>
          </a:xfrm>
          <a:prstGeom prst="rect">
            <a:avLst/>
          </a:prstGeom>
          <a:solidFill>
            <a:schemeClr val="bg1">
              <a:lumMod val="8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4" name="Textfeld 3"/>
          <p:cNvSpPr txBox="1"/>
          <p:nvPr/>
        </p:nvSpPr>
        <p:spPr>
          <a:xfrm>
            <a:off x="2331778" y="215030"/>
            <a:ext cx="367408" cy="523220"/>
          </a:xfrm>
          <a:prstGeom prst="rect">
            <a:avLst/>
          </a:prstGeom>
          <a:noFill/>
          <a:ln w="12700">
            <a:noFill/>
            <a:prstDash val="sysDash"/>
          </a:ln>
        </p:spPr>
        <p:txBody>
          <a:bodyPr wrap="none" rtlCol="0" anchor="ctr">
            <a:spAutoFit/>
          </a:bodyPr>
          <a:lstStyle/>
          <a:p>
            <a:pPr algn="ctr"/>
            <a:r>
              <a:rPr lang="de-DE" sz="2800" dirty="0" smtClean="0">
                <a:solidFill>
                  <a:srgbClr val="FF0000"/>
                </a:solidFill>
              </a:rPr>
              <a:t>1</a:t>
            </a:r>
            <a:endParaRPr lang="de-DE" sz="2800" dirty="0">
              <a:solidFill>
                <a:srgbClr val="FF0000"/>
              </a:solidFill>
            </a:endParaRPr>
          </a:p>
        </p:txBody>
      </p:sp>
      <p:sp>
        <p:nvSpPr>
          <p:cNvPr id="5" name="Textfeld 4"/>
          <p:cNvSpPr txBox="1"/>
          <p:nvPr/>
        </p:nvSpPr>
        <p:spPr>
          <a:xfrm>
            <a:off x="4376962" y="457539"/>
            <a:ext cx="303288" cy="523220"/>
          </a:xfrm>
          <a:prstGeom prst="rect">
            <a:avLst/>
          </a:prstGeom>
          <a:noFill/>
          <a:ln w="12700">
            <a:noFill/>
            <a:prstDash val="lgDashDotDot"/>
          </a:ln>
        </p:spPr>
        <p:txBody>
          <a:bodyPr wrap="none" rtlCol="0" anchor="ctr">
            <a:spAutoFit/>
          </a:bodyPr>
          <a:lstStyle/>
          <a:p>
            <a:pPr algn="ctr"/>
            <a:r>
              <a:rPr lang="de-DE" sz="2800" dirty="0" smtClean="0">
                <a:solidFill>
                  <a:srgbClr val="21B5C9"/>
                </a:solidFill>
                <a:latin typeface="Stencil" panose="040409050D0802020404" pitchFamily="82" charset="0"/>
              </a:rPr>
              <a:t>2</a:t>
            </a:r>
            <a:endParaRPr lang="de-DE" sz="2800" dirty="0">
              <a:solidFill>
                <a:srgbClr val="21B5C9"/>
              </a:solidFill>
              <a:latin typeface="Stencil" panose="040409050D0802020404" pitchFamily="82" charset="0"/>
            </a:endParaRPr>
          </a:p>
        </p:txBody>
      </p:sp>
      <p:sp>
        <p:nvSpPr>
          <p:cNvPr id="6" name="Textfeld 5"/>
          <p:cNvSpPr txBox="1"/>
          <p:nvPr/>
        </p:nvSpPr>
        <p:spPr>
          <a:xfrm>
            <a:off x="8134106" y="1653298"/>
            <a:ext cx="385041" cy="523220"/>
          </a:xfrm>
          <a:prstGeom prst="rect">
            <a:avLst/>
          </a:prstGeom>
          <a:noFill/>
          <a:ln w="12700">
            <a:noFill/>
          </a:ln>
        </p:spPr>
        <p:txBody>
          <a:bodyPr wrap="none" rtlCol="0" anchor="ctr">
            <a:spAutoFit/>
          </a:bodyPr>
          <a:lstStyle/>
          <a:p>
            <a:pPr algn="ctr"/>
            <a:r>
              <a:rPr lang="de-DE" sz="2800" dirty="0" smtClean="0">
                <a:solidFill>
                  <a:srgbClr val="21B5C9"/>
                </a:solidFill>
                <a:latin typeface="Tekton Pro" pitchFamily="34" charset="0"/>
              </a:rPr>
              <a:t>3</a:t>
            </a:r>
            <a:endParaRPr lang="de-DE" sz="2800" dirty="0">
              <a:solidFill>
                <a:srgbClr val="21B5C9"/>
              </a:solidFill>
              <a:latin typeface="Tekton Pro" pitchFamily="34" charset="0"/>
            </a:endParaRPr>
          </a:p>
        </p:txBody>
      </p:sp>
      <p:sp>
        <p:nvSpPr>
          <p:cNvPr id="7" name="Textfeld 6"/>
          <p:cNvSpPr txBox="1"/>
          <p:nvPr/>
        </p:nvSpPr>
        <p:spPr>
          <a:xfrm>
            <a:off x="1538297" y="3453057"/>
            <a:ext cx="364202"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Adobe Song Std L" pitchFamily="18" charset="-128"/>
                <a:ea typeface="Adobe Song Std L" pitchFamily="18" charset="-128"/>
              </a:rPr>
              <a:t>4</a:t>
            </a:r>
          </a:p>
        </p:txBody>
      </p:sp>
      <p:sp>
        <p:nvSpPr>
          <p:cNvPr id="8" name="Textfeld 7"/>
          <p:cNvSpPr txBox="1"/>
          <p:nvPr/>
        </p:nvSpPr>
        <p:spPr>
          <a:xfrm>
            <a:off x="4368258" y="3438917"/>
            <a:ext cx="407484" cy="523220"/>
          </a:xfrm>
          <a:prstGeom prst="rect">
            <a:avLst/>
          </a:prstGeom>
          <a:noFill/>
          <a:ln w="12700">
            <a:noFill/>
          </a:ln>
        </p:spPr>
        <p:txBody>
          <a:bodyPr wrap="none" rtlCol="0" anchor="ctr">
            <a:spAutoFit/>
          </a:bodyPr>
          <a:lstStyle/>
          <a:p>
            <a:pPr algn="ctr"/>
            <a:r>
              <a:rPr lang="de-DE" sz="2800" dirty="0" smtClean="0">
                <a:solidFill>
                  <a:srgbClr val="F4D938"/>
                </a:solidFill>
                <a:latin typeface="Adobe Heiti Std R" pitchFamily="34" charset="-128"/>
                <a:ea typeface="Adobe Heiti Std R" pitchFamily="34" charset="-128"/>
              </a:rPr>
              <a:t>5</a:t>
            </a:r>
            <a:endParaRPr lang="de-DE" sz="2800" dirty="0">
              <a:solidFill>
                <a:srgbClr val="F4D938"/>
              </a:solidFill>
              <a:latin typeface="Adobe Heiti Std R" pitchFamily="34" charset="-128"/>
              <a:ea typeface="Adobe Heiti Std R" pitchFamily="34" charset="-128"/>
            </a:endParaRPr>
          </a:p>
        </p:txBody>
      </p:sp>
      <p:sp>
        <p:nvSpPr>
          <p:cNvPr id="9" name="Textfeld 8"/>
          <p:cNvSpPr txBox="1"/>
          <p:nvPr/>
        </p:nvSpPr>
        <p:spPr>
          <a:xfrm>
            <a:off x="8144526" y="2680907"/>
            <a:ext cx="364202" cy="523220"/>
          </a:xfrm>
          <a:prstGeom prst="rect">
            <a:avLst/>
          </a:prstGeom>
          <a:noFill/>
          <a:ln w="12700">
            <a:noFill/>
            <a:prstDash val="sysDot"/>
          </a:ln>
        </p:spPr>
        <p:txBody>
          <a:bodyPr wrap="none" rtlCol="0" anchor="ctr">
            <a:spAutoFit/>
          </a:bodyPr>
          <a:lstStyle/>
          <a:p>
            <a:pPr algn="ctr"/>
            <a:r>
              <a:rPr lang="de-DE" sz="2800" dirty="0" smtClean="0">
                <a:solidFill>
                  <a:srgbClr val="FF0000"/>
                </a:solidFill>
                <a:latin typeface="Adobe Myungjo Std M" pitchFamily="18" charset="-128"/>
                <a:ea typeface="Adobe Myungjo Std M" pitchFamily="18" charset="-128"/>
              </a:rPr>
              <a:t>6</a:t>
            </a:r>
            <a:endParaRPr lang="de-DE" sz="2800" dirty="0">
              <a:solidFill>
                <a:srgbClr val="FF0000"/>
              </a:solidFill>
              <a:latin typeface="Adobe Myungjo Std M" pitchFamily="18" charset="-128"/>
              <a:ea typeface="Adobe Myungjo Std M" pitchFamily="18" charset="-128"/>
            </a:endParaRPr>
          </a:p>
        </p:txBody>
      </p:sp>
      <p:sp>
        <p:nvSpPr>
          <p:cNvPr id="10" name="Textfeld 9"/>
          <p:cNvSpPr txBox="1"/>
          <p:nvPr/>
        </p:nvSpPr>
        <p:spPr>
          <a:xfrm>
            <a:off x="2185100" y="5854061"/>
            <a:ext cx="333745" cy="523220"/>
          </a:xfrm>
          <a:prstGeom prst="rect">
            <a:avLst/>
          </a:prstGeom>
          <a:noFill/>
          <a:ln w="12700">
            <a:noFill/>
            <a:prstDash val="solid"/>
          </a:ln>
        </p:spPr>
        <p:txBody>
          <a:bodyPr wrap="none" rtlCol="0" anchor="ctr">
            <a:spAutoFit/>
          </a:bodyPr>
          <a:lstStyle/>
          <a:p>
            <a:pPr algn="ctr"/>
            <a:r>
              <a:rPr lang="de-DE" sz="2800" dirty="0">
                <a:solidFill>
                  <a:srgbClr val="99CC00"/>
                </a:solidFill>
                <a:latin typeface="Aharoni" panose="02010803020104030203" pitchFamily="2" charset="-79"/>
                <a:cs typeface="Aharoni" panose="02010803020104030203" pitchFamily="2" charset="-79"/>
              </a:rPr>
              <a:t>7</a:t>
            </a:r>
          </a:p>
        </p:txBody>
      </p:sp>
      <p:sp>
        <p:nvSpPr>
          <p:cNvPr id="11" name="Textfeld 10"/>
          <p:cNvSpPr txBox="1"/>
          <p:nvPr/>
        </p:nvSpPr>
        <p:spPr>
          <a:xfrm>
            <a:off x="6945352" y="5138249"/>
            <a:ext cx="348172" cy="523220"/>
          </a:xfrm>
          <a:prstGeom prst="rect">
            <a:avLst/>
          </a:prstGeom>
          <a:noFill/>
          <a:ln w="12700">
            <a:noFill/>
            <a:prstDash val="dashDot"/>
          </a:ln>
        </p:spPr>
        <p:txBody>
          <a:bodyPr wrap="none" rtlCol="0" anchor="ctr">
            <a:spAutoFit/>
          </a:bodyPr>
          <a:lstStyle/>
          <a:p>
            <a:pPr algn="ctr"/>
            <a:r>
              <a:rPr lang="de-DE" sz="2800" dirty="0" smtClean="0">
                <a:solidFill>
                  <a:srgbClr val="0070C0"/>
                </a:solidFill>
                <a:latin typeface="Arial Narrow" panose="020B0606020202030204" pitchFamily="34" charset="0"/>
              </a:rPr>
              <a:t>9</a:t>
            </a:r>
            <a:endParaRPr lang="de-DE" sz="2800" dirty="0">
              <a:solidFill>
                <a:srgbClr val="0070C0"/>
              </a:solidFill>
              <a:latin typeface="Arial Narrow" panose="020B0606020202030204" pitchFamily="34" charset="0"/>
            </a:endParaRPr>
          </a:p>
        </p:txBody>
      </p:sp>
      <p:sp>
        <p:nvSpPr>
          <p:cNvPr id="12" name="Textfeld 11"/>
          <p:cNvSpPr txBox="1"/>
          <p:nvPr/>
        </p:nvSpPr>
        <p:spPr>
          <a:xfrm>
            <a:off x="3966954" y="5995734"/>
            <a:ext cx="320921" cy="523220"/>
          </a:xfrm>
          <a:prstGeom prst="rect">
            <a:avLst/>
          </a:prstGeom>
          <a:noFill/>
          <a:ln>
            <a:noFill/>
            <a:prstDash val="lgDash"/>
          </a:ln>
        </p:spPr>
        <p:txBody>
          <a:bodyPr wrap="none" rtlCol="0" anchor="ctr">
            <a:spAutoFit/>
          </a:bodyPr>
          <a:lstStyle/>
          <a:p>
            <a:pPr algn="ctr"/>
            <a:r>
              <a:rPr lang="de-DE" sz="2800" dirty="0">
                <a:solidFill>
                  <a:srgbClr val="99CC00"/>
                </a:solidFill>
                <a:latin typeface="Algerian" panose="04020705040A02060702" pitchFamily="82" charset="0"/>
              </a:rPr>
              <a:t>8</a:t>
            </a:r>
          </a:p>
        </p:txBody>
      </p:sp>
      <p:sp>
        <p:nvSpPr>
          <p:cNvPr id="13" name="Textfeld 12"/>
          <p:cNvSpPr txBox="1"/>
          <p:nvPr/>
        </p:nvSpPr>
        <p:spPr>
          <a:xfrm>
            <a:off x="316503" y="215030"/>
            <a:ext cx="611065" cy="523220"/>
          </a:xfrm>
          <a:prstGeom prst="rect">
            <a:avLst/>
          </a:prstGeom>
          <a:noFill/>
          <a:ln w="12700">
            <a:noFill/>
            <a:prstDash val="sysDot"/>
          </a:ln>
        </p:spPr>
        <p:txBody>
          <a:bodyPr wrap="none" rtlCol="0" anchor="ctr">
            <a:spAutoFit/>
          </a:bodyPr>
          <a:lstStyle/>
          <a:p>
            <a:pPr algn="ctr"/>
            <a:r>
              <a:rPr lang="de-DE" sz="2800" dirty="0" smtClean="0">
                <a:solidFill>
                  <a:schemeClr val="accent6">
                    <a:lumMod val="75000"/>
                  </a:schemeClr>
                </a:solidFill>
                <a:latin typeface="Baskerville Old Face" panose="02020602080505020303" pitchFamily="18" charset="0"/>
              </a:rPr>
              <a:t>10</a:t>
            </a:r>
            <a:endParaRPr lang="de-DE" sz="2800" dirty="0">
              <a:solidFill>
                <a:schemeClr val="accent6">
                  <a:lumMod val="75000"/>
                </a:schemeClr>
              </a:solidFill>
              <a:latin typeface="Baskerville Old Face" panose="02020602080505020303" pitchFamily="18" charset="0"/>
            </a:endParaRPr>
          </a:p>
        </p:txBody>
      </p:sp>
      <p:sp>
        <p:nvSpPr>
          <p:cNvPr id="14" name="Textfeld 13"/>
          <p:cNvSpPr txBox="1"/>
          <p:nvPr/>
        </p:nvSpPr>
        <p:spPr>
          <a:xfrm>
            <a:off x="4070159" y="1719792"/>
            <a:ext cx="792000" cy="576000"/>
          </a:xfrm>
          <a:prstGeom prst="rect">
            <a:avLst/>
          </a:prstGeom>
          <a:noFill/>
          <a:ln w="12700">
            <a:noFill/>
            <a:prstDash val="dashDot"/>
          </a:ln>
        </p:spPr>
        <p:txBody>
          <a:bodyPr wrap="none" rtlCol="0" anchor="ctr">
            <a:spAutoFit/>
          </a:bodyPr>
          <a:lstStyle/>
          <a:p>
            <a:pPr algn="ctr"/>
            <a:r>
              <a:rPr lang="de-DE" sz="2800" dirty="0" smtClean="0">
                <a:latin typeface="Bernard MT Condensed" panose="02050806060905020404" pitchFamily="18" charset="0"/>
              </a:rPr>
              <a:t>11</a:t>
            </a:r>
            <a:endParaRPr lang="de-DE" sz="2800" dirty="0">
              <a:latin typeface="Bernard MT Condensed" panose="02050806060905020404" pitchFamily="18" charset="0"/>
            </a:endParaRPr>
          </a:p>
        </p:txBody>
      </p:sp>
      <p:sp>
        <p:nvSpPr>
          <p:cNvPr id="15" name="Textfeld 14"/>
          <p:cNvSpPr txBox="1"/>
          <p:nvPr/>
        </p:nvSpPr>
        <p:spPr>
          <a:xfrm>
            <a:off x="405266" y="2301277"/>
            <a:ext cx="611065" cy="523220"/>
          </a:xfrm>
          <a:prstGeom prst="rect">
            <a:avLst/>
          </a:prstGeom>
          <a:noFill/>
          <a:ln w="12700">
            <a:noFill/>
            <a:prstDash val="lgDashDotDot"/>
          </a:ln>
        </p:spPr>
        <p:txBody>
          <a:bodyPr wrap="none" rtlCol="0" anchor="ctr">
            <a:spAutoFit/>
          </a:bodyPr>
          <a:lstStyle/>
          <a:p>
            <a:pPr algn="ctr"/>
            <a:r>
              <a:rPr lang="de-DE" sz="2800" dirty="0" smtClean="0">
                <a:solidFill>
                  <a:srgbClr val="99CC00"/>
                </a:solidFill>
                <a:latin typeface="Bernard MT Condensed" panose="02050806060905020404" pitchFamily="18" charset="0"/>
              </a:rPr>
              <a:t>13</a:t>
            </a:r>
            <a:endParaRPr lang="de-DE" sz="2800" dirty="0">
              <a:solidFill>
                <a:srgbClr val="99CC00"/>
              </a:solidFill>
              <a:latin typeface="Bernard MT Condensed" panose="02050806060905020404" pitchFamily="18" charset="0"/>
            </a:endParaRPr>
          </a:p>
        </p:txBody>
      </p:sp>
      <p:sp>
        <p:nvSpPr>
          <p:cNvPr id="16" name="Textfeld 15"/>
          <p:cNvSpPr txBox="1"/>
          <p:nvPr/>
        </p:nvSpPr>
        <p:spPr>
          <a:xfrm>
            <a:off x="7405400" y="843507"/>
            <a:ext cx="385041" cy="523220"/>
          </a:xfrm>
          <a:prstGeom prst="rect">
            <a:avLst/>
          </a:prstGeom>
          <a:noFill/>
          <a:ln w="12700">
            <a:noFill/>
            <a:prstDash val="dash"/>
          </a:ln>
        </p:spPr>
        <p:txBody>
          <a:bodyPr wrap="none" rtlCol="0" anchor="ctr">
            <a:spAutoFit/>
          </a:bodyPr>
          <a:lstStyle/>
          <a:p>
            <a:pPr algn="ctr"/>
            <a:r>
              <a:rPr lang="de-DE" sz="2800" dirty="0" smtClean="0">
                <a:solidFill>
                  <a:srgbClr val="7030A0"/>
                </a:solidFill>
                <a:latin typeface="Bauhaus 93" panose="04030905020B02020C02" pitchFamily="82" charset="0"/>
              </a:rPr>
              <a:t>12</a:t>
            </a:r>
            <a:endParaRPr lang="de-DE" sz="2800" dirty="0">
              <a:solidFill>
                <a:srgbClr val="7030A0"/>
              </a:solidFill>
              <a:latin typeface="Bauhaus 93" panose="04030905020B02020C02" pitchFamily="82" charset="0"/>
            </a:endParaRPr>
          </a:p>
        </p:txBody>
      </p:sp>
      <p:sp>
        <p:nvSpPr>
          <p:cNvPr id="17" name="Textfeld 16"/>
          <p:cNvSpPr txBox="1"/>
          <p:nvPr/>
        </p:nvSpPr>
        <p:spPr>
          <a:xfrm>
            <a:off x="3986039" y="2877057"/>
            <a:ext cx="409086" cy="523220"/>
          </a:xfrm>
          <a:prstGeom prst="rect">
            <a:avLst/>
          </a:prstGeom>
          <a:noFill/>
          <a:ln w="12700">
            <a:noFill/>
            <a:prstDash val="sysDash"/>
          </a:ln>
        </p:spPr>
        <p:txBody>
          <a:bodyPr wrap="none" rtlCol="0" anchor="ctr">
            <a:spAutoFit/>
          </a:bodyPr>
          <a:lstStyle/>
          <a:p>
            <a:pPr algn="ctr"/>
            <a:r>
              <a:rPr lang="de-DE" sz="2800" dirty="0" smtClean="0">
                <a:solidFill>
                  <a:srgbClr val="0070C0"/>
                </a:solidFill>
                <a:latin typeface="Broadway" panose="04040905080B02020502" pitchFamily="82" charset="0"/>
              </a:rPr>
              <a:t>14</a:t>
            </a:r>
            <a:endParaRPr lang="de-DE" sz="2800" dirty="0">
              <a:solidFill>
                <a:srgbClr val="0070C0"/>
              </a:solidFill>
              <a:latin typeface="Broadway" panose="04040905080B02020502" pitchFamily="82" charset="0"/>
            </a:endParaRPr>
          </a:p>
        </p:txBody>
      </p:sp>
      <p:sp>
        <p:nvSpPr>
          <p:cNvPr id="18" name="Textfeld 17"/>
          <p:cNvSpPr txBox="1"/>
          <p:nvPr/>
        </p:nvSpPr>
        <p:spPr>
          <a:xfrm>
            <a:off x="6822707" y="2592562"/>
            <a:ext cx="611065" cy="523220"/>
          </a:xfrm>
          <a:prstGeom prst="rect">
            <a:avLst/>
          </a:prstGeom>
          <a:noFill/>
          <a:ln w="12700">
            <a:noFill/>
            <a:prstDash val="lgDashDotDot"/>
          </a:ln>
        </p:spPr>
        <p:txBody>
          <a:bodyPr wrap="none" rtlCol="0" anchor="ctr">
            <a:spAutoFit/>
          </a:bodyPr>
          <a:lstStyle/>
          <a:p>
            <a:pPr algn="ctr"/>
            <a:r>
              <a:rPr lang="de-DE" sz="2800" dirty="0" smtClean="0">
                <a:solidFill>
                  <a:srgbClr val="0070C0"/>
                </a:solidFill>
                <a:latin typeface="Castellar" panose="020A0402060406010301" pitchFamily="18" charset="0"/>
              </a:rPr>
              <a:t>15</a:t>
            </a:r>
            <a:endParaRPr lang="de-DE" sz="2800" dirty="0">
              <a:solidFill>
                <a:srgbClr val="0070C0"/>
              </a:solidFill>
              <a:latin typeface="Castellar" panose="020A0402060406010301" pitchFamily="18" charset="0"/>
            </a:endParaRPr>
          </a:p>
        </p:txBody>
      </p:sp>
      <p:sp>
        <p:nvSpPr>
          <p:cNvPr id="19" name="Textfeld 18"/>
          <p:cNvSpPr txBox="1"/>
          <p:nvPr/>
        </p:nvSpPr>
        <p:spPr>
          <a:xfrm>
            <a:off x="416691" y="5428090"/>
            <a:ext cx="410689" cy="523220"/>
          </a:xfrm>
          <a:prstGeom prst="rect">
            <a:avLst/>
          </a:prstGeom>
          <a:noFill/>
          <a:ln w="12700">
            <a:noFill/>
            <a:prstDash val="dashDot"/>
          </a:ln>
        </p:spPr>
        <p:txBody>
          <a:bodyPr wrap="none" rtlCol="0" anchor="ctr">
            <a:spAutoFit/>
          </a:bodyPr>
          <a:lstStyle/>
          <a:p>
            <a:pPr algn="ctr"/>
            <a:r>
              <a:rPr lang="de-DE" sz="2800" dirty="0" smtClean="0">
                <a:solidFill>
                  <a:srgbClr val="F4D938"/>
                </a:solidFill>
                <a:latin typeface="Charlemagne Std" pitchFamily="82" charset="0"/>
              </a:rPr>
              <a:t>16</a:t>
            </a:r>
            <a:endParaRPr lang="de-DE" sz="2800" dirty="0">
              <a:solidFill>
                <a:srgbClr val="F4D938"/>
              </a:solidFill>
              <a:latin typeface="Charlemagne Std" pitchFamily="82" charset="0"/>
            </a:endParaRPr>
          </a:p>
        </p:txBody>
      </p:sp>
      <p:sp>
        <p:nvSpPr>
          <p:cNvPr id="20" name="Textfeld 19"/>
          <p:cNvSpPr txBox="1"/>
          <p:nvPr/>
        </p:nvSpPr>
        <p:spPr>
          <a:xfrm>
            <a:off x="3365889" y="4529720"/>
            <a:ext cx="402674" cy="523220"/>
          </a:xfrm>
          <a:prstGeom prst="rect">
            <a:avLst/>
          </a:prstGeom>
          <a:noFill/>
          <a:ln w="12700">
            <a:noFill/>
            <a:prstDash val="lgDash"/>
          </a:ln>
        </p:spPr>
        <p:txBody>
          <a:bodyPr wrap="none" rtlCol="0" anchor="ctr">
            <a:spAutoFit/>
          </a:bodyPr>
          <a:lstStyle/>
          <a:p>
            <a:pPr algn="ctr"/>
            <a:r>
              <a:rPr lang="de-DE" sz="2800" dirty="0" smtClean="0">
                <a:solidFill>
                  <a:srgbClr val="FF0000"/>
                </a:solidFill>
                <a:latin typeface="Curlz MT" panose="04040404050702020202" pitchFamily="82" charset="0"/>
              </a:rPr>
              <a:t>17</a:t>
            </a:r>
            <a:endParaRPr lang="de-DE" sz="2800" dirty="0">
              <a:solidFill>
                <a:srgbClr val="FF0000"/>
              </a:solidFill>
              <a:latin typeface="Curlz MT" panose="04040404050702020202" pitchFamily="82" charset="0"/>
            </a:endParaRPr>
          </a:p>
        </p:txBody>
      </p:sp>
      <p:sp>
        <p:nvSpPr>
          <p:cNvPr id="21" name="Textfeld 20"/>
          <p:cNvSpPr txBox="1"/>
          <p:nvPr/>
        </p:nvSpPr>
        <p:spPr>
          <a:xfrm>
            <a:off x="6606365" y="5728728"/>
            <a:ext cx="402674" cy="523220"/>
          </a:xfrm>
          <a:prstGeom prst="rect">
            <a:avLst/>
          </a:prstGeom>
          <a:noFill/>
          <a:ln w="12700">
            <a:noFill/>
            <a:prstDash val="dash"/>
          </a:ln>
        </p:spPr>
        <p:txBody>
          <a:bodyPr wrap="none" rtlCol="0" anchor="ctr">
            <a:spAutoFit/>
          </a:bodyPr>
          <a:lstStyle/>
          <a:p>
            <a:pPr algn="ctr"/>
            <a:r>
              <a:rPr lang="de-DE" sz="2800" dirty="0" smtClean="0">
                <a:solidFill>
                  <a:schemeClr val="accent6">
                    <a:lumMod val="75000"/>
                  </a:schemeClr>
                </a:solidFill>
                <a:latin typeface="Chiller" panose="04020404031007020602" pitchFamily="82" charset="0"/>
              </a:rPr>
              <a:t>18</a:t>
            </a:r>
            <a:endParaRPr lang="de-DE" sz="2800" dirty="0">
              <a:solidFill>
                <a:schemeClr val="accent6">
                  <a:lumMod val="75000"/>
                </a:schemeClr>
              </a:solidFill>
              <a:latin typeface="Chiller" panose="04020404031007020602" pitchFamily="82" charset="0"/>
            </a:endParaRPr>
          </a:p>
        </p:txBody>
      </p:sp>
      <p:sp>
        <p:nvSpPr>
          <p:cNvPr id="22" name="Textfeld 21"/>
          <p:cNvSpPr txBox="1"/>
          <p:nvPr/>
        </p:nvSpPr>
        <p:spPr>
          <a:xfrm>
            <a:off x="3274517" y="1033603"/>
            <a:ext cx="585417" cy="523220"/>
          </a:xfrm>
          <a:prstGeom prst="rect">
            <a:avLst/>
          </a:prstGeom>
          <a:noFill/>
          <a:ln w="12700">
            <a:noFill/>
            <a:prstDash val="lgDash"/>
          </a:ln>
        </p:spPr>
        <p:txBody>
          <a:bodyPr wrap="none" rtlCol="0" anchor="ctr">
            <a:spAutoFit/>
          </a:bodyPr>
          <a:lstStyle/>
          <a:p>
            <a:pPr algn="ctr"/>
            <a:r>
              <a:rPr lang="de-DE" sz="2800" dirty="0" smtClean="0">
                <a:solidFill>
                  <a:srgbClr val="7030A0"/>
                </a:solidFill>
                <a:latin typeface="Copperplate Gothic Bold" panose="020E0705020206020404" pitchFamily="34" charset="0"/>
              </a:rPr>
              <a:t>20</a:t>
            </a:r>
            <a:endParaRPr lang="de-DE" sz="2800" dirty="0">
              <a:solidFill>
                <a:srgbClr val="7030A0"/>
              </a:solidFill>
              <a:latin typeface="Copperplate Gothic Bold" panose="020E0705020206020404" pitchFamily="34" charset="0"/>
            </a:endParaRPr>
          </a:p>
        </p:txBody>
      </p:sp>
      <p:sp>
        <p:nvSpPr>
          <p:cNvPr id="23" name="Textfeld 22"/>
          <p:cNvSpPr txBox="1"/>
          <p:nvPr/>
        </p:nvSpPr>
        <p:spPr>
          <a:xfrm>
            <a:off x="886885" y="746651"/>
            <a:ext cx="566181" cy="523220"/>
          </a:xfrm>
          <a:prstGeom prst="rect">
            <a:avLst/>
          </a:prstGeom>
          <a:noFill/>
          <a:ln w="12700">
            <a:noFill/>
            <a:prstDash val="sysDot"/>
          </a:ln>
        </p:spPr>
        <p:txBody>
          <a:bodyPr wrap="none" rtlCol="0" anchor="ctr">
            <a:spAutoFit/>
          </a:bodyPr>
          <a:lstStyle/>
          <a:p>
            <a:pPr algn="ctr"/>
            <a:r>
              <a:rPr lang="de-DE" sz="2800" dirty="0" smtClean="0">
                <a:solidFill>
                  <a:srgbClr val="99CC00"/>
                </a:solidFill>
                <a:latin typeface="Comic Sans MS" panose="030F0702030302020204" pitchFamily="66" charset="0"/>
              </a:rPr>
              <a:t>19</a:t>
            </a:r>
            <a:endParaRPr lang="de-DE" sz="2800" dirty="0">
              <a:solidFill>
                <a:srgbClr val="99CC00"/>
              </a:solidFill>
              <a:latin typeface="Comic Sans MS" panose="030F0702030302020204" pitchFamily="66" charset="0"/>
            </a:endParaRPr>
          </a:p>
        </p:txBody>
      </p:sp>
      <p:sp>
        <p:nvSpPr>
          <p:cNvPr id="24" name="Textfeld 23"/>
          <p:cNvSpPr txBox="1"/>
          <p:nvPr/>
        </p:nvSpPr>
        <p:spPr>
          <a:xfrm>
            <a:off x="3095046" y="2240312"/>
            <a:ext cx="421910" cy="523220"/>
          </a:xfrm>
          <a:prstGeom prst="rect">
            <a:avLst/>
          </a:prstGeom>
          <a:noFill/>
          <a:ln w="12700">
            <a:noFill/>
            <a:prstDash val="sysDash"/>
          </a:ln>
        </p:spPr>
        <p:txBody>
          <a:bodyPr wrap="none" rtlCol="0" anchor="ctr">
            <a:spAutoFit/>
          </a:bodyPr>
          <a:lstStyle/>
          <a:p>
            <a:pPr algn="ctr"/>
            <a:r>
              <a:rPr lang="de-DE" sz="2800" dirty="0" smtClean="0">
                <a:solidFill>
                  <a:srgbClr val="99CC00"/>
                </a:solidFill>
                <a:latin typeface="Colonna MT" panose="04020805060202030203" pitchFamily="82" charset="0"/>
              </a:rPr>
              <a:t>23</a:t>
            </a:r>
            <a:endParaRPr lang="de-DE" sz="2800" dirty="0">
              <a:solidFill>
                <a:srgbClr val="99CC00"/>
              </a:solidFill>
              <a:latin typeface="Colonna MT" panose="04020805060202030203" pitchFamily="82" charset="0"/>
            </a:endParaRPr>
          </a:p>
        </p:txBody>
      </p:sp>
      <p:sp>
        <p:nvSpPr>
          <p:cNvPr id="25" name="Textfeld 24"/>
          <p:cNvSpPr txBox="1"/>
          <p:nvPr/>
        </p:nvSpPr>
        <p:spPr>
          <a:xfrm>
            <a:off x="622865" y="3226167"/>
            <a:ext cx="611065" cy="523220"/>
          </a:xfrm>
          <a:prstGeom prst="rect">
            <a:avLst/>
          </a:prstGeom>
          <a:noFill/>
          <a:ln w="12700">
            <a:noFill/>
            <a:prstDash val="lgDashDotDot"/>
          </a:ln>
        </p:spPr>
        <p:txBody>
          <a:bodyPr wrap="none" rtlCol="0" anchor="ctr">
            <a:spAutoFit/>
          </a:bodyPr>
          <a:lstStyle/>
          <a:p>
            <a:pPr algn="ctr"/>
            <a:r>
              <a:rPr lang="de-DE" sz="2800" dirty="0" smtClean="0">
                <a:solidFill>
                  <a:srgbClr val="21B5C9"/>
                </a:solidFill>
                <a:latin typeface="Bodoni MT Black" panose="02070A03080606020203" pitchFamily="18" charset="0"/>
              </a:rPr>
              <a:t>22</a:t>
            </a:r>
            <a:endParaRPr lang="de-DE" sz="2800" dirty="0">
              <a:solidFill>
                <a:srgbClr val="21B5C9"/>
              </a:solidFill>
              <a:latin typeface="Bodoni MT Black" panose="02070A03080606020203" pitchFamily="18" charset="0"/>
            </a:endParaRPr>
          </a:p>
        </p:txBody>
      </p:sp>
      <p:sp>
        <p:nvSpPr>
          <p:cNvPr id="26" name="Textfeld 25"/>
          <p:cNvSpPr txBox="1"/>
          <p:nvPr/>
        </p:nvSpPr>
        <p:spPr>
          <a:xfrm>
            <a:off x="6550145" y="3056731"/>
            <a:ext cx="546945" cy="523220"/>
          </a:xfrm>
          <a:prstGeom prst="rect">
            <a:avLst/>
          </a:prstGeom>
          <a:noFill/>
          <a:ln w="12700">
            <a:noFill/>
            <a:prstDash val="solid"/>
          </a:ln>
        </p:spPr>
        <p:txBody>
          <a:bodyPr wrap="none" rtlCol="0" anchor="ctr">
            <a:spAutoFit/>
          </a:bodyPr>
          <a:lstStyle/>
          <a:p>
            <a:pPr algn="ctr"/>
            <a:r>
              <a:rPr lang="de-DE" sz="2800" dirty="0" smtClean="0">
                <a:solidFill>
                  <a:srgbClr val="7030A0"/>
                </a:solidFill>
                <a:latin typeface="Brush Script Std" pitchFamily="66" charset="0"/>
              </a:rPr>
              <a:t>24</a:t>
            </a:r>
            <a:endParaRPr lang="de-DE" sz="2800" dirty="0">
              <a:solidFill>
                <a:srgbClr val="7030A0"/>
              </a:solidFill>
              <a:latin typeface="Brush Script Std" pitchFamily="66" charset="0"/>
            </a:endParaRPr>
          </a:p>
        </p:txBody>
      </p:sp>
      <p:sp>
        <p:nvSpPr>
          <p:cNvPr id="27" name="Textfeld 26"/>
          <p:cNvSpPr txBox="1"/>
          <p:nvPr/>
        </p:nvSpPr>
        <p:spPr>
          <a:xfrm>
            <a:off x="2159321" y="4529720"/>
            <a:ext cx="502061" cy="523220"/>
          </a:xfrm>
          <a:prstGeom prst="rect">
            <a:avLst/>
          </a:prstGeom>
          <a:noFill/>
          <a:ln w="12700">
            <a:noFill/>
            <a:prstDash val="dash"/>
          </a:ln>
        </p:spPr>
        <p:txBody>
          <a:bodyPr wrap="none" rtlCol="0" anchor="ctr">
            <a:spAutoFit/>
          </a:bodyPr>
          <a:lstStyle/>
          <a:p>
            <a:pPr algn="ctr"/>
            <a:r>
              <a:rPr lang="de-DE" sz="2800" dirty="0" smtClean="0">
                <a:solidFill>
                  <a:srgbClr val="7030A0"/>
                </a:solidFill>
                <a:latin typeface="David" panose="020E0502060401010101" pitchFamily="34" charset="-79"/>
                <a:cs typeface="David" panose="020E0502060401010101" pitchFamily="34" charset="-79"/>
              </a:rPr>
              <a:t>25</a:t>
            </a:r>
            <a:endParaRPr lang="de-DE" sz="2800" dirty="0">
              <a:solidFill>
                <a:srgbClr val="7030A0"/>
              </a:solidFill>
              <a:latin typeface="David" panose="020E0502060401010101" pitchFamily="34" charset="-79"/>
              <a:cs typeface="David" panose="020E0502060401010101" pitchFamily="34" charset="-79"/>
            </a:endParaRPr>
          </a:p>
        </p:txBody>
      </p:sp>
      <p:sp>
        <p:nvSpPr>
          <p:cNvPr id="28" name="Textfeld 27"/>
          <p:cNvSpPr txBox="1"/>
          <p:nvPr/>
        </p:nvSpPr>
        <p:spPr>
          <a:xfrm>
            <a:off x="5092130" y="5794534"/>
            <a:ext cx="543739" cy="523220"/>
          </a:xfrm>
          <a:prstGeom prst="rect">
            <a:avLst/>
          </a:prstGeom>
          <a:noFill/>
          <a:ln w="12700">
            <a:noFill/>
            <a:prstDash val="sysDot"/>
          </a:ln>
        </p:spPr>
        <p:txBody>
          <a:bodyPr wrap="none" rtlCol="0" anchor="ctr">
            <a:spAutoFit/>
          </a:bodyPr>
          <a:lstStyle/>
          <a:p>
            <a:pPr algn="ctr"/>
            <a:r>
              <a:rPr lang="de-DE" sz="2800" dirty="0" smtClean="0">
                <a:solidFill>
                  <a:srgbClr val="21B5C9"/>
                </a:solidFill>
                <a:latin typeface="DFKai-SB" panose="03000509000000000000" pitchFamily="65" charset="-120"/>
                <a:ea typeface="DFKai-SB" panose="03000509000000000000" pitchFamily="65" charset="-120"/>
              </a:rPr>
              <a:t>26</a:t>
            </a:r>
            <a:endParaRPr lang="de-DE" sz="2800" dirty="0">
              <a:solidFill>
                <a:srgbClr val="21B5C9"/>
              </a:solidFill>
              <a:latin typeface="DFKai-SB" panose="03000509000000000000" pitchFamily="65" charset="-120"/>
              <a:ea typeface="DFKai-SB" panose="03000509000000000000" pitchFamily="65" charset="-120"/>
            </a:endParaRPr>
          </a:p>
        </p:txBody>
      </p:sp>
      <p:sp>
        <p:nvSpPr>
          <p:cNvPr id="29" name="Textfeld 28"/>
          <p:cNvSpPr txBox="1"/>
          <p:nvPr/>
        </p:nvSpPr>
        <p:spPr>
          <a:xfrm>
            <a:off x="8321363" y="4982813"/>
            <a:ext cx="405880" cy="523220"/>
          </a:xfrm>
          <a:prstGeom prst="rect">
            <a:avLst/>
          </a:prstGeom>
          <a:noFill/>
          <a:ln w="12700">
            <a:noFill/>
            <a:prstDash val="sysDash"/>
          </a:ln>
        </p:spPr>
        <p:txBody>
          <a:bodyPr wrap="none" rtlCol="0" anchor="ctr">
            <a:spAutoFit/>
          </a:bodyPr>
          <a:lstStyle/>
          <a:p>
            <a:pPr algn="ctr"/>
            <a:r>
              <a:rPr lang="de-DE" sz="2800" dirty="0" smtClean="0">
                <a:solidFill>
                  <a:srgbClr val="FF0000"/>
                </a:solidFill>
                <a:latin typeface="DilleniaUPC" panose="02020603050405020304" pitchFamily="18" charset="-34"/>
                <a:cs typeface="DilleniaUPC" panose="02020603050405020304" pitchFamily="18" charset="-34"/>
              </a:rPr>
              <a:t>27</a:t>
            </a:r>
            <a:endParaRPr lang="de-DE" sz="2800" dirty="0">
              <a:solidFill>
                <a:srgbClr val="FF0000"/>
              </a:solidFill>
              <a:latin typeface="DilleniaUPC" panose="02020603050405020304" pitchFamily="18" charset="-34"/>
              <a:cs typeface="DilleniaUPC" panose="02020603050405020304" pitchFamily="18" charset="-34"/>
            </a:endParaRPr>
          </a:p>
        </p:txBody>
      </p:sp>
      <p:sp>
        <p:nvSpPr>
          <p:cNvPr id="30" name="Textfeld 29"/>
          <p:cNvSpPr txBox="1"/>
          <p:nvPr/>
        </p:nvSpPr>
        <p:spPr>
          <a:xfrm>
            <a:off x="1487616" y="359046"/>
            <a:ext cx="546945" cy="523220"/>
          </a:xfrm>
          <a:prstGeom prst="rect">
            <a:avLst/>
          </a:prstGeom>
          <a:noFill/>
          <a:ln w="12700">
            <a:noFill/>
            <a:prstDash val="lgDash"/>
          </a:ln>
        </p:spPr>
        <p:txBody>
          <a:bodyPr wrap="none" rtlCol="0" anchor="ctr">
            <a:spAutoFit/>
          </a:bodyPr>
          <a:lstStyle/>
          <a:p>
            <a:pPr algn="ctr"/>
            <a:r>
              <a:rPr lang="de-DE" sz="2800" dirty="0" smtClean="0">
                <a:solidFill>
                  <a:srgbClr val="0070C0"/>
                </a:solidFill>
                <a:latin typeface="Edwardian Script ITC" panose="030303020407070D0804" pitchFamily="66" charset="0"/>
                <a:cs typeface="DokChampa" panose="020B0604020202020204" pitchFamily="34" charset="-34"/>
              </a:rPr>
              <a:t>28</a:t>
            </a:r>
            <a:endParaRPr lang="de-DE" sz="2800" dirty="0">
              <a:solidFill>
                <a:srgbClr val="0070C0"/>
              </a:solidFill>
              <a:latin typeface="Edwardian Script ITC" panose="030303020407070D0804" pitchFamily="66" charset="0"/>
              <a:cs typeface="DokChampa" panose="020B0604020202020204" pitchFamily="34" charset="-34"/>
            </a:endParaRPr>
          </a:p>
        </p:txBody>
      </p:sp>
      <p:sp>
        <p:nvSpPr>
          <p:cNvPr id="31" name="Textfeld 30"/>
          <p:cNvSpPr txBox="1"/>
          <p:nvPr/>
        </p:nvSpPr>
        <p:spPr>
          <a:xfrm>
            <a:off x="5048736" y="773831"/>
            <a:ext cx="543739" cy="523220"/>
          </a:xfrm>
          <a:prstGeom prst="rect">
            <a:avLst/>
          </a:prstGeom>
          <a:noFill/>
          <a:ln w="12700">
            <a:noFill/>
            <a:prstDash val="solid"/>
          </a:ln>
        </p:spPr>
        <p:txBody>
          <a:bodyPr wrap="none" rtlCol="0" anchor="ctr">
            <a:spAutoFit/>
          </a:bodyPr>
          <a:lstStyle/>
          <a:p>
            <a:pPr algn="ctr"/>
            <a:r>
              <a:rPr lang="de-DE" sz="2800" dirty="0" smtClean="0">
                <a:solidFill>
                  <a:srgbClr val="00B050"/>
                </a:solidFill>
                <a:latin typeface="DotumChe" panose="020B0609000101010101" pitchFamily="49" charset="-127"/>
                <a:ea typeface="DotumChe" panose="020B0609000101010101" pitchFamily="49" charset="-127"/>
              </a:rPr>
              <a:t>29</a:t>
            </a:r>
            <a:endParaRPr lang="de-DE" sz="2800" dirty="0">
              <a:solidFill>
                <a:srgbClr val="00B050"/>
              </a:solidFill>
              <a:latin typeface="DotumChe" panose="020B0609000101010101" pitchFamily="49" charset="-127"/>
              <a:ea typeface="DotumChe" panose="020B0609000101010101" pitchFamily="49" charset="-127"/>
            </a:endParaRPr>
          </a:p>
        </p:txBody>
      </p:sp>
      <p:sp>
        <p:nvSpPr>
          <p:cNvPr id="32" name="Textfeld 31"/>
          <p:cNvSpPr txBox="1"/>
          <p:nvPr/>
        </p:nvSpPr>
        <p:spPr>
          <a:xfrm>
            <a:off x="3359526" y="3318341"/>
            <a:ext cx="367408" cy="276999"/>
          </a:xfrm>
          <a:prstGeom prst="rect">
            <a:avLst/>
          </a:prstGeom>
          <a:solidFill>
            <a:schemeClr val="tx1"/>
          </a:solidFill>
          <a:ln w="12700">
            <a:solidFill>
              <a:schemeClr val="tx1"/>
            </a:solidFill>
            <a:prstDash val="dashDot"/>
          </a:ln>
        </p:spPr>
        <p:txBody>
          <a:bodyPr wrap="none" rtlCol="0" anchor="ctr">
            <a:spAutoFit/>
          </a:bodyPr>
          <a:lstStyle/>
          <a:p>
            <a:pPr algn="ctr"/>
            <a:r>
              <a:rPr lang="de-DE" sz="1200" dirty="0" smtClean="0">
                <a:solidFill>
                  <a:srgbClr val="21B5C9"/>
                </a:solidFill>
                <a:latin typeface="Elephant" panose="02020904090505020303" pitchFamily="18" charset="0"/>
              </a:rPr>
              <a:t>32</a:t>
            </a:r>
            <a:endParaRPr lang="de-DE" sz="2800" dirty="0">
              <a:solidFill>
                <a:srgbClr val="21B5C9"/>
              </a:solidFill>
              <a:latin typeface="Elephant" panose="02020904090505020303" pitchFamily="18" charset="0"/>
            </a:endParaRPr>
          </a:p>
        </p:txBody>
      </p:sp>
      <p:sp>
        <p:nvSpPr>
          <p:cNvPr id="33" name="Textfeld 32"/>
          <p:cNvSpPr txBox="1"/>
          <p:nvPr/>
        </p:nvSpPr>
        <p:spPr>
          <a:xfrm>
            <a:off x="2083309" y="2589057"/>
            <a:ext cx="537327" cy="523220"/>
          </a:xfrm>
          <a:prstGeom prst="rect">
            <a:avLst/>
          </a:prstGeom>
          <a:noFill/>
          <a:ln w="12700">
            <a:noFill/>
            <a:prstDash val="sysDot"/>
          </a:ln>
        </p:spPr>
        <p:txBody>
          <a:bodyPr wrap="none" rtlCol="0" anchor="ctr">
            <a:spAutoFit/>
          </a:bodyPr>
          <a:lstStyle/>
          <a:p>
            <a:pPr algn="ctr"/>
            <a:r>
              <a:rPr lang="de-DE" sz="2800" dirty="0" smtClean="0">
                <a:solidFill>
                  <a:srgbClr val="F4D938"/>
                </a:solidFill>
                <a:latin typeface="Georgia" panose="02040502050405020303" pitchFamily="18" charset="0"/>
              </a:rPr>
              <a:t>31</a:t>
            </a:r>
            <a:endParaRPr lang="de-DE" sz="2800" dirty="0">
              <a:solidFill>
                <a:srgbClr val="F4D938"/>
              </a:solidFill>
              <a:latin typeface="Georgia" panose="02040502050405020303" pitchFamily="18" charset="0"/>
            </a:endParaRPr>
          </a:p>
        </p:txBody>
      </p:sp>
      <p:sp>
        <p:nvSpPr>
          <p:cNvPr id="34" name="Textfeld 33"/>
          <p:cNvSpPr txBox="1"/>
          <p:nvPr/>
        </p:nvSpPr>
        <p:spPr>
          <a:xfrm>
            <a:off x="7461169" y="41925"/>
            <a:ext cx="792000" cy="576000"/>
          </a:xfrm>
          <a:prstGeom prst="rect">
            <a:avLst/>
          </a:prstGeom>
          <a:noFill/>
          <a:ln w="12700">
            <a:noFill/>
            <a:prstDash val="lgDashDotDot"/>
          </a:ln>
        </p:spPr>
        <p:txBody>
          <a:bodyPr wrap="none" rtlCol="0" anchor="ctr">
            <a:spAutoFit/>
          </a:bodyPr>
          <a:lstStyle/>
          <a:p>
            <a:pPr algn="ctr"/>
            <a:r>
              <a:rPr lang="de-DE" sz="2800" dirty="0" smtClean="0">
                <a:latin typeface="Felix Titling" panose="04060505060202020A04" pitchFamily="82" charset="0"/>
              </a:rPr>
              <a:t>30</a:t>
            </a:r>
            <a:endParaRPr lang="de-DE" sz="2800" dirty="0">
              <a:latin typeface="Felix Titling" panose="04060505060202020A04" pitchFamily="82" charset="0"/>
            </a:endParaRPr>
          </a:p>
        </p:txBody>
      </p:sp>
      <p:sp>
        <p:nvSpPr>
          <p:cNvPr id="35" name="Textfeld 34"/>
          <p:cNvSpPr txBox="1"/>
          <p:nvPr/>
        </p:nvSpPr>
        <p:spPr>
          <a:xfrm>
            <a:off x="1197823" y="1885627"/>
            <a:ext cx="546945" cy="523220"/>
          </a:xfrm>
          <a:prstGeom prst="rect">
            <a:avLst/>
          </a:prstGeom>
          <a:noFill/>
          <a:ln w="12700">
            <a:noFill/>
            <a:prstDash val="dash"/>
          </a:ln>
        </p:spPr>
        <p:txBody>
          <a:bodyPr wrap="none" rtlCol="0" anchor="ctr">
            <a:spAutoFit/>
          </a:bodyPr>
          <a:lstStyle/>
          <a:p>
            <a:pPr algn="ctr"/>
            <a:r>
              <a:rPr lang="de-DE" sz="2800" dirty="0" smtClean="0">
                <a:solidFill>
                  <a:srgbClr val="7030A0"/>
                </a:solidFill>
                <a:latin typeface="French Script MT" panose="03020402040607040605" pitchFamily="66" charset="0"/>
                <a:cs typeface="David" panose="020E0502060401010101" pitchFamily="34" charset="-79"/>
              </a:rPr>
              <a:t>37</a:t>
            </a:r>
            <a:endParaRPr lang="de-DE" sz="2800" dirty="0">
              <a:solidFill>
                <a:srgbClr val="7030A0"/>
              </a:solidFill>
              <a:latin typeface="French Script MT" panose="03020402040607040605" pitchFamily="66" charset="0"/>
              <a:cs typeface="David" panose="020E0502060401010101" pitchFamily="34" charset="-79"/>
            </a:endParaRPr>
          </a:p>
        </p:txBody>
      </p:sp>
      <p:sp>
        <p:nvSpPr>
          <p:cNvPr id="36" name="Textfeld 35"/>
          <p:cNvSpPr txBox="1"/>
          <p:nvPr/>
        </p:nvSpPr>
        <p:spPr>
          <a:xfrm>
            <a:off x="5266066" y="4895550"/>
            <a:ext cx="546945" cy="523220"/>
          </a:xfrm>
          <a:prstGeom prst="rect">
            <a:avLst/>
          </a:prstGeom>
          <a:noFill/>
          <a:ln w="12700">
            <a:noFill/>
            <a:prstDash val="sysDash"/>
          </a:ln>
        </p:spPr>
        <p:txBody>
          <a:bodyPr wrap="none" rtlCol="0" anchor="ctr">
            <a:spAutoFit/>
          </a:bodyPr>
          <a:lstStyle/>
          <a:p>
            <a:pPr algn="ctr"/>
            <a:r>
              <a:rPr lang="de-DE" sz="2800" dirty="0" smtClean="0">
                <a:solidFill>
                  <a:srgbClr val="00B050"/>
                </a:solidFill>
                <a:latin typeface="Giddyup Std" pitchFamily="66" charset="0"/>
                <a:cs typeface="DilleniaUPC" panose="02020603050405020304" pitchFamily="18" charset="-34"/>
              </a:rPr>
              <a:t>35</a:t>
            </a:r>
            <a:endParaRPr lang="de-DE" sz="2800" dirty="0">
              <a:solidFill>
                <a:srgbClr val="00B050"/>
              </a:solidFill>
              <a:latin typeface="Giddyup Std" pitchFamily="66" charset="0"/>
              <a:cs typeface="DilleniaUPC" panose="02020603050405020304" pitchFamily="18" charset="-34"/>
            </a:endParaRPr>
          </a:p>
        </p:txBody>
      </p:sp>
      <p:sp>
        <p:nvSpPr>
          <p:cNvPr id="37" name="Textfeld 36"/>
          <p:cNvSpPr txBox="1"/>
          <p:nvPr/>
        </p:nvSpPr>
        <p:spPr>
          <a:xfrm>
            <a:off x="6917285" y="3621730"/>
            <a:ext cx="421910" cy="523220"/>
          </a:xfrm>
          <a:prstGeom prst="rect">
            <a:avLst/>
          </a:prstGeom>
          <a:noFill/>
          <a:ln w="12700">
            <a:noFill/>
            <a:prstDash val="lgDash"/>
          </a:ln>
        </p:spPr>
        <p:txBody>
          <a:bodyPr wrap="none" rtlCol="0" anchor="ctr">
            <a:spAutoFit/>
          </a:bodyPr>
          <a:lstStyle/>
          <a:p>
            <a:pPr algn="ctr"/>
            <a:r>
              <a:rPr lang="de-DE" sz="2800" dirty="0" smtClean="0">
                <a:solidFill>
                  <a:srgbClr val="F4D938"/>
                </a:solidFill>
                <a:latin typeface="Gigi" panose="04040504061007020D02" pitchFamily="82" charset="0"/>
                <a:cs typeface="DokChampa" panose="020B0604020202020204" pitchFamily="34" charset="-34"/>
              </a:rPr>
              <a:t>33</a:t>
            </a:r>
            <a:endParaRPr lang="de-DE" sz="2800" dirty="0">
              <a:solidFill>
                <a:srgbClr val="F4D938"/>
              </a:solidFill>
              <a:latin typeface="Gigi" panose="04040504061007020D02" pitchFamily="82" charset="0"/>
              <a:cs typeface="DokChampa" panose="020B0604020202020204" pitchFamily="34" charset="-34"/>
            </a:endParaRPr>
          </a:p>
        </p:txBody>
      </p:sp>
      <p:sp>
        <p:nvSpPr>
          <p:cNvPr id="38" name="Textfeld 37"/>
          <p:cNvSpPr txBox="1"/>
          <p:nvPr/>
        </p:nvSpPr>
        <p:spPr>
          <a:xfrm>
            <a:off x="8194752" y="5551467"/>
            <a:ext cx="546945" cy="523220"/>
          </a:xfrm>
          <a:prstGeom prst="rect">
            <a:avLst/>
          </a:prstGeom>
          <a:noFill/>
          <a:ln w="12700">
            <a:noFill/>
            <a:prstDash val="solid"/>
          </a:ln>
        </p:spPr>
        <p:txBody>
          <a:bodyPr wrap="none" rtlCol="0" anchor="ctr">
            <a:spAutoFit/>
          </a:bodyPr>
          <a:lstStyle/>
          <a:p>
            <a:pPr algn="ctr"/>
            <a:r>
              <a:rPr lang="de-DE" sz="2800" dirty="0" smtClean="0">
                <a:solidFill>
                  <a:srgbClr val="7030A0"/>
                </a:solidFill>
                <a:latin typeface="Freestyle Script" panose="030804020302050B0404" pitchFamily="66" charset="0"/>
                <a:ea typeface="DotumChe" panose="020B0609000101010101" pitchFamily="49" charset="-127"/>
                <a:cs typeface="FrankRuehl" panose="020E0503060101010101" pitchFamily="34" charset="-79"/>
              </a:rPr>
              <a:t>36</a:t>
            </a:r>
            <a:endParaRPr lang="de-DE" sz="2800" dirty="0">
              <a:solidFill>
                <a:srgbClr val="7030A0"/>
              </a:solidFill>
              <a:latin typeface="Freestyle Script" panose="030804020302050B0404" pitchFamily="66" charset="0"/>
              <a:ea typeface="DotumChe" panose="020B0609000101010101" pitchFamily="49" charset="-127"/>
              <a:cs typeface="FrankRuehl" panose="020E0503060101010101" pitchFamily="34" charset="-79"/>
            </a:endParaRPr>
          </a:p>
        </p:txBody>
      </p:sp>
      <p:sp>
        <p:nvSpPr>
          <p:cNvPr id="39" name="Textfeld 38"/>
          <p:cNvSpPr txBox="1"/>
          <p:nvPr/>
        </p:nvSpPr>
        <p:spPr>
          <a:xfrm>
            <a:off x="246239" y="4852090"/>
            <a:ext cx="670376" cy="523220"/>
          </a:xfrm>
          <a:prstGeom prst="rect">
            <a:avLst/>
          </a:prstGeom>
          <a:noFill/>
          <a:ln w="12700">
            <a:noFill/>
            <a:prstDash val="dashDot"/>
          </a:ln>
        </p:spPr>
        <p:txBody>
          <a:bodyPr wrap="none" rtlCol="0" anchor="ctr">
            <a:spAutoFit/>
          </a:bodyPr>
          <a:lstStyle/>
          <a:p>
            <a:pPr algn="ctr"/>
            <a:r>
              <a:rPr lang="de-DE" sz="2800" dirty="0" smtClean="0">
                <a:solidFill>
                  <a:srgbClr val="21B5C9"/>
                </a:solidFill>
                <a:latin typeface="MV Boli" pitchFamily="2" charset="0"/>
                <a:ea typeface="FangSong" pitchFamily="49" charset="-122"/>
                <a:cs typeface="MV Boli" pitchFamily="2" charset="0"/>
              </a:rPr>
              <a:t>34</a:t>
            </a:r>
            <a:endParaRPr lang="de-DE" sz="2800" dirty="0">
              <a:solidFill>
                <a:srgbClr val="21B5C9"/>
              </a:solidFill>
              <a:latin typeface="MV Boli" pitchFamily="2" charset="0"/>
              <a:ea typeface="FangSong" pitchFamily="49" charset="-122"/>
              <a:cs typeface="MV Boli" pitchFamily="2" charset="0"/>
            </a:endParaRPr>
          </a:p>
        </p:txBody>
      </p:sp>
      <p:sp>
        <p:nvSpPr>
          <p:cNvPr id="40" name="Textfeld 39"/>
          <p:cNvSpPr txBox="1"/>
          <p:nvPr/>
        </p:nvSpPr>
        <p:spPr>
          <a:xfrm>
            <a:off x="4900257" y="1410910"/>
            <a:ext cx="792000" cy="576000"/>
          </a:xfrm>
          <a:prstGeom prst="rect">
            <a:avLst/>
          </a:prstGeom>
          <a:noFill/>
          <a:ln w="12700">
            <a:noFill/>
            <a:prstDash val="lgDashDotDot"/>
          </a:ln>
        </p:spPr>
        <p:txBody>
          <a:bodyPr wrap="none" rtlCol="0" anchor="ctr">
            <a:spAutoFit/>
          </a:bodyPr>
          <a:lstStyle/>
          <a:p>
            <a:pPr algn="ctr"/>
            <a:r>
              <a:rPr lang="de-DE" sz="2800" dirty="0" smtClean="0">
                <a:latin typeface="Gill Sans Ultra Bold" panose="020B0A02020104020203" pitchFamily="34" charset="0"/>
              </a:rPr>
              <a:t>38</a:t>
            </a:r>
            <a:endParaRPr lang="de-DE" sz="2800" dirty="0">
              <a:latin typeface="Gill Sans Ultra Bold" panose="020B0A02020104020203" pitchFamily="34" charset="0"/>
            </a:endParaRPr>
          </a:p>
        </p:txBody>
      </p:sp>
      <p:sp>
        <p:nvSpPr>
          <p:cNvPr id="41" name="Textfeld 40"/>
          <p:cNvSpPr txBox="1"/>
          <p:nvPr/>
        </p:nvSpPr>
        <p:spPr>
          <a:xfrm>
            <a:off x="5561785" y="2484384"/>
            <a:ext cx="611065" cy="523220"/>
          </a:xfrm>
          <a:prstGeom prst="rect">
            <a:avLst/>
          </a:prstGeom>
          <a:noFill/>
          <a:ln w="12700">
            <a:noFill/>
            <a:prstDash val="sysDot"/>
          </a:ln>
        </p:spPr>
        <p:txBody>
          <a:bodyPr wrap="none" rtlCol="0" anchor="ctr">
            <a:spAutoFit/>
          </a:bodyPr>
          <a:lstStyle/>
          <a:p>
            <a:pPr algn="ctr"/>
            <a:r>
              <a:rPr lang="de-DE" sz="2800" dirty="0" smtClean="0">
                <a:solidFill>
                  <a:srgbClr val="7030A0"/>
                </a:solidFill>
                <a:latin typeface="Goudy Old Style" panose="02020502050305020303" pitchFamily="18" charset="0"/>
              </a:rPr>
              <a:t>41</a:t>
            </a:r>
            <a:endParaRPr lang="de-DE" sz="2800" dirty="0">
              <a:solidFill>
                <a:srgbClr val="7030A0"/>
              </a:solidFill>
              <a:latin typeface="Goudy Old Style" panose="02020502050305020303" pitchFamily="18" charset="0"/>
            </a:endParaRPr>
          </a:p>
        </p:txBody>
      </p:sp>
      <p:sp>
        <p:nvSpPr>
          <p:cNvPr id="42" name="Textfeld 41"/>
          <p:cNvSpPr txBox="1"/>
          <p:nvPr/>
        </p:nvSpPr>
        <p:spPr>
          <a:xfrm>
            <a:off x="7866797" y="3438917"/>
            <a:ext cx="604653" cy="523220"/>
          </a:xfrm>
          <a:prstGeom prst="rect">
            <a:avLst/>
          </a:prstGeom>
          <a:noFill/>
          <a:ln w="12700">
            <a:noFill/>
            <a:prstDash val="dash"/>
          </a:ln>
        </p:spPr>
        <p:txBody>
          <a:bodyPr wrap="none" rtlCol="0" anchor="ctr">
            <a:spAutoFit/>
          </a:bodyPr>
          <a:lstStyle/>
          <a:p>
            <a:pPr algn="ctr"/>
            <a:r>
              <a:rPr lang="de-DE" sz="2800" dirty="0" smtClean="0">
                <a:solidFill>
                  <a:srgbClr val="99CC00"/>
                </a:solidFill>
                <a:latin typeface="Gungsuh" panose="02030600000101010101" pitchFamily="18" charset="-127"/>
                <a:ea typeface="Gungsuh" panose="02030600000101010101" pitchFamily="18" charset="-127"/>
                <a:cs typeface="David" panose="020E0502060401010101" pitchFamily="34" charset="-79"/>
              </a:rPr>
              <a:t>42</a:t>
            </a:r>
            <a:endParaRPr lang="de-DE" sz="2800" dirty="0">
              <a:solidFill>
                <a:srgbClr val="99CC00"/>
              </a:solidFill>
              <a:latin typeface="Gungsuh" panose="02030600000101010101" pitchFamily="18" charset="-127"/>
              <a:ea typeface="Gungsuh" panose="02030600000101010101" pitchFamily="18" charset="-127"/>
              <a:cs typeface="David" panose="020E0502060401010101" pitchFamily="34" charset="-79"/>
            </a:endParaRPr>
          </a:p>
        </p:txBody>
      </p:sp>
      <p:sp>
        <p:nvSpPr>
          <p:cNvPr id="43" name="Textfeld 42"/>
          <p:cNvSpPr txBox="1"/>
          <p:nvPr/>
        </p:nvSpPr>
        <p:spPr>
          <a:xfrm>
            <a:off x="1414865" y="5749993"/>
            <a:ext cx="611065" cy="523220"/>
          </a:xfrm>
          <a:prstGeom prst="rect">
            <a:avLst/>
          </a:prstGeom>
          <a:noFill/>
          <a:ln w="12700">
            <a:noFill/>
            <a:prstDash val="sysDash"/>
          </a:ln>
        </p:spPr>
        <p:txBody>
          <a:bodyPr wrap="none" rtlCol="0" anchor="ctr">
            <a:spAutoFit/>
          </a:bodyPr>
          <a:lstStyle/>
          <a:p>
            <a:pPr algn="ctr"/>
            <a:r>
              <a:rPr lang="de-DE" sz="2800" dirty="0" smtClean="0">
                <a:solidFill>
                  <a:srgbClr val="FF0000"/>
                </a:solidFill>
                <a:latin typeface="Goudy Stout" panose="0202090407030B020401" pitchFamily="18" charset="0"/>
                <a:cs typeface="DilleniaUPC" panose="02020603050405020304" pitchFamily="18" charset="-34"/>
              </a:rPr>
              <a:t>43</a:t>
            </a:r>
            <a:endParaRPr lang="de-DE" sz="2800" dirty="0">
              <a:solidFill>
                <a:srgbClr val="FF0000"/>
              </a:solidFill>
              <a:latin typeface="Goudy Stout" panose="0202090407030B020401" pitchFamily="18" charset="0"/>
              <a:cs typeface="DilleniaUPC" panose="02020603050405020304" pitchFamily="18" charset="-34"/>
            </a:endParaRPr>
          </a:p>
        </p:txBody>
      </p:sp>
      <p:sp>
        <p:nvSpPr>
          <p:cNvPr id="44" name="Textfeld 43"/>
          <p:cNvSpPr txBox="1"/>
          <p:nvPr/>
        </p:nvSpPr>
        <p:spPr>
          <a:xfrm>
            <a:off x="8175516" y="583322"/>
            <a:ext cx="585417" cy="523220"/>
          </a:xfrm>
          <a:prstGeom prst="rect">
            <a:avLst/>
          </a:prstGeom>
          <a:noFill/>
          <a:ln w="12700">
            <a:noFill/>
            <a:prstDash val="lgDash"/>
          </a:ln>
        </p:spPr>
        <p:txBody>
          <a:bodyPr wrap="none" rtlCol="0" anchor="ctr">
            <a:spAutoFit/>
          </a:bodyPr>
          <a:lstStyle/>
          <a:p>
            <a:pPr algn="ctr"/>
            <a:r>
              <a:rPr lang="de-DE" sz="2800" dirty="0" smtClean="0">
                <a:solidFill>
                  <a:srgbClr val="0070C0"/>
                </a:solidFill>
                <a:latin typeface="Haettenschweiler" panose="020B0706040902060204" pitchFamily="34" charset="0"/>
                <a:cs typeface="DokChampa" panose="020B0604020202020204" pitchFamily="34" charset="-34"/>
              </a:rPr>
              <a:t>39</a:t>
            </a:r>
            <a:endParaRPr lang="de-DE" sz="2800" dirty="0">
              <a:solidFill>
                <a:srgbClr val="0070C0"/>
              </a:solidFill>
              <a:latin typeface="Haettenschweiler" panose="020B0706040902060204" pitchFamily="34" charset="0"/>
              <a:cs typeface="DokChampa" panose="020B0604020202020204" pitchFamily="34" charset="-34"/>
            </a:endParaRPr>
          </a:p>
        </p:txBody>
      </p:sp>
      <p:sp>
        <p:nvSpPr>
          <p:cNvPr id="45" name="Textfeld 44"/>
          <p:cNvSpPr txBox="1"/>
          <p:nvPr/>
        </p:nvSpPr>
        <p:spPr>
          <a:xfrm>
            <a:off x="801266" y="4129332"/>
            <a:ext cx="611065" cy="523220"/>
          </a:xfrm>
          <a:prstGeom prst="rect">
            <a:avLst/>
          </a:prstGeom>
          <a:noFill/>
          <a:ln w="12700">
            <a:noFill/>
            <a:prstDash val="solid"/>
          </a:ln>
        </p:spPr>
        <p:txBody>
          <a:bodyPr wrap="none" rtlCol="0" anchor="ctr">
            <a:spAutoFit/>
          </a:bodyPr>
          <a:lstStyle/>
          <a:p>
            <a:pPr algn="ctr"/>
            <a:r>
              <a:rPr lang="de-DE" sz="2800" dirty="0" smtClean="0">
                <a:solidFill>
                  <a:schemeClr val="accent6">
                    <a:lumMod val="75000"/>
                  </a:schemeClr>
                </a:solidFill>
                <a:latin typeface="Gloucester MT Extra Condensed" panose="02030808020601010101" pitchFamily="18" charset="0"/>
                <a:ea typeface="DotumChe" panose="020B0609000101010101" pitchFamily="49" charset="-127"/>
                <a:cs typeface="FrankRuehl" panose="020E0503060101010101" pitchFamily="34" charset="-79"/>
              </a:rPr>
              <a:t>40</a:t>
            </a:r>
            <a:endParaRPr lang="de-DE" sz="2800" dirty="0">
              <a:solidFill>
                <a:schemeClr val="accent6">
                  <a:lumMod val="75000"/>
                </a:schemeClr>
              </a:solidFill>
              <a:latin typeface="Gloucester MT Extra Condensed" panose="02030808020601010101" pitchFamily="18" charset="0"/>
              <a:ea typeface="DotumChe" panose="020B0609000101010101" pitchFamily="49" charset="-127"/>
              <a:cs typeface="FrankRuehl" panose="020E0503060101010101" pitchFamily="34" charset="-79"/>
            </a:endParaRPr>
          </a:p>
        </p:txBody>
      </p:sp>
      <p:sp>
        <p:nvSpPr>
          <p:cNvPr id="46" name="Textfeld 45"/>
          <p:cNvSpPr txBox="1"/>
          <p:nvPr/>
        </p:nvSpPr>
        <p:spPr>
          <a:xfrm>
            <a:off x="4351582" y="5130074"/>
            <a:ext cx="470000" cy="523220"/>
          </a:xfrm>
          <a:prstGeom prst="rect">
            <a:avLst/>
          </a:prstGeom>
          <a:noFill/>
          <a:ln w="12700">
            <a:noFill/>
            <a:prstDash val="dashDot"/>
          </a:ln>
        </p:spPr>
        <p:txBody>
          <a:bodyPr wrap="none" rtlCol="0" anchor="ctr">
            <a:spAutoFit/>
          </a:bodyPr>
          <a:lstStyle/>
          <a:p>
            <a:pPr algn="ctr"/>
            <a:r>
              <a:rPr lang="de-DE" sz="2800" dirty="0" smtClean="0">
                <a:solidFill>
                  <a:srgbClr val="7030A0"/>
                </a:solidFill>
                <a:latin typeface="Harrington" panose="04040505050A02020702" pitchFamily="82" charset="0"/>
                <a:cs typeface="Gisha" panose="020B0502040204020203" pitchFamily="34" charset="-79"/>
              </a:rPr>
              <a:t>44</a:t>
            </a:r>
            <a:endParaRPr lang="de-DE" sz="2800" dirty="0">
              <a:solidFill>
                <a:srgbClr val="7030A0"/>
              </a:solidFill>
              <a:latin typeface="Harrington" panose="04040505050A02020702" pitchFamily="82" charset="0"/>
              <a:cs typeface="Gisha" panose="020B0502040204020203" pitchFamily="34" charset="-79"/>
            </a:endParaRPr>
          </a:p>
        </p:txBody>
      </p:sp>
      <p:sp>
        <p:nvSpPr>
          <p:cNvPr id="47" name="Textfeld 46"/>
          <p:cNvSpPr txBox="1"/>
          <p:nvPr/>
        </p:nvSpPr>
        <p:spPr>
          <a:xfrm>
            <a:off x="7061650" y="4705332"/>
            <a:ext cx="449161" cy="523220"/>
          </a:xfrm>
          <a:prstGeom prst="rect">
            <a:avLst/>
          </a:prstGeom>
          <a:noFill/>
          <a:ln w="12700">
            <a:noFill/>
            <a:prstDash val="sysDot"/>
          </a:ln>
        </p:spPr>
        <p:txBody>
          <a:bodyPr wrap="none" rtlCol="0" anchor="ctr">
            <a:spAutoFit/>
          </a:bodyPr>
          <a:lstStyle/>
          <a:p>
            <a:pPr algn="ctr"/>
            <a:r>
              <a:rPr lang="de-DE" sz="2800" dirty="0" smtClean="0">
                <a:solidFill>
                  <a:srgbClr val="FF0000"/>
                </a:solidFill>
                <a:latin typeface="Imprint MT Shadow" panose="04020605060303030202" pitchFamily="82" charset="0"/>
              </a:rPr>
              <a:t>45</a:t>
            </a:r>
            <a:endParaRPr lang="de-DE" sz="2800" dirty="0">
              <a:solidFill>
                <a:srgbClr val="FF0000"/>
              </a:solidFill>
              <a:latin typeface="Imprint MT Shadow" panose="04020605060303030202" pitchFamily="82" charset="0"/>
            </a:endParaRPr>
          </a:p>
        </p:txBody>
      </p:sp>
      <p:sp>
        <p:nvSpPr>
          <p:cNvPr id="48" name="Textfeld 47"/>
          <p:cNvSpPr txBox="1"/>
          <p:nvPr/>
        </p:nvSpPr>
        <p:spPr>
          <a:xfrm>
            <a:off x="2155832" y="1579666"/>
            <a:ext cx="511679" cy="523220"/>
          </a:xfrm>
          <a:prstGeom prst="rect">
            <a:avLst/>
          </a:prstGeom>
          <a:noFill/>
          <a:ln w="12700">
            <a:noFill/>
            <a:prstDash val="dash"/>
          </a:ln>
        </p:spPr>
        <p:txBody>
          <a:bodyPr wrap="none" rtlCol="0" anchor="ctr">
            <a:spAutoFit/>
          </a:bodyPr>
          <a:lstStyle/>
          <a:p>
            <a:pPr algn="ctr"/>
            <a:r>
              <a:rPr lang="de-DE" sz="2800" dirty="0" smtClean="0">
                <a:solidFill>
                  <a:srgbClr val="FF0000"/>
                </a:solidFill>
                <a:latin typeface="JasmineUPC" panose="02020603050405020304" pitchFamily="18" charset="-34"/>
                <a:ea typeface="Gungsuh" panose="02030600000101010101" pitchFamily="18" charset="-127"/>
                <a:cs typeface="JasmineUPC" panose="02020603050405020304" pitchFamily="18" charset="-34"/>
              </a:rPr>
              <a:t>46</a:t>
            </a:r>
            <a:endParaRPr lang="de-DE" sz="2800" dirty="0">
              <a:solidFill>
                <a:srgbClr val="FF0000"/>
              </a:solidFill>
              <a:latin typeface="JasmineUPC" panose="02020603050405020304" pitchFamily="18" charset="-34"/>
              <a:ea typeface="Gungsuh" panose="02030600000101010101" pitchFamily="18" charset="-127"/>
              <a:cs typeface="JasmineUPC" panose="02020603050405020304" pitchFamily="18" charset="-34"/>
            </a:endParaRPr>
          </a:p>
        </p:txBody>
      </p:sp>
      <p:sp>
        <p:nvSpPr>
          <p:cNvPr id="49" name="Textfeld 48"/>
          <p:cNvSpPr txBox="1"/>
          <p:nvPr/>
        </p:nvSpPr>
        <p:spPr>
          <a:xfrm>
            <a:off x="5466938" y="4048653"/>
            <a:ext cx="449161" cy="523220"/>
          </a:xfrm>
          <a:prstGeom prst="rect">
            <a:avLst/>
          </a:prstGeom>
          <a:noFill/>
          <a:ln w="12700">
            <a:noFill/>
            <a:prstDash val="sysDash"/>
          </a:ln>
        </p:spPr>
        <p:txBody>
          <a:bodyPr wrap="none" rtlCol="0" anchor="ctr">
            <a:spAutoFit/>
          </a:bodyPr>
          <a:lstStyle/>
          <a:p>
            <a:pPr algn="ctr"/>
            <a:r>
              <a:rPr lang="de-DE" sz="2800" dirty="0" smtClean="0">
                <a:solidFill>
                  <a:schemeClr val="accent6">
                    <a:lumMod val="75000"/>
                  </a:schemeClr>
                </a:solidFill>
                <a:latin typeface="Jokerman" panose="04090605060D06020702" pitchFamily="82" charset="0"/>
                <a:cs typeface="DilleniaUPC" panose="02020603050405020304" pitchFamily="18" charset="-34"/>
              </a:rPr>
              <a:t>50</a:t>
            </a:r>
            <a:endParaRPr lang="de-DE" sz="2800" dirty="0">
              <a:solidFill>
                <a:schemeClr val="accent6">
                  <a:lumMod val="75000"/>
                </a:schemeClr>
              </a:solidFill>
              <a:latin typeface="Jokerman" panose="04090605060D06020702" pitchFamily="82" charset="0"/>
              <a:cs typeface="DilleniaUPC" panose="02020603050405020304" pitchFamily="18" charset="-34"/>
            </a:endParaRPr>
          </a:p>
        </p:txBody>
      </p:sp>
      <p:sp>
        <p:nvSpPr>
          <p:cNvPr id="50" name="Textfeld 49"/>
          <p:cNvSpPr txBox="1"/>
          <p:nvPr/>
        </p:nvSpPr>
        <p:spPr>
          <a:xfrm>
            <a:off x="3407946" y="359046"/>
            <a:ext cx="546945" cy="523220"/>
          </a:xfrm>
          <a:prstGeom prst="rect">
            <a:avLst/>
          </a:prstGeom>
          <a:noFill/>
          <a:ln w="12700">
            <a:noFill/>
            <a:prstDash val="lgDash"/>
          </a:ln>
        </p:spPr>
        <p:txBody>
          <a:bodyPr wrap="none" rtlCol="0" anchor="ctr">
            <a:spAutoFit/>
          </a:bodyPr>
          <a:lstStyle/>
          <a:p>
            <a:pPr algn="ctr"/>
            <a:r>
              <a:rPr lang="de-DE" sz="2800" dirty="0" smtClean="0">
                <a:solidFill>
                  <a:srgbClr val="F4D938"/>
                </a:solidFill>
                <a:latin typeface="Informal Roman" panose="030604020304060B0204" pitchFamily="66" charset="0"/>
                <a:cs typeface="DokChampa" panose="020B0604020202020204" pitchFamily="34" charset="-34"/>
              </a:rPr>
              <a:t>47</a:t>
            </a:r>
            <a:endParaRPr lang="de-DE" sz="2800" dirty="0">
              <a:solidFill>
                <a:srgbClr val="F4D938"/>
              </a:solidFill>
              <a:latin typeface="Informal Roman" panose="030604020304060B0204" pitchFamily="66" charset="0"/>
              <a:cs typeface="DokChampa" panose="020B0604020202020204" pitchFamily="34" charset="-34"/>
            </a:endParaRPr>
          </a:p>
        </p:txBody>
      </p:sp>
      <p:sp>
        <p:nvSpPr>
          <p:cNvPr id="51" name="Textfeld 50"/>
          <p:cNvSpPr txBox="1"/>
          <p:nvPr/>
        </p:nvSpPr>
        <p:spPr>
          <a:xfrm>
            <a:off x="2222773" y="3604673"/>
            <a:ext cx="585417" cy="523220"/>
          </a:xfrm>
          <a:prstGeom prst="rect">
            <a:avLst/>
          </a:prstGeom>
          <a:noFill/>
          <a:ln w="12700">
            <a:noFill/>
            <a:prstDash val="solid"/>
          </a:ln>
        </p:spPr>
        <p:txBody>
          <a:bodyPr wrap="none" rtlCol="0" anchor="ctr">
            <a:spAutoFit/>
          </a:bodyPr>
          <a:lstStyle/>
          <a:p>
            <a:pPr algn="ctr"/>
            <a:r>
              <a:rPr lang="de-DE" sz="2800" dirty="0" smtClean="0">
                <a:solidFill>
                  <a:srgbClr val="00B050"/>
                </a:solidFill>
                <a:latin typeface="Hobo Std" pitchFamily="34" charset="0"/>
                <a:ea typeface="DotumChe" panose="020B0609000101010101" pitchFamily="49" charset="-127"/>
                <a:cs typeface="FrankRuehl" panose="020E0503060101010101" pitchFamily="34" charset="-79"/>
              </a:rPr>
              <a:t>49</a:t>
            </a:r>
            <a:endParaRPr lang="de-DE" sz="2800" dirty="0">
              <a:solidFill>
                <a:srgbClr val="00B050"/>
              </a:solidFill>
              <a:latin typeface="Hobo Std" pitchFamily="34" charset="0"/>
              <a:ea typeface="DotumChe" panose="020B0609000101010101" pitchFamily="49" charset="-127"/>
              <a:cs typeface="FrankRuehl" panose="020E0503060101010101" pitchFamily="34" charset="-79"/>
            </a:endParaRPr>
          </a:p>
        </p:txBody>
      </p:sp>
      <p:sp>
        <p:nvSpPr>
          <p:cNvPr id="52" name="Textfeld 51"/>
          <p:cNvSpPr txBox="1"/>
          <p:nvPr/>
        </p:nvSpPr>
        <p:spPr>
          <a:xfrm>
            <a:off x="6930229" y="1437427"/>
            <a:ext cx="546945" cy="523220"/>
          </a:xfrm>
          <a:prstGeom prst="rect">
            <a:avLst/>
          </a:prstGeom>
          <a:noFill/>
          <a:ln w="12700">
            <a:noFill/>
            <a:prstDash val="dashDot"/>
          </a:ln>
        </p:spPr>
        <p:txBody>
          <a:bodyPr wrap="none" rtlCol="0" anchor="ctr">
            <a:spAutoFit/>
          </a:bodyPr>
          <a:lstStyle/>
          <a:p>
            <a:pPr algn="ctr"/>
            <a:r>
              <a:rPr lang="de-DE" sz="2800" dirty="0" smtClean="0">
                <a:solidFill>
                  <a:srgbClr val="FF0000"/>
                </a:solidFill>
                <a:latin typeface="Kristen ITC" panose="03050502040202030202" pitchFamily="66" charset="0"/>
                <a:cs typeface="Gisha" panose="020B0502040204020203" pitchFamily="34" charset="-79"/>
              </a:rPr>
              <a:t>48</a:t>
            </a:r>
            <a:endParaRPr lang="de-DE" sz="2800" dirty="0">
              <a:solidFill>
                <a:srgbClr val="FF0000"/>
              </a:solidFill>
              <a:latin typeface="Kristen ITC" panose="03050502040202030202" pitchFamily="66" charset="0"/>
              <a:cs typeface="Gisha" panose="020B0502040204020203" pitchFamily="34" charset="-79"/>
            </a:endParaRPr>
          </a:p>
        </p:txBody>
      </p:sp>
      <p:sp>
        <p:nvSpPr>
          <p:cNvPr id="53" name="Textfeld 52"/>
          <p:cNvSpPr txBox="1"/>
          <p:nvPr/>
        </p:nvSpPr>
        <p:spPr>
          <a:xfrm>
            <a:off x="7564756" y="3892673"/>
            <a:ext cx="388248" cy="523220"/>
          </a:xfrm>
          <a:prstGeom prst="rect">
            <a:avLst/>
          </a:prstGeom>
          <a:noFill/>
          <a:ln w="12700">
            <a:noFill/>
            <a:prstDash val="lgDashDotDot"/>
          </a:ln>
        </p:spPr>
        <p:txBody>
          <a:bodyPr wrap="none" rtlCol="0" anchor="ctr">
            <a:spAutoFit/>
          </a:bodyPr>
          <a:lstStyle/>
          <a:p>
            <a:pPr algn="ctr"/>
            <a:r>
              <a:rPr lang="de-DE" sz="2800" dirty="0" smtClean="0">
                <a:solidFill>
                  <a:srgbClr val="21B5C9"/>
                </a:solidFill>
                <a:latin typeface="Juice ITC" panose="04040403040A02020202" pitchFamily="82" charset="0"/>
              </a:rPr>
              <a:t>51</a:t>
            </a:r>
            <a:endParaRPr lang="de-DE" sz="2800" dirty="0">
              <a:solidFill>
                <a:srgbClr val="21B5C9"/>
              </a:solidFill>
              <a:latin typeface="Juice ITC" panose="04040403040A02020202" pitchFamily="82" charset="0"/>
            </a:endParaRPr>
          </a:p>
        </p:txBody>
      </p:sp>
      <p:sp>
        <p:nvSpPr>
          <p:cNvPr id="54" name="Textfeld 53"/>
          <p:cNvSpPr txBox="1"/>
          <p:nvPr/>
        </p:nvSpPr>
        <p:spPr>
          <a:xfrm>
            <a:off x="1112853" y="5029501"/>
            <a:ext cx="425116" cy="523220"/>
          </a:xfrm>
          <a:prstGeom prst="rect">
            <a:avLst/>
          </a:prstGeom>
          <a:noFill/>
          <a:ln w="12700">
            <a:noFill/>
            <a:prstDash val="sysDot"/>
          </a:ln>
        </p:spPr>
        <p:txBody>
          <a:bodyPr wrap="none" rtlCol="0" anchor="ctr">
            <a:spAutoFit/>
          </a:bodyPr>
          <a:lstStyle/>
          <a:p>
            <a:pPr algn="ctr"/>
            <a:r>
              <a:rPr lang="de-DE" sz="2800" dirty="0" smtClean="0">
                <a:solidFill>
                  <a:srgbClr val="0070C0"/>
                </a:solidFill>
                <a:latin typeface="Lithos Pro Regular" pitchFamily="82" charset="0"/>
                <a:ea typeface="Gungsuh" panose="02030600000101010101" pitchFamily="18" charset="-127"/>
                <a:cs typeface="JasmineUPC" panose="02020603050405020304" pitchFamily="18" charset="-34"/>
              </a:rPr>
              <a:t>52</a:t>
            </a:r>
            <a:endParaRPr lang="de-DE" sz="2800" dirty="0">
              <a:solidFill>
                <a:srgbClr val="0070C0"/>
              </a:solidFill>
              <a:latin typeface="Lithos Pro Regular" pitchFamily="82" charset="0"/>
              <a:ea typeface="Gungsuh" panose="02030600000101010101" pitchFamily="18" charset="-127"/>
              <a:cs typeface="JasmineUPC" panose="02020603050405020304" pitchFamily="18" charset="-34"/>
            </a:endParaRPr>
          </a:p>
        </p:txBody>
      </p:sp>
      <p:sp>
        <p:nvSpPr>
          <p:cNvPr id="55" name="Textfeld 54"/>
          <p:cNvSpPr txBox="1"/>
          <p:nvPr/>
        </p:nvSpPr>
        <p:spPr>
          <a:xfrm>
            <a:off x="3138414" y="5714249"/>
            <a:ext cx="425116" cy="523220"/>
          </a:xfrm>
          <a:prstGeom prst="rect">
            <a:avLst/>
          </a:prstGeom>
          <a:noFill/>
          <a:ln w="12700">
            <a:noFill/>
            <a:prstDash val="sysDash"/>
          </a:ln>
        </p:spPr>
        <p:txBody>
          <a:bodyPr wrap="none" rtlCol="0" anchor="ctr">
            <a:spAutoFit/>
          </a:bodyPr>
          <a:lstStyle/>
          <a:p>
            <a:pPr algn="ctr"/>
            <a:r>
              <a:rPr lang="de-DE" sz="2800" dirty="0" smtClean="0">
                <a:solidFill>
                  <a:srgbClr val="0070C0"/>
                </a:solidFill>
                <a:latin typeface="Magneto" panose="04030805050802020D02" pitchFamily="82" charset="0"/>
                <a:cs typeface="DokChampa" panose="020B0604020202020204" pitchFamily="34" charset="-34"/>
              </a:rPr>
              <a:t>53</a:t>
            </a:r>
            <a:endParaRPr lang="de-DE" sz="2800" dirty="0">
              <a:solidFill>
                <a:srgbClr val="0070C0"/>
              </a:solidFill>
              <a:latin typeface="Magneto" panose="04030805050802020D02" pitchFamily="82" charset="0"/>
              <a:cs typeface="DokChampa" panose="020B0604020202020204" pitchFamily="34" charset="-34"/>
            </a:endParaRPr>
          </a:p>
        </p:txBody>
      </p:sp>
      <p:sp>
        <p:nvSpPr>
          <p:cNvPr id="56" name="Textfeld 55"/>
          <p:cNvSpPr txBox="1"/>
          <p:nvPr/>
        </p:nvSpPr>
        <p:spPr>
          <a:xfrm>
            <a:off x="7646767" y="5995734"/>
            <a:ext cx="546945" cy="523220"/>
          </a:xfrm>
          <a:prstGeom prst="rect">
            <a:avLst/>
          </a:prstGeom>
          <a:noFill/>
          <a:ln w="12700">
            <a:noFill/>
            <a:prstDash val="dash"/>
          </a:ln>
        </p:spPr>
        <p:txBody>
          <a:bodyPr wrap="none" rtlCol="0" anchor="ctr">
            <a:spAutoFit/>
          </a:bodyPr>
          <a:lstStyle/>
          <a:p>
            <a:pPr algn="ctr"/>
            <a:r>
              <a:rPr lang="de-DE" sz="2800" dirty="0" smtClean="0">
                <a:solidFill>
                  <a:srgbClr val="00B050"/>
                </a:solidFill>
                <a:latin typeface="Matura MT Script Capitals" panose="03020802060602070202" pitchFamily="66" charset="0"/>
              </a:rPr>
              <a:t>54</a:t>
            </a:r>
            <a:endParaRPr lang="de-DE" sz="2800" dirty="0">
              <a:solidFill>
                <a:srgbClr val="00B050"/>
              </a:solidFill>
              <a:latin typeface="Matura MT Script Capitals" panose="03020802060602070202" pitchFamily="66" charset="0"/>
            </a:endParaRPr>
          </a:p>
        </p:txBody>
      </p:sp>
      <p:sp>
        <p:nvSpPr>
          <p:cNvPr id="57" name="Raute 56"/>
          <p:cNvSpPr/>
          <p:nvPr/>
        </p:nvSpPr>
        <p:spPr>
          <a:xfrm>
            <a:off x="6431279" y="476608"/>
            <a:ext cx="610214" cy="576064"/>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dirty="0" smtClean="0">
                <a:solidFill>
                  <a:srgbClr val="99CC00"/>
                </a:solidFill>
                <a:latin typeface="Cooper Std Black" pitchFamily="18" charset="0"/>
              </a:rPr>
              <a:t>21</a:t>
            </a:r>
            <a:endParaRPr lang="de-DE" dirty="0">
              <a:solidFill>
                <a:srgbClr val="99CC00"/>
              </a:solidFill>
            </a:endParaRPr>
          </a:p>
        </p:txBody>
      </p:sp>
      <p:pic>
        <p:nvPicPr>
          <p:cNvPr id="69" name="~PP3273.WAV">
            <a:hlinkClick r:id="" action="ppaction://media"/>
          </p:cNvPr>
          <p:cNvPicPr>
            <a:picLocks noRot="1" noChangeAspect="1"/>
          </p:cNvPicPr>
          <p:nvPr>
            <a:audioFile r:link="rId3"/>
            <p:extLst>
              <p:ext uri="{DAA4B4D4-6D71-4841-9C94-3DE7FCFB9230}">
                <p14:media xmlns:p14="http://schemas.microsoft.com/office/powerpoint/2010/main" r:embed="rId2"/>
              </p:ext>
            </p:extLst>
          </p:nvPr>
        </p:nvPicPr>
        <p:blipFill>
          <a:blip r:embed="rId6" cstate="print"/>
          <a:stretch>
            <a:fillRect/>
          </a:stretch>
        </p:blipFill>
        <p:spPr>
          <a:xfrm>
            <a:off x="8839200" y="6311900"/>
            <a:ext cx="304800" cy="304800"/>
          </a:xfrm>
          <a:prstGeom prst="rect">
            <a:avLst/>
          </a:prstGeom>
        </p:spPr>
      </p:pic>
      <p:sp>
        <p:nvSpPr>
          <p:cNvPr id="66" name="Content Placeholder 2"/>
          <p:cNvSpPr txBox="1">
            <a:spLocks/>
          </p:cNvSpPr>
          <p:nvPr/>
        </p:nvSpPr>
        <p:spPr bwMode="auto">
          <a:xfrm>
            <a:off x="164224" y="6505575"/>
            <a:ext cx="8828690" cy="3524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rgbClr val="868688"/>
              </a:buClr>
              <a:buSzPct val="80000"/>
              <a:buBlip>
                <a:blip r:embed="rId7"/>
              </a:buBlip>
              <a:defRPr sz="2600">
                <a:solidFill>
                  <a:srgbClr val="4D4D4D"/>
                </a:solidFill>
                <a:latin typeface="Calibri" pitchFamily="34" charset="0"/>
                <a:ea typeface="+mn-ea"/>
                <a:cs typeface="+mn-cs"/>
              </a:defRPr>
            </a:lvl1pPr>
            <a:lvl2pPr marL="742950" indent="-285750" algn="l" rtl="0" eaLnBrk="0" fontAlgn="base" hangingPunct="0">
              <a:spcBef>
                <a:spcPct val="20000"/>
              </a:spcBef>
              <a:spcAft>
                <a:spcPct val="0"/>
              </a:spcAft>
              <a:buClr>
                <a:srgbClr val="868688"/>
              </a:buClr>
              <a:buSzPct val="100000"/>
              <a:buFont typeface="Wingdings" pitchFamily="2" charset="2"/>
              <a:buChar char="§"/>
              <a:defRPr sz="2000">
                <a:solidFill>
                  <a:srgbClr val="4D4D4D"/>
                </a:solidFill>
                <a:latin typeface="Calibri" pitchFamily="34" charset="0"/>
              </a:defRPr>
            </a:lvl2pPr>
            <a:lvl3pPr marL="1143000" indent="-228600" algn="l" rtl="0" eaLnBrk="0" fontAlgn="base" hangingPunct="0">
              <a:spcBef>
                <a:spcPct val="20000"/>
              </a:spcBef>
              <a:spcAft>
                <a:spcPct val="0"/>
              </a:spcAft>
              <a:buClr>
                <a:srgbClr val="868688"/>
              </a:buClr>
              <a:buSzPct val="100000"/>
              <a:buFont typeface="Wingdings" pitchFamily="2" charset="2"/>
              <a:buChar char="§"/>
              <a:defRPr sz="1800">
                <a:solidFill>
                  <a:srgbClr val="4D4D4D"/>
                </a:solidFill>
                <a:latin typeface="Calibri" pitchFamily="34" charset="0"/>
              </a:defRPr>
            </a:lvl3pPr>
            <a:lvl4pPr marL="1600200" indent="-228600" algn="l" rtl="0" eaLnBrk="0" fontAlgn="base" hangingPunct="0">
              <a:spcBef>
                <a:spcPct val="20000"/>
              </a:spcBef>
              <a:spcAft>
                <a:spcPct val="0"/>
              </a:spcAft>
              <a:buClr>
                <a:srgbClr val="868688"/>
              </a:buClr>
              <a:buSzPct val="100000"/>
              <a:buFont typeface="Wingdings" pitchFamily="2" charset="2"/>
              <a:buChar char="§"/>
              <a:defRPr sz="1600">
                <a:solidFill>
                  <a:srgbClr val="4D4D4D"/>
                </a:solidFill>
                <a:latin typeface="Calibri" pitchFamily="34" charset="0"/>
              </a:defRPr>
            </a:lvl4pPr>
            <a:lvl5pPr marL="2057400" indent="-228600" algn="l" rtl="0" eaLnBrk="0" fontAlgn="base" hangingPunct="0">
              <a:spcBef>
                <a:spcPct val="20000"/>
              </a:spcBef>
              <a:spcAft>
                <a:spcPct val="0"/>
              </a:spcAft>
              <a:buClr>
                <a:srgbClr val="868688"/>
              </a:buClr>
              <a:buSzPct val="150000"/>
              <a:buFont typeface="Times" pitchFamily="20" charset="0"/>
              <a:buChar char="•"/>
              <a:defRPr sz="1600">
                <a:solidFill>
                  <a:schemeClr val="tx1"/>
                </a:solidFill>
                <a:latin typeface="Calibri" pitchFamily="34" charset="0"/>
              </a:defRPr>
            </a:lvl5pPr>
            <a:lvl6pPr marL="25146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9pPr>
          </a:lstStyle>
          <a:p>
            <a:pPr marL="0" indent="0" algn="r">
              <a:buNone/>
            </a:pPr>
            <a:r>
              <a:rPr lang="en-GB" sz="1200" dirty="0" smtClean="0">
                <a:solidFill>
                  <a:srgbClr val="808080"/>
                </a:solidFill>
                <a:hlinkClick r:id="rId8"/>
              </a:rPr>
              <a:t>www.opp.com/icebreakers</a:t>
            </a:r>
            <a:r>
              <a:rPr lang="en-GB" sz="1200" dirty="0" smtClean="0">
                <a:solidFill>
                  <a:srgbClr val="808080"/>
                </a:solidFill>
              </a:rPr>
              <a:t>                 </a:t>
            </a:r>
            <a:r>
              <a:rPr lang="en-GB" sz="2400" kern="0" dirty="0" smtClean="0">
                <a:solidFill>
                  <a:srgbClr val="808080"/>
                </a:solidFill>
              </a:rPr>
              <a:t> </a:t>
            </a:r>
            <a:r>
              <a:rPr lang="en-US" sz="1200" dirty="0" smtClean="0">
                <a:solidFill>
                  <a:srgbClr val="808080"/>
                </a:solidFill>
              </a:rPr>
              <a:t>From: Thomas Lorenz, Angelika H</a:t>
            </a:r>
            <a:r>
              <a:rPr lang="az-Cyrl-AZ" sz="1200" dirty="0" smtClean="0">
                <a:solidFill>
                  <a:srgbClr val="808080"/>
                </a:solidFill>
              </a:rPr>
              <a:t>ӧ</a:t>
            </a:r>
            <a:r>
              <a:rPr lang="en-US" sz="1200" dirty="0" smtClean="0">
                <a:solidFill>
                  <a:srgbClr val="808080"/>
                </a:solidFill>
              </a:rPr>
              <a:t>cker “Wert-voll leben”, Gabal Verlag, Offenbach 2014 | </a:t>
            </a:r>
            <a:r>
              <a:rPr lang="en-GB" sz="1200" dirty="0" smtClean="0">
                <a:solidFill>
                  <a:srgbClr val="808080"/>
                </a:solidFill>
                <a:hlinkClick r:id="rId9"/>
              </a:rPr>
              <a:t>www.a-m-t.de</a:t>
            </a:r>
            <a:r>
              <a:rPr lang="en-GB" sz="1200" dirty="0" smtClean="0">
                <a:solidFill>
                  <a:srgbClr val="808080"/>
                </a:solidFill>
              </a:rPr>
              <a:t> </a:t>
            </a:r>
          </a:p>
          <a:p>
            <a:pPr marL="0" indent="0">
              <a:buFontTx/>
              <a:buNone/>
            </a:pPr>
            <a:endParaRPr lang="en-GB" sz="2400" kern="0" dirty="0">
              <a:solidFill>
                <a:srgbClr val="808080"/>
              </a:solidFill>
            </a:endParaRPr>
          </a:p>
        </p:txBody>
      </p:sp>
    </p:spTree>
    <p:custDataLst>
      <p:tags r:id="rId1"/>
    </p:custDataLst>
    <p:extLst>
      <p:ext uri="{BB962C8B-B14F-4D97-AF65-F5344CB8AC3E}">
        <p14:creationId xmlns:p14="http://schemas.microsoft.com/office/powerpoint/2010/main" val="2547805255"/>
      </p:ext>
    </p:extLst>
  </p:cSld>
  <p:clrMapOvr>
    <a:masterClrMapping/>
  </p:clrMapOvr>
  <p:transition xmlns:p14="http://schemas.microsoft.com/office/powerpoint/2010/main" spd="slow" advTm="17091"/>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9"/>
                                        </p:tgtEl>
                                      </p:cBhvr>
                                    </p:cmd>
                                  </p:childTnLst>
                                </p:cTn>
                              </p:par>
                            </p:childTnLst>
                          </p:cTn>
                        </p:par>
                      </p:childTnLst>
                    </p:cTn>
                  </p:par>
                  <p:par>
                    <p:cTn id="7" fill="hold">
                      <p:stCondLst>
                        <p:cond delay="indefinite"/>
                      </p:stCondLst>
                      <p:childTnLst>
                        <p:par>
                          <p:cTn id="8" fill="hold">
                            <p:stCondLst>
                              <p:cond delay="0"/>
                            </p:stCondLst>
                            <p:childTnLst>
                              <p:par>
                                <p:cTn id="9" presetID="10"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animEffect transition="in" filter="fade">
                                      <p:cBhvr>
                                        <p:cTn id="11" dur="500"/>
                                        <p:tgtEl>
                                          <p:spTgt spid="62"/>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64"/>
                                        </p:tgtEl>
                                        <p:attrNameLst>
                                          <p:attrName>style.visibility</p:attrName>
                                        </p:attrNameLst>
                                      </p:cBhvr>
                                      <p:to>
                                        <p:strVal val="visible"/>
                                      </p:to>
                                    </p:set>
                                    <p:animEffect transition="in" filter="fade">
                                      <p:cBhvr>
                                        <p:cTn id="14" dur="500"/>
                                        <p:tgtEl>
                                          <p:spTgt spid="64"/>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63"/>
                                        </p:tgtEl>
                                        <p:attrNameLst>
                                          <p:attrName>style.visibility</p:attrName>
                                        </p:attrNameLst>
                                      </p:cBhvr>
                                      <p:to>
                                        <p:strVal val="visible"/>
                                      </p:to>
                                    </p:set>
                                    <p:animEffect transition="in" filter="fade">
                                      <p:cBhvr>
                                        <p:cTn id="17" dur="500"/>
                                        <p:tgtEl>
                                          <p:spTgt spid="63"/>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61"/>
                                        </p:tgtEl>
                                        <p:attrNameLst>
                                          <p:attrName>style.visibility</p:attrName>
                                        </p:attrNameLst>
                                      </p:cBhvr>
                                      <p:to>
                                        <p:strVal val="visible"/>
                                      </p:to>
                                    </p:set>
                                    <p:animEffect transition="in" filter="fade">
                                      <p:cBhvr>
                                        <p:cTn id="20" dur="500"/>
                                        <p:tgtEl>
                                          <p:spTgt spid="61"/>
                                        </p:tgtEl>
                                      </p:cBhvr>
                                    </p:animEffect>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21" fill="hold" display="0">
                  <p:stCondLst>
                    <p:cond delay="indefinite"/>
                  </p:stCondLst>
                  <p:endCondLst>
                    <p:cond evt="onPrev" delay="0">
                      <p:tgtEl>
                        <p:sldTgt/>
                      </p:tgtEl>
                    </p:cond>
                    <p:cond evt="onStopAudio" delay="0">
                      <p:tgtEl>
                        <p:sldTgt/>
                      </p:tgtEl>
                    </p:cond>
                  </p:endCondLst>
                </p:cTn>
                <p:tgtEl>
                  <p:spTgt spid="69"/>
                </p:tgtEl>
              </p:cMediaNode>
            </p:audio>
          </p:childTnLst>
        </p:cTn>
      </p:par>
    </p:tnLst>
    <p:bldLst>
      <p:bldP spid="61" grpId="0" animBg="1"/>
      <p:bldP spid="62" grpId="0" animBg="1"/>
      <p:bldP spid="63" grpId="0" animBg="1"/>
      <p:bldP spid="64"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Rechteck 58"/>
          <p:cNvSpPr/>
          <p:nvPr/>
        </p:nvSpPr>
        <p:spPr>
          <a:xfrm>
            <a:off x="0" y="0"/>
            <a:ext cx="9144000"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dirty="0">
              <a:solidFill>
                <a:srgbClr val="F4D938"/>
              </a:solidFill>
            </a:endParaRPr>
          </a:p>
        </p:txBody>
      </p:sp>
      <p:sp>
        <p:nvSpPr>
          <p:cNvPr id="4" name="Textfeld 3"/>
          <p:cNvSpPr txBox="1"/>
          <p:nvPr/>
        </p:nvSpPr>
        <p:spPr>
          <a:xfrm>
            <a:off x="2331778" y="215030"/>
            <a:ext cx="367408" cy="523220"/>
          </a:xfrm>
          <a:prstGeom prst="rect">
            <a:avLst/>
          </a:prstGeom>
          <a:noFill/>
          <a:ln w="12700">
            <a:noFill/>
            <a:prstDash val="sysDash"/>
          </a:ln>
        </p:spPr>
        <p:txBody>
          <a:bodyPr wrap="none" rtlCol="0" anchor="ctr">
            <a:spAutoFit/>
          </a:bodyPr>
          <a:lstStyle/>
          <a:p>
            <a:pPr algn="ctr"/>
            <a:r>
              <a:rPr lang="de-DE" sz="2800" dirty="0" smtClean="0">
                <a:solidFill>
                  <a:srgbClr val="FF0000"/>
                </a:solidFill>
              </a:rPr>
              <a:t>1</a:t>
            </a:r>
            <a:endParaRPr lang="de-DE" sz="2800" dirty="0">
              <a:solidFill>
                <a:srgbClr val="FF0000"/>
              </a:solidFill>
            </a:endParaRPr>
          </a:p>
        </p:txBody>
      </p:sp>
      <p:sp>
        <p:nvSpPr>
          <p:cNvPr id="5" name="Textfeld 4"/>
          <p:cNvSpPr txBox="1"/>
          <p:nvPr/>
        </p:nvSpPr>
        <p:spPr>
          <a:xfrm>
            <a:off x="4376962" y="457539"/>
            <a:ext cx="303288" cy="523220"/>
          </a:xfrm>
          <a:prstGeom prst="rect">
            <a:avLst/>
          </a:prstGeom>
          <a:noFill/>
          <a:ln w="12700">
            <a:noFill/>
            <a:prstDash val="lgDashDotDot"/>
          </a:ln>
        </p:spPr>
        <p:txBody>
          <a:bodyPr wrap="none" rtlCol="0" anchor="ctr">
            <a:spAutoFit/>
          </a:bodyPr>
          <a:lstStyle/>
          <a:p>
            <a:pPr algn="ctr"/>
            <a:r>
              <a:rPr lang="de-DE" sz="2800" dirty="0" smtClean="0">
                <a:solidFill>
                  <a:srgbClr val="21B5C9"/>
                </a:solidFill>
                <a:latin typeface="Stencil" panose="040409050D0802020404" pitchFamily="82" charset="0"/>
              </a:rPr>
              <a:t>2</a:t>
            </a:r>
            <a:endParaRPr lang="de-DE" sz="2800" dirty="0">
              <a:solidFill>
                <a:srgbClr val="21B5C9"/>
              </a:solidFill>
              <a:latin typeface="Stencil" panose="040409050D0802020404" pitchFamily="82" charset="0"/>
            </a:endParaRPr>
          </a:p>
        </p:txBody>
      </p:sp>
      <p:sp>
        <p:nvSpPr>
          <p:cNvPr id="6" name="Textfeld 5"/>
          <p:cNvSpPr txBox="1"/>
          <p:nvPr/>
        </p:nvSpPr>
        <p:spPr>
          <a:xfrm>
            <a:off x="8134106" y="1653298"/>
            <a:ext cx="385041" cy="523220"/>
          </a:xfrm>
          <a:prstGeom prst="rect">
            <a:avLst/>
          </a:prstGeom>
          <a:noFill/>
          <a:ln w="12700">
            <a:noFill/>
          </a:ln>
        </p:spPr>
        <p:txBody>
          <a:bodyPr wrap="none" rtlCol="0" anchor="ctr">
            <a:spAutoFit/>
          </a:bodyPr>
          <a:lstStyle/>
          <a:p>
            <a:pPr algn="ctr"/>
            <a:r>
              <a:rPr lang="de-DE" sz="2800" dirty="0" smtClean="0">
                <a:solidFill>
                  <a:srgbClr val="21B5C9"/>
                </a:solidFill>
                <a:latin typeface="Tekton Pro" pitchFamily="34" charset="0"/>
              </a:rPr>
              <a:t>3</a:t>
            </a:r>
            <a:endParaRPr lang="de-DE" sz="2800" dirty="0">
              <a:solidFill>
                <a:srgbClr val="21B5C9"/>
              </a:solidFill>
              <a:latin typeface="Tekton Pro" pitchFamily="34" charset="0"/>
            </a:endParaRPr>
          </a:p>
        </p:txBody>
      </p:sp>
      <p:sp>
        <p:nvSpPr>
          <p:cNvPr id="7" name="Textfeld 6"/>
          <p:cNvSpPr txBox="1"/>
          <p:nvPr/>
        </p:nvSpPr>
        <p:spPr>
          <a:xfrm>
            <a:off x="1538297" y="3453057"/>
            <a:ext cx="364202" cy="523220"/>
          </a:xfrm>
          <a:prstGeom prst="rect">
            <a:avLst/>
          </a:prstGeom>
          <a:noFill/>
          <a:ln w="12700">
            <a:noFill/>
            <a:prstDash val="lgDash"/>
          </a:ln>
        </p:spPr>
        <p:txBody>
          <a:bodyPr wrap="none" rtlCol="0" anchor="ctr">
            <a:spAutoFit/>
          </a:bodyPr>
          <a:lstStyle/>
          <a:p>
            <a:pPr algn="ctr"/>
            <a:r>
              <a:rPr lang="de-DE" sz="2800" dirty="0">
                <a:solidFill>
                  <a:srgbClr val="0070C0"/>
                </a:solidFill>
                <a:latin typeface="Adobe Song Std L" pitchFamily="18" charset="-128"/>
                <a:ea typeface="Adobe Song Std L" pitchFamily="18" charset="-128"/>
              </a:rPr>
              <a:t>4</a:t>
            </a:r>
          </a:p>
        </p:txBody>
      </p:sp>
      <p:sp>
        <p:nvSpPr>
          <p:cNvPr id="8" name="Textfeld 7"/>
          <p:cNvSpPr txBox="1"/>
          <p:nvPr/>
        </p:nvSpPr>
        <p:spPr>
          <a:xfrm>
            <a:off x="4368258" y="3438917"/>
            <a:ext cx="407484" cy="523220"/>
          </a:xfrm>
          <a:prstGeom prst="rect">
            <a:avLst/>
          </a:prstGeom>
          <a:noFill/>
          <a:ln w="12700">
            <a:noFill/>
          </a:ln>
        </p:spPr>
        <p:txBody>
          <a:bodyPr wrap="none" rtlCol="0" anchor="ctr">
            <a:spAutoFit/>
          </a:bodyPr>
          <a:lstStyle/>
          <a:p>
            <a:pPr algn="ctr"/>
            <a:r>
              <a:rPr lang="de-DE" sz="2800" dirty="0" smtClean="0">
                <a:solidFill>
                  <a:srgbClr val="F4D938"/>
                </a:solidFill>
                <a:latin typeface="Adobe Heiti Std R" pitchFamily="34" charset="-128"/>
                <a:ea typeface="Adobe Heiti Std R" pitchFamily="34" charset="-128"/>
              </a:rPr>
              <a:t>5</a:t>
            </a:r>
            <a:endParaRPr lang="de-DE" sz="2800" dirty="0">
              <a:solidFill>
                <a:srgbClr val="F4D938"/>
              </a:solidFill>
              <a:latin typeface="Adobe Heiti Std R" pitchFamily="34" charset="-128"/>
              <a:ea typeface="Adobe Heiti Std R" pitchFamily="34" charset="-128"/>
            </a:endParaRPr>
          </a:p>
        </p:txBody>
      </p:sp>
      <p:sp>
        <p:nvSpPr>
          <p:cNvPr id="9" name="Textfeld 8"/>
          <p:cNvSpPr txBox="1"/>
          <p:nvPr/>
        </p:nvSpPr>
        <p:spPr>
          <a:xfrm>
            <a:off x="8144526" y="2680907"/>
            <a:ext cx="364202" cy="523220"/>
          </a:xfrm>
          <a:prstGeom prst="rect">
            <a:avLst/>
          </a:prstGeom>
          <a:noFill/>
          <a:ln w="12700">
            <a:noFill/>
            <a:prstDash val="sysDot"/>
          </a:ln>
        </p:spPr>
        <p:txBody>
          <a:bodyPr wrap="none" rtlCol="0" anchor="ctr">
            <a:spAutoFit/>
          </a:bodyPr>
          <a:lstStyle/>
          <a:p>
            <a:pPr algn="ctr"/>
            <a:r>
              <a:rPr lang="de-DE" sz="2800" dirty="0" smtClean="0">
                <a:solidFill>
                  <a:srgbClr val="FF0000"/>
                </a:solidFill>
                <a:latin typeface="Adobe Myungjo Std M" pitchFamily="18" charset="-128"/>
                <a:ea typeface="Adobe Myungjo Std M" pitchFamily="18" charset="-128"/>
              </a:rPr>
              <a:t>6</a:t>
            </a:r>
            <a:endParaRPr lang="de-DE" sz="2800" dirty="0">
              <a:solidFill>
                <a:srgbClr val="FF0000"/>
              </a:solidFill>
              <a:latin typeface="Adobe Myungjo Std M" pitchFamily="18" charset="-128"/>
              <a:ea typeface="Adobe Myungjo Std M" pitchFamily="18" charset="-128"/>
            </a:endParaRPr>
          </a:p>
        </p:txBody>
      </p:sp>
      <p:sp>
        <p:nvSpPr>
          <p:cNvPr id="10" name="Textfeld 9"/>
          <p:cNvSpPr txBox="1"/>
          <p:nvPr/>
        </p:nvSpPr>
        <p:spPr>
          <a:xfrm>
            <a:off x="2185100" y="5854061"/>
            <a:ext cx="333745" cy="523220"/>
          </a:xfrm>
          <a:prstGeom prst="rect">
            <a:avLst/>
          </a:prstGeom>
          <a:noFill/>
          <a:ln w="12700">
            <a:noFill/>
            <a:prstDash val="solid"/>
          </a:ln>
        </p:spPr>
        <p:txBody>
          <a:bodyPr wrap="none" rtlCol="0" anchor="ctr">
            <a:spAutoFit/>
          </a:bodyPr>
          <a:lstStyle/>
          <a:p>
            <a:pPr algn="ctr"/>
            <a:r>
              <a:rPr lang="de-DE" sz="2800" dirty="0">
                <a:solidFill>
                  <a:srgbClr val="99CC00"/>
                </a:solidFill>
                <a:latin typeface="Aharoni" panose="02010803020104030203" pitchFamily="2" charset="-79"/>
                <a:cs typeface="Aharoni" panose="02010803020104030203" pitchFamily="2" charset="-79"/>
              </a:rPr>
              <a:t>7</a:t>
            </a:r>
          </a:p>
        </p:txBody>
      </p:sp>
      <p:sp>
        <p:nvSpPr>
          <p:cNvPr id="11" name="Textfeld 10"/>
          <p:cNvSpPr txBox="1"/>
          <p:nvPr/>
        </p:nvSpPr>
        <p:spPr>
          <a:xfrm>
            <a:off x="6945352" y="5138249"/>
            <a:ext cx="348172" cy="523220"/>
          </a:xfrm>
          <a:prstGeom prst="rect">
            <a:avLst/>
          </a:prstGeom>
          <a:noFill/>
          <a:ln w="12700">
            <a:noFill/>
            <a:prstDash val="dashDot"/>
          </a:ln>
        </p:spPr>
        <p:txBody>
          <a:bodyPr wrap="none" rtlCol="0" anchor="ctr">
            <a:spAutoFit/>
          </a:bodyPr>
          <a:lstStyle/>
          <a:p>
            <a:pPr algn="ctr"/>
            <a:r>
              <a:rPr lang="de-DE" sz="2800" dirty="0" smtClean="0">
                <a:solidFill>
                  <a:srgbClr val="0070C0"/>
                </a:solidFill>
                <a:latin typeface="Arial Narrow" panose="020B0606020202030204" pitchFamily="34" charset="0"/>
              </a:rPr>
              <a:t>9</a:t>
            </a:r>
            <a:endParaRPr lang="de-DE" sz="2800" dirty="0">
              <a:solidFill>
                <a:srgbClr val="0070C0"/>
              </a:solidFill>
              <a:latin typeface="Arial Narrow" panose="020B0606020202030204" pitchFamily="34" charset="0"/>
            </a:endParaRPr>
          </a:p>
        </p:txBody>
      </p:sp>
      <p:sp>
        <p:nvSpPr>
          <p:cNvPr id="12" name="Textfeld 11"/>
          <p:cNvSpPr txBox="1"/>
          <p:nvPr/>
        </p:nvSpPr>
        <p:spPr>
          <a:xfrm>
            <a:off x="3966954" y="5995734"/>
            <a:ext cx="320921" cy="523220"/>
          </a:xfrm>
          <a:prstGeom prst="rect">
            <a:avLst/>
          </a:prstGeom>
          <a:noFill/>
          <a:ln>
            <a:noFill/>
            <a:prstDash val="lgDash"/>
          </a:ln>
        </p:spPr>
        <p:txBody>
          <a:bodyPr wrap="none" rtlCol="0" anchor="ctr">
            <a:spAutoFit/>
          </a:bodyPr>
          <a:lstStyle/>
          <a:p>
            <a:pPr algn="ctr"/>
            <a:r>
              <a:rPr lang="de-DE" sz="2800" dirty="0">
                <a:solidFill>
                  <a:srgbClr val="99CC00"/>
                </a:solidFill>
                <a:latin typeface="Algerian" panose="04020705040A02060702" pitchFamily="82" charset="0"/>
              </a:rPr>
              <a:t>8</a:t>
            </a:r>
          </a:p>
        </p:txBody>
      </p:sp>
      <p:sp>
        <p:nvSpPr>
          <p:cNvPr id="13" name="Textfeld 12"/>
          <p:cNvSpPr txBox="1"/>
          <p:nvPr/>
        </p:nvSpPr>
        <p:spPr>
          <a:xfrm>
            <a:off x="316503" y="215030"/>
            <a:ext cx="611065" cy="523220"/>
          </a:xfrm>
          <a:prstGeom prst="rect">
            <a:avLst/>
          </a:prstGeom>
          <a:noFill/>
          <a:ln w="12700">
            <a:noFill/>
            <a:prstDash val="sysDot"/>
          </a:ln>
        </p:spPr>
        <p:txBody>
          <a:bodyPr wrap="none" rtlCol="0" anchor="ctr">
            <a:spAutoFit/>
          </a:bodyPr>
          <a:lstStyle/>
          <a:p>
            <a:pPr algn="ctr"/>
            <a:r>
              <a:rPr lang="de-DE" sz="2800" dirty="0" smtClean="0">
                <a:solidFill>
                  <a:schemeClr val="accent6">
                    <a:lumMod val="75000"/>
                  </a:schemeClr>
                </a:solidFill>
                <a:latin typeface="Baskerville Old Face" panose="02020602080505020303" pitchFamily="18" charset="0"/>
              </a:rPr>
              <a:t>10</a:t>
            </a:r>
            <a:endParaRPr lang="de-DE" sz="2800" dirty="0">
              <a:solidFill>
                <a:schemeClr val="accent6">
                  <a:lumMod val="75000"/>
                </a:schemeClr>
              </a:solidFill>
              <a:latin typeface="Baskerville Old Face" panose="02020602080505020303" pitchFamily="18" charset="0"/>
            </a:endParaRPr>
          </a:p>
        </p:txBody>
      </p:sp>
      <p:sp>
        <p:nvSpPr>
          <p:cNvPr id="14" name="Textfeld 13"/>
          <p:cNvSpPr txBox="1"/>
          <p:nvPr/>
        </p:nvSpPr>
        <p:spPr>
          <a:xfrm>
            <a:off x="4070159" y="1719792"/>
            <a:ext cx="792000" cy="576000"/>
          </a:xfrm>
          <a:prstGeom prst="rect">
            <a:avLst/>
          </a:prstGeom>
          <a:noFill/>
          <a:ln w="12700">
            <a:noFill/>
            <a:prstDash val="dashDot"/>
          </a:ln>
        </p:spPr>
        <p:txBody>
          <a:bodyPr wrap="none" rtlCol="0" anchor="ctr">
            <a:spAutoFit/>
          </a:bodyPr>
          <a:lstStyle/>
          <a:p>
            <a:pPr algn="ctr"/>
            <a:r>
              <a:rPr lang="de-DE" sz="2800" dirty="0" smtClean="0">
                <a:latin typeface="Bernard MT Condensed" panose="02050806060905020404" pitchFamily="18" charset="0"/>
              </a:rPr>
              <a:t>11</a:t>
            </a:r>
            <a:endParaRPr lang="de-DE" sz="2800" dirty="0">
              <a:latin typeface="Bernard MT Condensed" panose="02050806060905020404" pitchFamily="18" charset="0"/>
            </a:endParaRPr>
          </a:p>
        </p:txBody>
      </p:sp>
      <p:sp>
        <p:nvSpPr>
          <p:cNvPr id="15" name="Textfeld 14"/>
          <p:cNvSpPr txBox="1"/>
          <p:nvPr/>
        </p:nvSpPr>
        <p:spPr>
          <a:xfrm>
            <a:off x="405266" y="2301277"/>
            <a:ext cx="611065" cy="523220"/>
          </a:xfrm>
          <a:prstGeom prst="rect">
            <a:avLst/>
          </a:prstGeom>
          <a:noFill/>
          <a:ln w="12700">
            <a:noFill/>
            <a:prstDash val="lgDashDotDot"/>
          </a:ln>
        </p:spPr>
        <p:txBody>
          <a:bodyPr wrap="none" rtlCol="0" anchor="ctr">
            <a:spAutoFit/>
          </a:bodyPr>
          <a:lstStyle/>
          <a:p>
            <a:pPr algn="ctr"/>
            <a:r>
              <a:rPr lang="de-DE" sz="2800" dirty="0" smtClean="0">
                <a:solidFill>
                  <a:srgbClr val="99CC00"/>
                </a:solidFill>
                <a:latin typeface="Bernard MT Condensed" panose="02050806060905020404" pitchFamily="18" charset="0"/>
              </a:rPr>
              <a:t>13</a:t>
            </a:r>
            <a:endParaRPr lang="de-DE" sz="2800" dirty="0">
              <a:solidFill>
                <a:srgbClr val="99CC00"/>
              </a:solidFill>
              <a:latin typeface="Bernard MT Condensed" panose="02050806060905020404" pitchFamily="18" charset="0"/>
            </a:endParaRPr>
          </a:p>
        </p:txBody>
      </p:sp>
      <p:sp>
        <p:nvSpPr>
          <p:cNvPr id="16" name="Textfeld 15"/>
          <p:cNvSpPr txBox="1"/>
          <p:nvPr/>
        </p:nvSpPr>
        <p:spPr>
          <a:xfrm>
            <a:off x="7405400" y="843507"/>
            <a:ext cx="385041" cy="523220"/>
          </a:xfrm>
          <a:prstGeom prst="rect">
            <a:avLst/>
          </a:prstGeom>
          <a:noFill/>
          <a:ln w="12700">
            <a:noFill/>
            <a:prstDash val="dash"/>
          </a:ln>
        </p:spPr>
        <p:txBody>
          <a:bodyPr wrap="none" rtlCol="0" anchor="ctr">
            <a:spAutoFit/>
          </a:bodyPr>
          <a:lstStyle/>
          <a:p>
            <a:pPr algn="ctr"/>
            <a:r>
              <a:rPr lang="de-DE" sz="2800" dirty="0" smtClean="0">
                <a:solidFill>
                  <a:srgbClr val="7030A0"/>
                </a:solidFill>
                <a:latin typeface="Bauhaus 93" panose="04030905020B02020C02" pitchFamily="82" charset="0"/>
              </a:rPr>
              <a:t>12</a:t>
            </a:r>
            <a:endParaRPr lang="de-DE" sz="2800" dirty="0">
              <a:solidFill>
                <a:srgbClr val="7030A0"/>
              </a:solidFill>
              <a:latin typeface="Bauhaus 93" panose="04030905020B02020C02" pitchFamily="82" charset="0"/>
            </a:endParaRPr>
          </a:p>
        </p:txBody>
      </p:sp>
      <p:sp>
        <p:nvSpPr>
          <p:cNvPr id="17" name="Textfeld 16"/>
          <p:cNvSpPr txBox="1"/>
          <p:nvPr/>
        </p:nvSpPr>
        <p:spPr>
          <a:xfrm>
            <a:off x="3986039" y="2877057"/>
            <a:ext cx="409086" cy="523220"/>
          </a:xfrm>
          <a:prstGeom prst="rect">
            <a:avLst/>
          </a:prstGeom>
          <a:noFill/>
          <a:ln w="12700">
            <a:noFill/>
            <a:prstDash val="sysDash"/>
          </a:ln>
        </p:spPr>
        <p:txBody>
          <a:bodyPr wrap="none" rtlCol="0" anchor="ctr">
            <a:spAutoFit/>
          </a:bodyPr>
          <a:lstStyle/>
          <a:p>
            <a:pPr algn="ctr"/>
            <a:r>
              <a:rPr lang="de-DE" sz="2800" dirty="0" smtClean="0">
                <a:solidFill>
                  <a:srgbClr val="0070C0"/>
                </a:solidFill>
                <a:latin typeface="Broadway" panose="04040905080B02020502" pitchFamily="82" charset="0"/>
              </a:rPr>
              <a:t>14</a:t>
            </a:r>
            <a:endParaRPr lang="de-DE" sz="2800" dirty="0">
              <a:solidFill>
                <a:srgbClr val="0070C0"/>
              </a:solidFill>
              <a:latin typeface="Broadway" panose="04040905080B02020502" pitchFamily="82" charset="0"/>
            </a:endParaRPr>
          </a:p>
        </p:txBody>
      </p:sp>
      <p:sp>
        <p:nvSpPr>
          <p:cNvPr id="18" name="Textfeld 17"/>
          <p:cNvSpPr txBox="1"/>
          <p:nvPr/>
        </p:nvSpPr>
        <p:spPr>
          <a:xfrm>
            <a:off x="6822707" y="2592562"/>
            <a:ext cx="611065" cy="523220"/>
          </a:xfrm>
          <a:prstGeom prst="rect">
            <a:avLst/>
          </a:prstGeom>
          <a:noFill/>
          <a:ln w="12700">
            <a:noFill/>
            <a:prstDash val="lgDashDotDot"/>
          </a:ln>
        </p:spPr>
        <p:txBody>
          <a:bodyPr wrap="none" rtlCol="0" anchor="ctr">
            <a:spAutoFit/>
          </a:bodyPr>
          <a:lstStyle/>
          <a:p>
            <a:pPr algn="ctr"/>
            <a:r>
              <a:rPr lang="de-DE" sz="2800" dirty="0" smtClean="0">
                <a:solidFill>
                  <a:srgbClr val="0070C0"/>
                </a:solidFill>
                <a:latin typeface="Castellar" panose="020A0402060406010301" pitchFamily="18" charset="0"/>
              </a:rPr>
              <a:t>15</a:t>
            </a:r>
            <a:endParaRPr lang="de-DE" sz="2800" dirty="0">
              <a:solidFill>
                <a:srgbClr val="0070C0"/>
              </a:solidFill>
              <a:latin typeface="Castellar" panose="020A0402060406010301" pitchFamily="18" charset="0"/>
            </a:endParaRPr>
          </a:p>
        </p:txBody>
      </p:sp>
      <p:sp>
        <p:nvSpPr>
          <p:cNvPr id="19" name="Textfeld 18"/>
          <p:cNvSpPr txBox="1"/>
          <p:nvPr/>
        </p:nvSpPr>
        <p:spPr>
          <a:xfrm>
            <a:off x="416691" y="5428090"/>
            <a:ext cx="410689" cy="523220"/>
          </a:xfrm>
          <a:prstGeom prst="rect">
            <a:avLst/>
          </a:prstGeom>
          <a:noFill/>
          <a:ln w="12700">
            <a:noFill/>
            <a:prstDash val="dashDot"/>
          </a:ln>
        </p:spPr>
        <p:txBody>
          <a:bodyPr wrap="none" rtlCol="0" anchor="ctr">
            <a:spAutoFit/>
          </a:bodyPr>
          <a:lstStyle/>
          <a:p>
            <a:pPr algn="ctr"/>
            <a:r>
              <a:rPr lang="de-DE" sz="2800" dirty="0" smtClean="0">
                <a:solidFill>
                  <a:srgbClr val="F4D938"/>
                </a:solidFill>
                <a:latin typeface="Charlemagne Std" pitchFamily="82" charset="0"/>
              </a:rPr>
              <a:t>16</a:t>
            </a:r>
            <a:endParaRPr lang="de-DE" sz="2800" dirty="0">
              <a:solidFill>
                <a:srgbClr val="F4D938"/>
              </a:solidFill>
              <a:latin typeface="Charlemagne Std" pitchFamily="82" charset="0"/>
            </a:endParaRPr>
          </a:p>
        </p:txBody>
      </p:sp>
      <p:sp>
        <p:nvSpPr>
          <p:cNvPr id="20" name="Textfeld 19"/>
          <p:cNvSpPr txBox="1"/>
          <p:nvPr/>
        </p:nvSpPr>
        <p:spPr>
          <a:xfrm>
            <a:off x="3365889" y="4529720"/>
            <a:ext cx="402674" cy="523220"/>
          </a:xfrm>
          <a:prstGeom prst="rect">
            <a:avLst/>
          </a:prstGeom>
          <a:noFill/>
          <a:ln w="12700">
            <a:noFill/>
            <a:prstDash val="lgDash"/>
          </a:ln>
        </p:spPr>
        <p:txBody>
          <a:bodyPr wrap="none" rtlCol="0" anchor="ctr">
            <a:spAutoFit/>
          </a:bodyPr>
          <a:lstStyle/>
          <a:p>
            <a:pPr algn="ctr"/>
            <a:r>
              <a:rPr lang="de-DE" sz="2800" dirty="0" smtClean="0">
                <a:solidFill>
                  <a:srgbClr val="FF0000"/>
                </a:solidFill>
                <a:latin typeface="Curlz MT" panose="04040404050702020202" pitchFamily="82" charset="0"/>
              </a:rPr>
              <a:t>17</a:t>
            </a:r>
            <a:endParaRPr lang="de-DE" sz="2800" dirty="0">
              <a:solidFill>
                <a:srgbClr val="FF0000"/>
              </a:solidFill>
              <a:latin typeface="Curlz MT" panose="04040404050702020202" pitchFamily="82" charset="0"/>
            </a:endParaRPr>
          </a:p>
        </p:txBody>
      </p:sp>
      <p:sp>
        <p:nvSpPr>
          <p:cNvPr id="21" name="Textfeld 20"/>
          <p:cNvSpPr txBox="1"/>
          <p:nvPr/>
        </p:nvSpPr>
        <p:spPr>
          <a:xfrm>
            <a:off x="6606365" y="5728728"/>
            <a:ext cx="402674" cy="523220"/>
          </a:xfrm>
          <a:prstGeom prst="rect">
            <a:avLst/>
          </a:prstGeom>
          <a:noFill/>
          <a:ln w="12700">
            <a:noFill/>
            <a:prstDash val="dash"/>
          </a:ln>
        </p:spPr>
        <p:txBody>
          <a:bodyPr wrap="none" rtlCol="0" anchor="ctr">
            <a:spAutoFit/>
          </a:bodyPr>
          <a:lstStyle/>
          <a:p>
            <a:pPr algn="ctr"/>
            <a:r>
              <a:rPr lang="de-DE" sz="2800" dirty="0" smtClean="0">
                <a:solidFill>
                  <a:schemeClr val="accent6">
                    <a:lumMod val="75000"/>
                  </a:schemeClr>
                </a:solidFill>
                <a:latin typeface="Chiller" panose="04020404031007020602" pitchFamily="82" charset="0"/>
              </a:rPr>
              <a:t>18</a:t>
            </a:r>
            <a:endParaRPr lang="de-DE" sz="2800" dirty="0">
              <a:solidFill>
                <a:schemeClr val="accent6">
                  <a:lumMod val="75000"/>
                </a:schemeClr>
              </a:solidFill>
              <a:latin typeface="Chiller" panose="04020404031007020602" pitchFamily="82" charset="0"/>
            </a:endParaRPr>
          </a:p>
        </p:txBody>
      </p:sp>
      <p:sp>
        <p:nvSpPr>
          <p:cNvPr id="22" name="Textfeld 21"/>
          <p:cNvSpPr txBox="1"/>
          <p:nvPr/>
        </p:nvSpPr>
        <p:spPr>
          <a:xfrm>
            <a:off x="3274517" y="1033603"/>
            <a:ext cx="585417" cy="523220"/>
          </a:xfrm>
          <a:prstGeom prst="rect">
            <a:avLst/>
          </a:prstGeom>
          <a:noFill/>
          <a:ln w="12700">
            <a:noFill/>
            <a:prstDash val="lgDash"/>
          </a:ln>
        </p:spPr>
        <p:txBody>
          <a:bodyPr wrap="none" rtlCol="0" anchor="ctr">
            <a:spAutoFit/>
          </a:bodyPr>
          <a:lstStyle/>
          <a:p>
            <a:pPr algn="ctr"/>
            <a:r>
              <a:rPr lang="de-DE" sz="2800" dirty="0" smtClean="0">
                <a:solidFill>
                  <a:srgbClr val="7030A0"/>
                </a:solidFill>
                <a:latin typeface="Copperplate Gothic Bold" panose="020E0705020206020404" pitchFamily="34" charset="0"/>
              </a:rPr>
              <a:t>20</a:t>
            </a:r>
            <a:endParaRPr lang="de-DE" sz="2800" dirty="0">
              <a:solidFill>
                <a:srgbClr val="7030A0"/>
              </a:solidFill>
              <a:latin typeface="Copperplate Gothic Bold" panose="020E0705020206020404" pitchFamily="34" charset="0"/>
            </a:endParaRPr>
          </a:p>
        </p:txBody>
      </p:sp>
      <p:sp>
        <p:nvSpPr>
          <p:cNvPr id="23" name="Textfeld 22"/>
          <p:cNvSpPr txBox="1"/>
          <p:nvPr/>
        </p:nvSpPr>
        <p:spPr>
          <a:xfrm>
            <a:off x="886885" y="746651"/>
            <a:ext cx="566181" cy="523220"/>
          </a:xfrm>
          <a:prstGeom prst="rect">
            <a:avLst/>
          </a:prstGeom>
          <a:noFill/>
          <a:ln w="12700">
            <a:noFill/>
            <a:prstDash val="sysDot"/>
          </a:ln>
        </p:spPr>
        <p:txBody>
          <a:bodyPr wrap="none" rtlCol="0" anchor="ctr">
            <a:spAutoFit/>
          </a:bodyPr>
          <a:lstStyle/>
          <a:p>
            <a:pPr algn="ctr"/>
            <a:r>
              <a:rPr lang="de-DE" sz="2800" dirty="0" smtClean="0">
                <a:solidFill>
                  <a:srgbClr val="99CC00"/>
                </a:solidFill>
                <a:latin typeface="Comic Sans MS" panose="030F0702030302020204" pitchFamily="66" charset="0"/>
              </a:rPr>
              <a:t>19</a:t>
            </a:r>
            <a:endParaRPr lang="de-DE" sz="2800" dirty="0">
              <a:solidFill>
                <a:srgbClr val="99CC00"/>
              </a:solidFill>
              <a:latin typeface="Comic Sans MS" panose="030F0702030302020204" pitchFamily="66" charset="0"/>
            </a:endParaRPr>
          </a:p>
        </p:txBody>
      </p:sp>
      <p:sp>
        <p:nvSpPr>
          <p:cNvPr id="24" name="Textfeld 23"/>
          <p:cNvSpPr txBox="1"/>
          <p:nvPr/>
        </p:nvSpPr>
        <p:spPr>
          <a:xfrm>
            <a:off x="3095046" y="2240312"/>
            <a:ext cx="421910" cy="523220"/>
          </a:xfrm>
          <a:prstGeom prst="rect">
            <a:avLst/>
          </a:prstGeom>
          <a:noFill/>
          <a:ln w="12700">
            <a:noFill/>
            <a:prstDash val="sysDash"/>
          </a:ln>
        </p:spPr>
        <p:txBody>
          <a:bodyPr wrap="none" rtlCol="0" anchor="ctr">
            <a:spAutoFit/>
          </a:bodyPr>
          <a:lstStyle/>
          <a:p>
            <a:pPr algn="ctr"/>
            <a:r>
              <a:rPr lang="de-DE" sz="2800" dirty="0" smtClean="0">
                <a:solidFill>
                  <a:srgbClr val="99CC00"/>
                </a:solidFill>
                <a:latin typeface="Colonna MT" panose="04020805060202030203" pitchFamily="82" charset="0"/>
              </a:rPr>
              <a:t>23</a:t>
            </a:r>
            <a:endParaRPr lang="de-DE" sz="2800" dirty="0">
              <a:solidFill>
                <a:srgbClr val="99CC00"/>
              </a:solidFill>
              <a:latin typeface="Colonna MT" panose="04020805060202030203" pitchFamily="82" charset="0"/>
            </a:endParaRPr>
          </a:p>
        </p:txBody>
      </p:sp>
      <p:sp>
        <p:nvSpPr>
          <p:cNvPr id="25" name="Textfeld 24"/>
          <p:cNvSpPr txBox="1"/>
          <p:nvPr/>
        </p:nvSpPr>
        <p:spPr>
          <a:xfrm>
            <a:off x="622865" y="3226167"/>
            <a:ext cx="611065" cy="523220"/>
          </a:xfrm>
          <a:prstGeom prst="rect">
            <a:avLst/>
          </a:prstGeom>
          <a:noFill/>
          <a:ln w="12700">
            <a:noFill/>
            <a:prstDash val="lgDashDotDot"/>
          </a:ln>
        </p:spPr>
        <p:txBody>
          <a:bodyPr wrap="none" rtlCol="0" anchor="ctr">
            <a:spAutoFit/>
          </a:bodyPr>
          <a:lstStyle/>
          <a:p>
            <a:pPr algn="ctr"/>
            <a:r>
              <a:rPr lang="de-DE" sz="2800" dirty="0" smtClean="0">
                <a:solidFill>
                  <a:srgbClr val="21B5C9"/>
                </a:solidFill>
                <a:latin typeface="Bodoni MT Black" panose="02070A03080606020203" pitchFamily="18" charset="0"/>
              </a:rPr>
              <a:t>22</a:t>
            </a:r>
            <a:endParaRPr lang="de-DE" sz="2800" dirty="0">
              <a:solidFill>
                <a:srgbClr val="21B5C9"/>
              </a:solidFill>
              <a:latin typeface="Bodoni MT Black" panose="02070A03080606020203" pitchFamily="18" charset="0"/>
            </a:endParaRPr>
          </a:p>
        </p:txBody>
      </p:sp>
      <p:sp>
        <p:nvSpPr>
          <p:cNvPr id="26" name="Textfeld 25"/>
          <p:cNvSpPr txBox="1"/>
          <p:nvPr/>
        </p:nvSpPr>
        <p:spPr>
          <a:xfrm>
            <a:off x="6550145" y="3056731"/>
            <a:ext cx="546945" cy="523220"/>
          </a:xfrm>
          <a:prstGeom prst="rect">
            <a:avLst/>
          </a:prstGeom>
          <a:noFill/>
          <a:ln w="12700">
            <a:noFill/>
            <a:prstDash val="solid"/>
          </a:ln>
        </p:spPr>
        <p:txBody>
          <a:bodyPr wrap="none" rtlCol="0" anchor="ctr">
            <a:spAutoFit/>
          </a:bodyPr>
          <a:lstStyle/>
          <a:p>
            <a:pPr algn="ctr"/>
            <a:r>
              <a:rPr lang="de-DE" sz="2800" dirty="0" smtClean="0">
                <a:solidFill>
                  <a:srgbClr val="7030A0"/>
                </a:solidFill>
                <a:latin typeface="Brush Script Std" pitchFamily="66" charset="0"/>
              </a:rPr>
              <a:t>24</a:t>
            </a:r>
            <a:endParaRPr lang="de-DE" sz="2800" dirty="0">
              <a:solidFill>
                <a:srgbClr val="7030A0"/>
              </a:solidFill>
              <a:latin typeface="Brush Script Std" pitchFamily="66" charset="0"/>
            </a:endParaRPr>
          </a:p>
        </p:txBody>
      </p:sp>
      <p:sp>
        <p:nvSpPr>
          <p:cNvPr id="27" name="Textfeld 26"/>
          <p:cNvSpPr txBox="1"/>
          <p:nvPr/>
        </p:nvSpPr>
        <p:spPr>
          <a:xfrm>
            <a:off x="2159321" y="4529720"/>
            <a:ext cx="502061" cy="523220"/>
          </a:xfrm>
          <a:prstGeom prst="rect">
            <a:avLst/>
          </a:prstGeom>
          <a:noFill/>
          <a:ln w="12700">
            <a:noFill/>
            <a:prstDash val="dash"/>
          </a:ln>
        </p:spPr>
        <p:txBody>
          <a:bodyPr wrap="none" rtlCol="0" anchor="ctr">
            <a:spAutoFit/>
          </a:bodyPr>
          <a:lstStyle/>
          <a:p>
            <a:pPr algn="ctr"/>
            <a:r>
              <a:rPr lang="de-DE" sz="2800" dirty="0" smtClean="0">
                <a:solidFill>
                  <a:srgbClr val="7030A0"/>
                </a:solidFill>
                <a:latin typeface="David" panose="020E0502060401010101" pitchFamily="34" charset="-79"/>
                <a:cs typeface="David" panose="020E0502060401010101" pitchFamily="34" charset="-79"/>
              </a:rPr>
              <a:t>25</a:t>
            </a:r>
            <a:endParaRPr lang="de-DE" sz="2800" dirty="0">
              <a:solidFill>
                <a:srgbClr val="7030A0"/>
              </a:solidFill>
              <a:latin typeface="David" panose="020E0502060401010101" pitchFamily="34" charset="-79"/>
              <a:cs typeface="David" panose="020E0502060401010101" pitchFamily="34" charset="-79"/>
            </a:endParaRPr>
          </a:p>
        </p:txBody>
      </p:sp>
      <p:sp>
        <p:nvSpPr>
          <p:cNvPr id="28" name="Textfeld 27"/>
          <p:cNvSpPr txBox="1"/>
          <p:nvPr/>
        </p:nvSpPr>
        <p:spPr>
          <a:xfrm>
            <a:off x="5092130" y="5794534"/>
            <a:ext cx="543739" cy="523220"/>
          </a:xfrm>
          <a:prstGeom prst="rect">
            <a:avLst/>
          </a:prstGeom>
          <a:noFill/>
          <a:ln w="12700">
            <a:noFill/>
            <a:prstDash val="sysDot"/>
          </a:ln>
        </p:spPr>
        <p:txBody>
          <a:bodyPr wrap="none" rtlCol="0" anchor="ctr">
            <a:spAutoFit/>
          </a:bodyPr>
          <a:lstStyle/>
          <a:p>
            <a:pPr algn="ctr"/>
            <a:r>
              <a:rPr lang="de-DE" sz="2800" dirty="0" smtClean="0">
                <a:solidFill>
                  <a:srgbClr val="21B5C9"/>
                </a:solidFill>
                <a:latin typeface="DFKai-SB" panose="03000509000000000000" pitchFamily="65" charset="-120"/>
                <a:ea typeface="DFKai-SB" panose="03000509000000000000" pitchFamily="65" charset="-120"/>
              </a:rPr>
              <a:t>26</a:t>
            </a:r>
            <a:endParaRPr lang="de-DE" sz="2800" dirty="0">
              <a:solidFill>
                <a:srgbClr val="21B5C9"/>
              </a:solidFill>
              <a:latin typeface="DFKai-SB" panose="03000509000000000000" pitchFamily="65" charset="-120"/>
              <a:ea typeface="DFKai-SB" panose="03000509000000000000" pitchFamily="65" charset="-120"/>
            </a:endParaRPr>
          </a:p>
        </p:txBody>
      </p:sp>
      <p:sp>
        <p:nvSpPr>
          <p:cNvPr id="29" name="Textfeld 28"/>
          <p:cNvSpPr txBox="1"/>
          <p:nvPr/>
        </p:nvSpPr>
        <p:spPr>
          <a:xfrm>
            <a:off x="8321363" y="4982813"/>
            <a:ext cx="405880" cy="523220"/>
          </a:xfrm>
          <a:prstGeom prst="rect">
            <a:avLst/>
          </a:prstGeom>
          <a:noFill/>
          <a:ln w="12700">
            <a:noFill/>
            <a:prstDash val="sysDash"/>
          </a:ln>
        </p:spPr>
        <p:txBody>
          <a:bodyPr wrap="none" rtlCol="0" anchor="ctr">
            <a:spAutoFit/>
          </a:bodyPr>
          <a:lstStyle/>
          <a:p>
            <a:pPr algn="ctr"/>
            <a:r>
              <a:rPr lang="de-DE" sz="2800" dirty="0" smtClean="0">
                <a:solidFill>
                  <a:srgbClr val="FF0000"/>
                </a:solidFill>
                <a:latin typeface="DilleniaUPC" panose="02020603050405020304" pitchFamily="18" charset="-34"/>
                <a:cs typeface="DilleniaUPC" panose="02020603050405020304" pitchFamily="18" charset="-34"/>
              </a:rPr>
              <a:t>27</a:t>
            </a:r>
            <a:endParaRPr lang="de-DE" sz="2800" dirty="0">
              <a:solidFill>
                <a:srgbClr val="FF0000"/>
              </a:solidFill>
              <a:latin typeface="DilleniaUPC" panose="02020603050405020304" pitchFamily="18" charset="-34"/>
              <a:cs typeface="DilleniaUPC" panose="02020603050405020304" pitchFamily="18" charset="-34"/>
            </a:endParaRPr>
          </a:p>
        </p:txBody>
      </p:sp>
      <p:sp>
        <p:nvSpPr>
          <p:cNvPr id="30" name="Textfeld 29"/>
          <p:cNvSpPr txBox="1"/>
          <p:nvPr/>
        </p:nvSpPr>
        <p:spPr>
          <a:xfrm>
            <a:off x="1487616" y="359046"/>
            <a:ext cx="546945" cy="523220"/>
          </a:xfrm>
          <a:prstGeom prst="rect">
            <a:avLst/>
          </a:prstGeom>
          <a:noFill/>
          <a:ln w="12700">
            <a:noFill/>
            <a:prstDash val="lgDash"/>
          </a:ln>
        </p:spPr>
        <p:txBody>
          <a:bodyPr wrap="none" rtlCol="0" anchor="ctr">
            <a:spAutoFit/>
          </a:bodyPr>
          <a:lstStyle/>
          <a:p>
            <a:pPr algn="ctr"/>
            <a:r>
              <a:rPr lang="de-DE" sz="2800" dirty="0" smtClean="0">
                <a:solidFill>
                  <a:srgbClr val="0070C0"/>
                </a:solidFill>
                <a:latin typeface="Edwardian Script ITC" panose="030303020407070D0804" pitchFamily="66" charset="0"/>
                <a:cs typeface="DokChampa" panose="020B0604020202020204" pitchFamily="34" charset="-34"/>
              </a:rPr>
              <a:t>28</a:t>
            </a:r>
            <a:endParaRPr lang="de-DE" sz="2800" dirty="0">
              <a:solidFill>
                <a:srgbClr val="0070C0"/>
              </a:solidFill>
              <a:latin typeface="Edwardian Script ITC" panose="030303020407070D0804" pitchFamily="66" charset="0"/>
              <a:cs typeface="DokChampa" panose="020B0604020202020204" pitchFamily="34" charset="-34"/>
            </a:endParaRPr>
          </a:p>
        </p:txBody>
      </p:sp>
      <p:sp>
        <p:nvSpPr>
          <p:cNvPr id="31" name="Textfeld 30"/>
          <p:cNvSpPr txBox="1"/>
          <p:nvPr/>
        </p:nvSpPr>
        <p:spPr>
          <a:xfrm>
            <a:off x="5048736" y="773831"/>
            <a:ext cx="543739" cy="523220"/>
          </a:xfrm>
          <a:prstGeom prst="rect">
            <a:avLst/>
          </a:prstGeom>
          <a:noFill/>
          <a:ln w="12700">
            <a:noFill/>
            <a:prstDash val="solid"/>
          </a:ln>
        </p:spPr>
        <p:txBody>
          <a:bodyPr wrap="none" rtlCol="0" anchor="ctr">
            <a:spAutoFit/>
          </a:bodyPr>
          <a:lstStyle/>
          <a:p>
            <a:pPr algn="ctr"/>
            <a:r>
              <a:rPr lang="de-DE" sz="2800" dirty="0" smtClean="0">
                <a:solidFill>
                  <a:srgbClr val="00B050"/>
                </a:solidFill>
                <a:latin typeface="DotumChe" panose="020B0609000101010101" pitchFamily="49" charset="-127"/>
                <a:ea typeface="DotumChe" panose="020B0609000101010101" pitchFamily="49" charset="-127"/>
              </a:rPr>
              <a:t>29</a:t>
            </a:r>
            <a:endParaRPr lang="de-DE" sz="2800" dirty="0">
              <a:solidFill>
                <a:srgbClr val="00B050"/>
              </a:solidFill>
              <a:latin typeface="DotumChe" panose="020B0609000101010101" pitchFamily="49" charset="-127"/>
              <a:ea typeface="DotumChe" panose="020B0609000101010101" pitchFamily="49" charset="-127"/>
            </a:endParaRPr>
          </a:p>
        </p:txBody>
      </p:sp>
      <p:sp>
        <p:nvSpPr>
          <p:cNvPr id="32" name="Textfeld 31"/>
          <p:cNvSpPr txBox="1"/>
          <p:nvPr/>
        </p:nvSpPr>
        <p:spPr>
          <a:xfrm>
            <a:off x="3359526" y="3318341"/>
            <a:ext cx="367408" cy="276999"/>
          </a:xfrm>
          <a:prstGeom prst="rect">
            <a:avLst/>
          </a:prstGeom>
          <a:solidFill>
            <a:schemeClr val="tx1"/>
          </a:solidFill>
          <a:ln w="12700">
            <a:solidFill>
              <a:schemeClr val="tx1"/>
            </a:solidFill>
            <a:prstDash val="dashDot"/>
          </a:ln>
        </p:spPr>
        <p:txBody>
          <a:bodyPr wrap="none" rtlCol="0" anchor="ctr">
            <a:spAutoFit/>
          </a:bodyPr>
          <a:lstStyle/>
          <a:p>
            <a:pPr algn="ctr"/>
            <a:r>
              <a:rPr lang="de-DE" sz="1200" dirty="0" smtClean="0">
                <a:solidFill>
                  <a:srgbClr val="21B5C9"/>
                </a:solidFill>
                <a:latin typeface="Elephant" panose="02020904090505020303" pitchFamily="18" charset="0"/>
              </a:rPr>
              <a:t>32</a:t>
            </a:r>
            <a:endParaRPr lang="de-DE" sz="2800" dirty="0">
              <a:solidFill>
                <a:srgbClr val="21B5C9"/>
              </a:solidFill>
              <a:latin typeface="Elephant" panose="02020904090505020303" pitchFamily="18" charset="0"/>
            </a:endParaRPr>
          </a:p>
        </p:txBody>
      </p:sp>
      <p:sp>
        <p:nvSpPr>
          <p:cNvPr id="33" name="Textfeld 32"/>
          <p:cNvSpPr txBox="1"/>
          <p:nvPr/>
        </p:nvSpPr>
        <p:spPr>
          <a:xfrm>
            <a:off x="2083309" y="2589057"/>
            <a:ext cx="537327" cy="523220"/>
          </a:xfrm>
          <a:prstGeom prst="rect">
            <a:avLst/>
          </a:prstGeom>
          <a:noFill/>
          <a:ln w="12700">
            <a:noFill/>
            <a:prstDash val="sysDot"/>
          </a:ln>
        </p:spPr>
        <p:txBody>
          <a:bodyPr wrap="none" rtlCol="0" anchor="ctr">
            <a:spAutoFit/>
          </a:bodyPr>
          <a:lstStyle/>
          <a:p>
            <a:pPr algn="ctr"/>
            <a:r>
              <a:rPr lang="de-DE" sz="2800" dirty="0" smtClean="0">
                <a:solidFill>
                  <a:srgbClr val="F4D938"/>
                </a:solidFill>
                <a:latin typeface="Georgia" panose="02040502050405020303" pitchFamily="18" charset="0"/>
              </a:rPr>
              <a:t>31</a:t>
            </a:r>
            <a:endParaRPr lang="de-DE" sz="2800" dirty="0">
              <a:solidFill>
                <a:srgbClr val="F4D938"/>
              </a:solidFill>
              <a:latin typeface="Georgia" panose="02040502050405020303" pitchFamily="18" charset="0"/>
            </a:endParaRPr>
          </a:p>
        </p:txBody>
      </p:sp>
      <p:sp>
        <p:nvSpPr>
          <p:cNvPr id="34" name="Textfeld 33"/>
          <p:cNvSpPr txBox="1"/>
          <p:nvPr/>
        </p:nvSpPr>
        <p:spPr>
          <a:xfrm>
            <a:off x="7461169" y="41925"/>
            <a:ext cx="792000" cy="576000"/>
          </a:xfrm>
          <a:prstGeom prst="rect">
            <a:avLst/>
          </a:prstGeom>
          <a:noFill/>
          <a:ln w="12700">
            <a:noFill/>
            <a:prstDash val="lgDashDotDot"/>
          </a:ln>
        </p:spPr>
        <p:txBody>
          <a:bodyPr wrap="none" rtlCol="0" anchor="ctr">
            <a:spAutoFit/>
          </a:bodyPr>
          <a:lstStyle/>
          <a:p>
            <a:pPr algn="ctr"/>
            <a:r>
              <a:rPr lang="de-DE" sz="2800" dirty="0" smtClean="0">
                <a:latin typeface="Felix Titling" panose="04060505060202020A04" pitchFamily="82" charset="0"/>
              </a:rPr>
              <a:t>30</a:t>
            </a:r>
            <a:endParaRPr lang="de-DE" sz="2800" dirty="0">
              <a:latin typeface="Felix Titling" panose="04060505060202020A04" pitchFamily="82" charset="0"/>
            </a:endParaRPr>
          </a:p>
        </p:txBody>
      </p:sp>
      <p:sp>
        <p:nvSpPr>
          <p:cNvPr id="35" name="Textfeld 34"/>
          <p:cNvSpPr txBox="1"/>
          <p:nvPr/>
        </p:nvSpPr>
        <p:spPr>
          <a:xfrm>
            <a:off x="1197823" y="1885627"/>
            <a:ext cx="546945" cy="523220"/>
          </a:xfrm>
          <a:prstGeom prst="rect">
            <a:avLst/>
          </a:prstGeom>
          <a:noFill/>
          <a:ln w="12700">
            <a:noFill/>
            <a:prstDash val="dash"/>
          </a:ln>
        </p:spPr>
        <p:txBody>
          <a:bodyPr wrap="none" rtlCol="0" anchor="ctr">
            <a:spAutoFit/>
          </a:bodyPr>
          <a:lstStyle/>
          <a:p>
            <a:pPr algn="ctr"/>
            <a:r>
              <a:rPr lang="de-DE" sz="2800" dirty="0" smtClean="0">
                <a:solidFill>
                  <a:srgbClr val="7030A0"/>
                </a:solidFill>
                <a:latin typeface="French Script MT" panose="03020402040607040605" pitchFamily="66" charset="0"/>
                <a:cs typeface="David" panose="020E0502060401010101" pitchFamily="34" charset="-79"/>
              </a:rPr>
              <a:t>37</a:t>
            </a:r>
            <a:endParaRPr lang="de-DE" sz="2800" dirty="0">
              <a:solidFill>
                <a:srgbClr val="7030A0"/>
              </a:solidFill>
              <a:latin typeface="French Script MT" panose="03020402040607040605" pitchFamily="66" charset="0"/>
              <a:cs typeface="David" panose="020E0502060401010101" pitchFamily="34" charset="-79"/>
            </a:endParaRPr>
          </a:p>
        </p:txBody>
      </p:sp>
      <p:sp>
        <p:nvSpPr>
          <p:cNvPr id="36" name="Textfeld 35"/>
          <p:cNvSpPr txBox="1"/>
          <p:nvPr/>
        </p:nvSpPr>
        <p:spPr>
          <a:xfrm>
            <a:off x="5266066" y="4895550"/>
            <a:ext cx="546945" cy="523220"/>
          </a:xfrm>
          <a:prstGeom prst="rect">
            <a:avLst/>
          </a:prstGeom>
          <a:noFill/>
          <a:ln w="12700">
            <a:noFill/>
            <a:prstDash val="sysDash"/>
          </a:ln>
        </p:spPr>
        <p:txBody>
          <a:bodyPr wrap="none" rtlCol="0" anchor="ctr">
            <a:spAutoFit/>
          </a:bodyPr>
          <a:lstStyle/>
          <a:p>
            <a:pPr algn="ctr"/>
            <a:r>
              <a:rPr lang="de-DE" sz="2800" dirty="0" smtClean="0">
                <a:solidFill>
                  <a:srgbClr val="00B050"/>
                </a:solidFill>
                <a:latin typeface="Giddyup Std" pitchFamily="66" charset="0"/>
                <a:cs typeface="DilleniaUPC" panose="02020603050405020304" pitchFamily="18" charset="-34"/>
              </a:rPr>
              <a:t>35</a:t>
            </a:r>
            <a:endParaRPr lang="de-DE" sz="2800" dirty="0">
              <a:solidFill>
                <a:srgbClr val="00B050"/>
              </a:solidFill>
              <a:latin typeface="Giddyup Std" pitchFamily="66" charset="0"/>
              <a:cs typeface="DilleniaUPC" panose="02020603050405020304" pitchFamily="18" charset="-34"/>
            </a:endParaRPr>
          </a:p>
        </p:txBody>
      </p:sp>
      <p:sp>
        <p:nvSpPr>
          <p:cNvPr id="37" name="Textfeld 36"/>
          <p:cNvSpPr txBox="1"/>
          <p:nvPr/>
        </p:nvSpPr>
        <p:spPr>
          <a:xfrm>
            <a:off x="6917285" y="3621730"/>
            <a:ext cx="421910" cy="523220"/>
          </a:xfrm>
          <a:prstGeom prst="rect">
            <a:avLst/>
          </a:prstGeom>
          <a:noFill/>
          <a:ln w="12700">
            <a:noFill/>
            <a:prstDash val="lgDash"/>
          </a:ln>
        </p:spPr>
        <p:txBody>
          <a:bodyPr wrap="none" rtlCol="0" anchor="ctr">
            <a:spAutoFit/>
          </a:bodyPr>
          <a:lstStyle/>
          <a:p>
            <a:pPr algn="ctr"/>
            <a:r>
              <a:rPr lang="de-DE" sz="2800" dirty="0" smtClean="0">
                <a:solidFill>
                  <a:srgbClr val="F4D938"/>
                </a:solidFill>
                <a:latin typeface="Gigi" panose="04040504061007020D02" pitchFamily="82" charset="0"/>
                <a:cs typeface="DokChampa" panose="020B0604020202020204" pitchFamily="34" charset="-34"/>
              </a:rPr>
              <a:t>33</a:t>
            </a:r>
            <a:endParaRPr lang="de-DE" sz="2800" dirty="0">
              <a:solidFill>
                <a:srgbClr val="F4D938"/>
              </a:solidFill>
              <a:latin typeface="Gigi" panose="04040504061007020D02" pitchFamily="82" charset="0"/>
              <a:cs typeface="DokChampa" panose="020B0604020202020204" pitchFamily="34" charset="-34"/>
            </a:endParaRPr>
          </a:p>
        </p:txBody>
      </p:sp>
      <p:sp>
        <p:nvSpPr>
          <p:cNvPr id="38" name="Textfeld 37"/>
          <p:cNvSpPr txBox="1"/>
          <p:nvPr/>
        </p:nvSpPr>
        <p:spPr>
          <a:xfrm>
            <a:off x="8194752" y="5551467"/>
            <a:ext cx="546945" cy="523220"/>
          </a:xfrm>
          <a:prstGeom prst="rect">
            <a:avLst/>
          </a:prstGeom>
          <a:noFill/>
          <a:ln w="12700">
            <a:noFill/>
            <a:prstDash val="solid"/>
          </a:ln>
        </p:spPr>
        <p:txBody>
          <a:bodyPr wrap="none" rtlCol="0" anchor="ctr">
            <a:spAutoFit/>
          </a:bodyPr>
          <a:lstStyle/>
          <a:p>
            <a:pPr algn="ctr"/>
            <a:r>
              <a:rPr lang="de-DE" sz="2800" dirty="0" smtClean="0">
                <a:solidFill>
                  <a:srgbClr val="7030A0"/>
                </a:solidFill>
                <a:latin typeface="Freestyle Script" panose="030804020302050B0404" pitchFamily="66" charset="0"/>
                <a:ea typeface="DotumChe" panose="020B0609000101010101" pitchFamily="49" charset="-127"/>
                <a:cs typeface="FrankRuehl" panose="020E0503060101010101" pitchFamily="34" charset="-79"/>
              </a:rPr>
              <a:t>36</a:t>
            </a:r>
            <a:endParaRPr lang="de-DE" sz="2800" dirty="0">
              <a:solidFill>
                <a:srgbClr val="7030A0"/>
              </a:solidFill>
              <a:latin typeface="Freestyle Script" panose="030804020302050B0404" pitchFamily="66" charset="0"/>
              <a:ea typeface="DotumChe" panose="020B0609000101010101" pitchFamily="49" charset="-127"/>
              <a:cs typeface="FrankRuehl" panose="020E0503060101010101" pitchFamily="34" charset="-79"/>
            </a:endParaRPr>
          </a:p>
        </p:txBody>
      </p:sp>
      <p:sp>
        <p:nvSpPr>
          <p:cNvPr id="39" name="Textfeld 38"/>
          <p:cNvSpPr txBox="1"/>
          <p:nvPr/>
        </p:nvSpPr>
        <p:spPr>
          <a:xfrm>
            <a:off x="246239" y="4852090"/>
            <a:ext cx="670376" cy="523220"/>
          </a:xfrm>
          <a:prstGeom prst="rect">
            <a:avLst/>
          </a:prstGeom>
          <a:noFill/>
          <a:ln w="12700">
            <a:noFill/>
            <a:prstDash val="dashDot"/>
          </a:ln>
        </p:spPr>
        <p:txBody>
          <a:bodyPr wrap="none" rtlCol="0" anchor="ctr">
            <a:spAutoFit/>
          </a:bodyPr>
          <a:lstStyle/>
          <a:p>
            <a:pPr algn="ctr"/>
            <a:r>
              <a:rPr lang="de-DE" sz="2800" dirty="0" smtClean="0">
                <a:solidFill>
                  <a:srgbClr val="21B5C9"/>
                </a:solidFill>
                <a:latin typeface="MV Boli" pitchFamily="2" charset="0"/>
                <a:ea typeface="FangSong" pitchFamily="49" charset="-122"/>
                <a:cs typeface="MV Boli" pitchFamily="2" charset="0"/>
              </a:rPr>
              <a:t>34</a:t>
            </a:r>
            <a:endParaRPr lang="de-DE" sz="2800" dirty="0">
              <a:solidFill>
                <a:srgbClr val="21B5C9"/>
              </a:solidFill>
              <a:latin typeface="MV Boli" pitchFamily="2" charset="0"/>
              <a:ea typeface="FangSong" pitchFamily="49" charset="-122"/>
              <a:cs typeface="MV Boli" pitchFamily="2" charset="0"/>
            </a:endParaRPr>
          </a:p>
        </p:txBody>
      </p:sp>
      <p:sp>
        <p:nvSpPr>
          <p:cNvPr id="40" name="Textfeld 39"/>
          <p:cNvSpPr txBox="1"/>
          <p:nvPr/>
        </p:nvSpPr>
        <p:spPr>
          <a:xfrm>
            <a:off x="4900257" y="1410910"/>
            <a:ext cx="792000" cy="576000"/>
          </a:xfrm>
          <a:prstGeom prst="rect">
            <a:avLst/>
          </a:prstGeom>
          <a:noFill/>
          <a:ln w="12700">
            <a:noFill/>
            <a:prstDash val="lgDashDotDot"/>
          </a:ln>
        </p:spPr>
        <p:txBody>
          <a:bodyPr wrap="none" rtlCol="0" anchor="ctr">
            <a:spAutoFit/>
          </a:bodyPr>
          <a:lstStyle/>
          <a:p>
            <a:pPr algn="ctr"/>
            <a:r>
              <a:rPr lang="de-DE" sz="2800" dirty="0" smtClean="0">
                <a:latin typeface="Gill Sans Ultra Bold" panose="020B0A02020104020203" pitchFamily="34" charset="0"/>
              </a:rPr>
              <a:t>38</a:t>
            </a:r>
            <a:endParaRPr lang="de-DE" sz="2800" dirty="0">
              <a:latin typeface="Gill Sans Ultra Bold" panose="020B0A02020104020203" pitchFamily="34" charset="0"/>
            </a:endParaRPr>
          </a:p>
        </p:txBody>
      </p:sp>
      <p:sp>
        <p:nvSpPr>
          <p:cNvPr id="41" name="Textfeld 40"/>
          <p:cNvSpPr txBox="1"/>
          <p:nvPr/>
        </p:nvSpPr>
        <p:spPr>
          <a:xfrm>
            <a:off x="5561785" y="2484384"/>
            <a:ext cx="611065" cy="523220"/>
          </a:xfrm>
          <a:prstGeom prst="rect">
            <a:avLst/>
          </a:prstGeom>
          <a:noFill/>
          <a:ln w="12700">
            <a:noFill/>
            <a:prstDash val="sysDot"/>
          </a:ln>
        </p:spPr>
        <p:txBody>
          <a:bodyPr wrap="none" rtlCol="0" anchor="ctr">
            <a:spAutoFit/>
          </a:bodyPr>
          <a:lstStyle/>
          <a:p>
            <a:pPr algn="ctr"/>
            <a:r>
              <a:rPr lang="de-DE" sz="2800" dirty="0" smtClean="0">
                <a:solidFill>
                  <a:srgbClr val="7030A0"/>
                </a:solidFill>
                <a:latin typeface="Goudy Old Style" panose="02020502050305020303" pitchFamily="18" charset="0"/>
              </a:rPr>
              <a:t>41</a:t>
            </a:r>
            <a:endParaRPr lang="de-DE" sz="2800" dirty="0">
              <a:solidFill>
                <a:srgbClr val="7030A0"/>
              </a:solidFill>
              <a:latin typeface="Goudy Old Style" panose="02020502050305020303" pitchFamily="18" charset="0"/>
            </a:endParaRPr>
          </a:p>
        </p:txBody>
      </p:sp>
      <p:sp>
        <p:nvSpPr>
          <p:cNvPr id="42" name="Textfeld 41"/>
          <p:cNvSpPr txBox="1"/>
          <p:nvPr/>
        </p:nvSpPr>
        <p:spPr>
          <a:xfrm>
            <a:off x="7866797" y="3438917"/>
            <a:ext cx="604653" cy="523220"/>
          </a:xfrm>
          <a:prstGeom prst="rect">
            <a:avLst/>
          </a:prstGeom>
          <a:noFill/>
          <a:ln w="12700">
            <a:noFill/>
            <a:prstDash val="dash"/>
          </a:ln>
        </p:spPr>
        <p:txBody>
          <a:bodyPr wrap="none" rtlCol="0" anchor="ctr">
            <a:spAutoFit/>
          </a:bodyPr>
          <a:lstStyle/>
          <a:p>
            <a:pPr algn="ctr"/>
            <a:r>
              <a:rPr lang="de-DE" sz="2800" dirty="0" smtClean="0">
                <a:solidFill>
                  <a:srgbClr val="99CC00"/>
                </a:solidFill>
                <a:latin typeface="Gungsuh" panose="02030600000101010101" pitchFamily="18" charset="-127"/>
                <a:ea typeface="Gungsuh" panose="02030600000101010101" pitchFamily="18" charset="-127"/>
                <a:cs typeface="David" panose="020E0502060401010101" pitchFamily="34" charset="-79"/>
              </a:rPr>
              <a:t>42</a:t>
            </a:r>
            <a:endParaRPr lang="de-DE" sz="2800" dirty="0">
              <a:solidFill>
                <a:srgbClr val="99CC00"/>
              </a:solidFill>
              <a:latin typeface="Gungsuh" panose="02030600000101010101" pitchFamily="18" charset="-127"/>
              <a:ea typeface="Gungsuh" panose="02030600000101010101" pitchFamily="18" charset="-127"/>
              <a:cs typeface="David" panose="020E0502060401010101" pitchFamily="34" charset="-79"/>
            </a:endParaRPr>
          </a:p>
        </p:txBody>
      </p:sp>
      <p:sp>
        <p:nvSpPr>
          <p:cNvPr id="43" name="Textfeld 42"/>
          <p:cNvSpPr txBox="1"/>
          <p:nvPr/>
        </p:nvSpPr>
        <p:spPr>
          <a:xfrm>
            <a:off x="1414865" y="5749993"/>
            <a:ext cx="611065" cy="523220"/>
          </a:xfrm>
          <a:prstGeom prst="rect">
            <a:avLst/>
          </a:prstGeom>
          <a:noFill/>
          <a:ln w="12700">
            <a:noFill/>
            <a:prstDash val="sysDash"/>
          </a:ln>
        </p:spPr>
        <p:txBody>
          <a:bodyPr wrap="none" rtlCol="0" anchor="ctr">
            <a:spAutoFit/>
          </a:bodyPr>
          <a:lstStyle/>
          <a:p>
            <a:pPr algn="ctr"/>
            <a:r>
              <a:rPr lang="de-DE" sz="2800" dirty="0" smtClean="0">
                <a:solidFill>
                  <a:srgbClr val="FF0000"/>
                </a:solidFill>
                <a:latin typeface="Goudy Stout" panose="0202090407030B020401" pitchFamily="18" charset="0"/>
                <a:cs typeface="DilleniaUPC" panose="02020603050405020304" pitchFamily="18" charset="-34"/>
              </a:rPr>
              <a:t>43</a:t>
            </a:r>
            <a:endParaRPr lang="de-DE" sz="2800" dirty="0">
              <a:solidFill>
                <a:srgbClr val="FF0000"/>
              </a:solidFill>
              <a:latin typeface="Goudy Stout" panose="0202090407030B020401" pitchFamily="18" charset="0"/>
              <a:cs typeface="DilleniaUPC" panose="02020603050405020304" pitchFamily="18" charset="-34"/>
            </a:endParaRPr>
          </a:p>
        </p:txBody>
      </p:sp>
      <p:sp>
        <p:nvSpPr>
          <p:cNvPr id="44" name="Textfeld 43"/>
          <p:cNvSpPr txBox="1"/>
          <p:nvPr/>
        </p:nvSpPr>
        <p:spPr>
          <a:xfrm>
            <a:off x="8175516" y="583322"/>
            <a:ext cx="585417" cy="523220"/>
          </a:xfrm>
          <a:prstGeom prst="rect">
            <a:avLst/>
          </a:prstGeom>
          <a:noFill/>
          <a:ln w="12700">
            <a:noFill/>
            <a:prstDash val="lgDash"/>
          </a:ln>
        </p:spPr>
        <p:txBody>
          <a:bodyPr wrap="none" rtlCol="0" anchor="ctr">
            <a:spAutoFit/>
          </a:bodyPr>
          <a:lstStyle/>
          <a:p>
            <a:pPr algn="ctr"/>
            <a:r>
              <a:rPr lang="de-DE" sz="2800" dirty="0" smtClean="0">
                <a:solidFill>
                  <a:srgbClr val="0070C0"/>
                </a:solidFill>
                <a:latin typeface="Haettenschweiler" panose="020B0706040902060204" pitchFamily="34" charset="0"/>
                <a:cs typeface="DokChampa" panose="020B0604020202020204" pitchFamily="34" charset="-34"/>
              </a:rPr>
              <a:t>39</a:t>
            </a:r>
            <a:endParaRPr lang="de-DE" sz="2800" dirty="0">
              <a:solidFill>
                <a:srgbClr val="0070C0"/>
              </a:solidFill>
              <a:latin typeface="Haettenschweiler" panose="020B0706040902060204" pitchFamily="34" charset="0"/>
              <a:cs typeface="DokChampa" panose="020B0604020202020204" pitchFamily="34" charset="-34"/>
            </a:endParaRPr>
          </a:p>
        </p:txBody>
      </p:sp>
      <p:sp>
        <p:nvSpPr>
          <p:cNvPr id="45" name="Textfeld 44"/>
          <p:cNvSpPr txBox="1"/>
          <p:nvPr/>
        </p:nvSpPr>
        <p:spPr>
          <a:xfrm>
            <a:off x="801266" y="4129332"/>
            <a:ext cx="611065" cy="523220"/>
          </a:xfrm>
          <a:prstGeom prst="rect">
            <a:avLst/>
          </a:prstGeom>
          <a:noFill/>
          <a:ln w="12700">
            <a:noFill/>
            <a:prstDash val="solid"/>
          </a:ln>
        </p:spPr>
        <p:txBody>
          <a:bodyPr wrap="none" rtlCol="0" anchor="ctr">
            <a:spAutoFit/>
          </a:bodyPr>
          <a:lstStyle/>
          <a:p>
            <a:pPr algn="ctr"/>
            <a:r>
              <a:rPr lang="de-DE" sz="2800" dirty="0" smtClean="0">
                <a:solidFill>
                  <a:schemeClr val="accent6">
                    <a:lumMod val="75000"/>
                  </a:schemeClr>
                </a:solidFill>
                <a:latin typeface="Gloucester MT Extra Condensed" panose="02030808020601010101" pitchFamily="18" charset="0"/>
                <a:ea typeface="DotumChe" panose="020B0609000101010101" pitchFamily="49" charset="-127"/>
                <a:cs typeface="FrankRuehl" panose="020E0503060101010101" pitchFamily="34" charset="-79"/>
              </a:rPr>
              <a:t>40</a:t>
            </a:r>
            <a:endParaRPr lang="de-DE" sz="2800" dirty="0">
              <a:solidFill>
                <a:schemeClr val="accent6">
                  <a:lumMod val="75000"/>
                </a:schemeClr>
              </a:solidFill>
              <a:latin typeface="Gloucester MT Extra Condensed" panose="02030808020601010101" pitchFamily="18" charset="0"/>
              <a:ea typeface="DotumChe" panose="020B0609000101010101" pitchFamily="49" charset="-127"/>
              <a:cs typeface="FrankRuehl" panose="020E0503060101010101" pitchFamily="34" charset="-79"/>
            </a:endParaRPr>
          </a:p>
        </p:txBody>
      </p:sp>
      <p:sp>
        <p:nvSpPr>
          <p:cNvPr id="46" name="Textfeld 45"/>
          <p:cNvSpPr txBox="1"/>
          <p:nvPr/>
        </p:nvSpPr>
        <p:spPr>
          <a:xfrm>
            <a:off x="4351582" y="5130074"/>
            <a:ext cx="470000" cy="523220"/>
          </a:xfrm>
          <a:prstGeom prst="rect">
            <a:avLst/>
          </a:prstGeom>
          <a:noFill/>
          <a:ln w="12700">
            <a:noFill/>
            <a:prstDash val="dashDot"/>
          </a:ln>
        </p:spPr>
        <p:txBody>
          <a:bodyPr wrap="none" rtlCol="0" anchor="ctr">
            <a:spAutoFit/>
          </a:bodyPr>
          <a:lstStyle/>
          <a:p>
            <a:pPr algn="ctr"/>
            <a:r>
              <a:rPr lang="de-DE" sz="2800" dirty="0" smtClean="0">
                <a:solidFill>
                  <a:srgbClr val="7030A0"/>
                </a:solidFill>
                <a:latin typeface="Harrington" panose="04040505050A02020702" pitchFamily="82" charset="0"/>
                <a:cs typeface="Gisha" panose="020B0502040204020203" pitchFamily="34" charset="-79"/>
              </a:rPr>
              <a:t>44</a:t>
            </a:r>
            <a:endParaRPr lang="de-DE" sz="2800" dirty="0">
              <a:solidFill>
                <a:srgbClr val="7030A0"/>
              </a:solidFill>
              <a:latin typeface="Harrington" panose="04040505050A02020702" pitchFamily="82" charset="0"/>
              <a:cs typeface="Gisha" panose="020B0502040204020203" pitchFamily="34" charset="-79"/>
            </a:endParaRPr>
          </a:p>
        </p:txBody>
      </p:sp>
      <p:sp>
        <p:nvSpPr>
          <p:cNvPr id="47" name="Textfeld 46"/>
          <p:cNvSpPr txBox="1"/>
          <p:nvPr/>
        </p:nvSpPr>
        <p:spPr>
          <a:xfrm>
            <a:off x="7061650" y="4705332"/>
            <a:ext cx="449161" cy="523220"/>
          </a:xfrm>
          <a:prstGeom prst="rect">
            <a:avLst/>
          </a:prstGeom>
          <a:noFill/>
          <a:ln w="12700">
            <a:noFill/>
            <a:prstDash val="sysDot"/>
          </a:ln>
        </p:spPr>
        <p:txBody>
          <a:bodyPr wrap="none" rtlCol="0" anchor="ctr">
            <a:spAutoFit/>
          </a:bodyPr>
          <a:lstStyle/>
          <a:p>
            <a:pPr algn="ctr"/>
            <a:r>
              <a:rPr lang="de-DE" sz="2800" dirty="0" smtClean="0">
                <a:solidFill>
                  <a:srgbClr val="FF0000"/>
                </a:solidFill>
                <a:latin typeface="Imprint MT Shadow" panose="04020605060303030202" pitchFamily="82" charset="0"/>
              </a:rPr>
              <a:t>45</a:t>
            </a:r>
            <a:endParaRPr lang="de-DE" sz="2800" dirty="0">
              <a:solidFill>
                <a:srgbClr val="FF0000"/>
              </a:solidFill>
              <a:latin typeface="Imprint MT Shadow" panose="04020605060303030202" pitchFamily="82" charset="0"/>
            </a:endParaRPr>
          </a:p>
        </p:txBody>
      </p:sp>
      <p:sp>
        <p:nvSpPr>
          <p:cNvPr id="48" name="Textfeld 47"/>
          <p:cNvSpPr txBox="1"/>
          <p:nvPr/>
        </p:nvSpPr>
        <p:spPr>
          <a:xfrm>
            <a:off x="2155832" y="1579666"/>
            <a:ext cx="511679" cy="523220"/>
          </a:xfrm>
          <a:prstGeom prst="rect">
            <a:avLst/>
          </a:prstGeom>
          <a:noFill/>
          <a:ln w="12700">
            <a:noFill/>
            <a:prstDash val="dash"/>
          </a:ln>
        </p:spPr>
        <p:txBody>
          <a:bodyPr wrap="none" rtlCol="0" anchor="ctr">
            <a:spAutoFit/>
          </a:bodyPr>
          <a:lstStyle/>
          <a:p>
            <a:pPr algn="ctr"/>
            <a:r>
              <a:rPr lang="de-DE" sz="2800" dirty="0" smtClean="0">
                <a:solidFill>
                  <a:srgbClr val="FF0000"/>
                </a:solidFill>
                <a:latin typeface="JasmineUPC" panose="02020603050405020304" pitchFamily="18" charset="-34"/>
                <a:ea typeface="Gungsuh" panose="02030600000101010101" pitchFamily="18" charset="-127"/>
                <a:cs typeface="JasmineUPC" panose="02020603050405020304" pitchFamily="18" charset="-34"/>
              </a:rPr>
              <a:t>46</a:t>
            </a:r>
            <a:endParaRPr lang="de-DE" sz="2800" dirty="0">
              <a:solidFill>
                <a:srgbClr val="FF0000"/>
              </a:solidFill>
              <a:latin typeface="JasmineUPC" panose="02020603050405020304" pitchFamily="18" charset="-34"/>
              <a:ea typeface="Gungsuh" panose="02030600000101010101" pitchFamily="18" charset="-127"/>
              <a:cs typeface="JasmineUPC" panose="02020603050405020304" pitchFamily="18" charset="-34"/>
            </a:endParaRPr>
          </a:p>
        </p:txBody>
      </p:sp>
      <p:sp>
        <p:nvSpPr>
          <p:cNvPr id="49" name="Textfeld 48"/>
          <p:cNvSpPr txBox="1"/>
          <p:nvPr/>
        </p:nvSpPr>
        <p:spPr>
          <a:xfrm>
            <a:off x="5466938" y="4048653"/>
            <a:ext cx="449161" cy="523220"/>
          </a:xfrm>
          <a:prstGeom prst="rect">
            <a:avLst/>
          </a:prstGeom>
          <a:noFill/>
          <a:ln w="12700">
            <a:noFill/>
            <a:prstDash val="sysDash"/>
          </a:ln>
        </p:spPr>
        <p:txBody>
          <a:bodyPr wrap="none" rtlCol="0" anchor="ctr">
            <a:spAutoFit/>
          </a:bodyPr>
          <a:lstStyle/>
          <a:p>
            <a:pPr algn="ctr"/>
            <a:r>
              <a:rPr lang="de-DE" sz="2800" dirty="0" smtClean="0">
                <a:solidFill>
                  <a:schemeClr val="accent6">
                    <a:lumMod val="75000"/>
                  </a:schemeClr>
                </a:solidFill>
                <a:latin typeface="Jokerman" panose="04090605060D06020702" pitchFamily="82" charset="0"/>
                <a:cs typeface="DilleniaUPC" panose="02020603050405020304" pitchFamily="18" charset="-34"/>
              </a:rPr>
              <a:t>50</a:t>
            </a:r>
            <a:endParaRPr lang="de-DE" sz="2800" dirty="0">
              <a:solidFill>
                <a:schemeClr val="accent6">
                  <a:lumMod val="75000"/>
                </a:schemeClr>
              </a:solidFill>
              <a:latin typeface="Jokerman" panose="04090605060D06020702" pitchFamily="82" charset="0"/>
              <a:cs typeface="DilleniaUPC" panose="02020603050405020304" pitchFamily="18" charset="-34"/>
            </a:endParaRPr>
          </a:p>
        </p:txBody>
      </p:sp>
      <p:sp>
        <p:nvSpPr>
          <p:cNvPr id="50" name="Textfeld 49"/>
          <p:cNvSpPr txBox="1"/>
          <p:nvPr/>
        </p:nvSpPr>
        <p:spPr>
          <a:xfrm>
            <a:off x="3407946" y="359046"/>
            <a:ext cx="546945" cy="523220"/>
          </a:xfrm>
          <a:prstGeom prst="rect">
            <a:avLst/>
          </a:prstGeom>
          <a:noFill/>
          <a:ln w="12700">
            <a:noFill/>
            <a:prstDash val="lgDash"/>
          </a:ln>
        </p:spPr>
        <p:txBody>
          <a:bodyPr wrap="none" rtlCol="0" anchor="ctr">
            <a:spAutoFit/>
          </a:bodyPr>
          <a:lstStyle/>
          <a:p>
            <a:pPr algn="ctr"/>
            <a:r>
              <a:rPr lang="de-DE" sz="2800" dirty="0" smtClean="0">
                <a:solidFill>
                  <a:srgbClr val="F4D938"/>
                </a:solidFill>
                <a:latin typeface="Informal Roman" panose="030604020304060B0204" pitchFamily="66" charset="0"/>
                <a:cs typeface="DokChampa" panose="020B0604020202020204" pitchFamily="34" charset="-34"/>
              </a:rPr>
              <a:t>47</a:t>
            </a:r>
            <a:endParaRPr lang="de-DE" sz="2800" dirty="0">
              <a:solidFill>
                <a:srgbClr val="F4D938"/>
              </a:solidFill>
              <a:latin typeface="Informal Roman" panose="030604020304060B0204" pitchFamily="66" charset="0"/>
              <a:cs typeface="DokChampa" panose="020B0604020202020204" pitchFamily="34" charset="-34"/>
            </a:endParaRPr>
          </a:p>
        </p:txBody>
      </p:sp>
      <p:sp>
        <p:nvSpPr>
          <p:cNvPr id="51" name="Textfeld 50"/>
          <p:cNvSpPr txBox="1"/>
          <p:nvPr/>
        </p:nvSpPr>
        <p:spPr>
          <a:xfrm>
            <a:off x="2222773" y="3604673"/>
            <a:ext cx="585417" cy="523220"/>
          </a:xfrm>
          <a:prstGeom prst="rect">
            <a:avLst/>
          </a:prstGeom>
          <a:noFill/>
          <a:ln w="12700">
            <a:noFill/>
            <a:prstDash val="solid"/>
          </a:ln>
        </p:spPr>
        <p:txBody>
          <a:bodyPr wrap="none" rtlCol="0" anchor="ctr">
            <a:spAutoFit/>
          </a:bodyPr>
          <a:lstStyle/>
          <a:p>
            <a:pPr algn="ctr"/>
            <a:r>
              <a:rPr lang="de-DE" sz="2800" dirty="0" smtClean="0">
                <a:solidFill>
                  <a:srgbClr val="00B050"/>
                </a:solidFill>
                <a:latin typeface="Hobo Std" pitchFamily="34" charset="0"/>
                <a:ea typeface="DotumChe" panose="020B0609000101010101" pitchFamily="49" charset="-127"/>
                <a:cs typeface="FrankRuehl" panose="020E0503060101010101" pitchFamily="34" charset="-79"/>
              </a:rPr>
              <a:t>49</a:t>
            </a:r>
            <a:endParaRPr lang="de-DE" sz="2800" dirty="0">
              <a:solidFill>
                <a:srgbClr val="00B050"/>
              </a:solidFill>
              <a:latin typeface="Hobo Std" pitchFamily="34" charset="0"/>
              <a:ea typeface="DotumChe" panose="020B0609000101010101" pitchFamily="49" charset="-127"/>
              <a:cs typeface="FrankRuehl" panose="020E0503060101010101" pitchFamily="34" charset="-79"/>
            </a:endParaRPr>
          </a:p>
        </p:txBody>
      </p:sp>
      <p:sp>
        <p:nvSpPr>
          <p:cNvPr id="52" name="Textfeld 51"/>
          <p:cNvSpPr txBox="1"/>
          <p:nvPr/>
        </p:nvSpPr>
        <p:spPr>
          <a:xfrm>
            <a:off x="6930229" y="1437427"/>
            <a:ext cx="546945" cy="523220"/>
          </a:xfrm>
          <a:prstGeom prst="rect">
            <a:avLst/>
          </a:prstGeom>
          <a:noFill/>
          <a:ln w="12700">
            <a:noFill/>
            <a:prstDash val="dashDot"/>
          </a:ln>
        </p:spPr>
        <p:txBody>
          <a:bodyPr wrap="none" rtlCol="0" anchor="ctr">
            <a:spAutoFit/>
          </a:bodyPr>
          <a:lstStyle/>
          <a:p>
            <a:pPr algn="ctr"/>
            <a:r>
              <a:rPr lang="de-DE" sz="2800" dirty="0" smtClean="0">
                <a:solidFill>
                  <a:srgbClr val="FF0000"/>
                </a:solidFill>
                <a:latin typeface="Kristen ITC" panose="03050502040202030202" pitchFamily="66" charset="0"/>
                <a:cs typeface="Gisha" panose="020B0502040204020203" pitchFamily="34" charset="-79"/>
              </a:rPr>
              <a:t>48</a:t>
            </a:r>
            <a:endParaRPr lang="de-DE" sz="2800" dirty="0">
              <a:solidFill>
                <a:srgbClr val="FF0000"/>
              </a:solidFill>
              <a:latin typeface="Kristen ITC" panose="03050502040202030202" pitchFamily="66" charset="0"/>
              <a:cs typeface="Gisha" panose="020B0502040204020203" pitchFamily="34" charset="-79"/>
            </a:endParaRPr>
          </a:p>
        </p:txBody>
      </p:sp>
      <p:sp>
        <p:nvSpPr>
          <p:cNvPr id="53" name="Textfeld 52"/>
          <p:cNvSpPr txBox="1"/>
          <p:nvPr/>
        </p:nvSpPr>
        <p:spPr>
          <a:xfrm>
            <a:off x="7564756" y="3892673"/>
            <a:ext cx="388248" cy="523220"/>
          </a:xfrm>
          <a:prstGeom prst="rect">
            <a:avLst/>
          </a:prstGeom>
          <a:noFill/>
          <a:ln w="12700">
            <a:noFill/>
            <a:prstDash val="lgDashDotDot"/>
          </a:ln>
        </p:spPr>
        <p:txBody>
          <a:bodyPr wrap="none" rtlCol="0" anchor="ctr">
            <a:spAutoFit/>
          </a:bodyPr>
          <a:lstStyle/>
          <a:p>
            <a:pPr algn="ctr"/>
            <a:r>
              <a:rPr lang="de-DE" sz="2800" dirty="0" smtClean="0">
                <a:solidFill>
                  <a:srgbClr val="21B5C9"/>
                </a:solidFill>
                <a:latin typeface="Juice ITC" panose="04040403040A02020202" pitchFamily="82" charset="0"/>
              </a:rPr>
              <a:t>51</a:t>
            </a:r>
            <a:endParaRPr lang="de-DE" sz="2800" dirty="0">
              <a:solidFill>
                <a:srgbClr val="21B5C9"/>
              </a:solidFill>
              <a:latin typeface="Juice ITC" panose="04040403040A02020202" pitchFamily="82" charset="0"/>
            </a:endParaRPr>
          </a:p>
        </p:txBody>
      </p:sp>
      <p:sp>
        <p:nvSpPr>
          <p:cNvPr id="54" name="Textfeld 53"/>
          <p:cNvSpPr txBox="1"/>
          <p:nvPr/>
        </p:nvSpPr>
        <p:spPr>
          <a:xfrm>
            <a:off x="1112853" y="5029501"/>
            <a:ext cx="425116" cy="523220"/>
          </a:xfrm>
          <a:prstGeom prst="rect">
            <a:avLst/>
          </a:prstGeom>
          <a:noFill/>
          <a:ln w="12700">
            <a:noFill/>
            <a:prstDash val="sysDot"/>
          </a:ln>
        </p:spPr>
        <p:txBody>
          <a:bodyPr wrap="none" rtlCol="0" anchor="ctr">
            <a:spAutoFit/>
          </a:bodyPr>
          <a:lstStyle/>
          <a:p>
            <a:pPr algn="ctr"/>
            <a:r>
              <a:rPr lang="de-DE" sz="2800" dirty="0" smtClean="0">
                <a:solidFill>
                  <a:srgbClr val="0070C0"/>
                </a:solidFill>
                <a:latin typeface="Lithos Pro Regular" pitchFamily="82" charset="0"/>
                <a:ea typeface="Gungsuh" panose="02030600000101010101" pitchFamily="18" charset="-127"/>
                <a:cs typeface="JasmineUPC" panose="02020603050405020304" pitchFamily="18" charset="-34"/>
              </a:rPr>
              <a:t>52</a:t>
            </a:r>
            <a:endParaRPr lang="de-DE" sz="2800" dirty="0">
              <a:solidFill>
                <a:srgbClr val="0070C0"/>
              </a:solidFill>
              <a:latin typeface="Lithos Pro Regular" pitchFamily="82" charset="0"/>
              <a:ea typeface="Gungsuh" panose="02030600000101010101" pitchFamily="18" charset="-127"/>
              <a:cs typeface="JasmineUPC" panose="02020603050405020304" pitchFamily="18" charset="-34"/>
            </a:endParaRPr>
          </a:p>
        </p:txBody>
      </p:sp>
      <p:sp>
        <p:nvSpPr>
          <p:cNvPr id="55" name="Textfeld 54"/>
          <p:cNvSpPr txBox="1"/>
          <p:nvPr/>
        </p:nvSpPr>
        <p:spPr>
          <a:xfrm>
            <a:off x="3138414" y="5714249"/>
            <a:ext cx="425116" cy="523220"/>
          </a:xfrm>
          <a:prstGeom prst="rect">
            <a:avLst/>
          </a:prstGeom>
          <a:noFill/>
          <a:ln w="12700">
            <a:noFill/>
            <a:prstDash val="sysDash"/>
          </a:ln>
        </p:spPr>
        <p:txBody>
          <a:bodyPr wrap="none" rtlCol="0" anchor="ctr">
            <a:spAutoFit/>
          </a:bodyPr>
          <a:lstStyle/>
          <a:p>
            <a:pPr algn="ctr"/>
            <a:r>
              <a:rPr lang="de-DE" sz="2800" dirty="0" smtClean="0">
                <a:solidFill>
                  <a:srgbClr val="0070C0"/>
                </a:solidFill>
                <a:latin typeface="Magneto" panose="04030805050802020D02" pitchFamily="82" charset="0"/>
                <a:cs typeface="DokChampa" panose="020B0604020202020204" pitchFamily="34" charset="-34"/>
              </a:rPr>
              <a:t>53</a:t>
            </a:r>
            <a:endParaRPr lang="de-DE" sz="2800" dirty="0">
              <a:solidFill>
                <a:srgbClr val="0070C0"/>
              </a:solidFill>
              <a:latin typeface="Magneto" panose="04030805050802020D02" pitchFamily="82" charset="0"/>
              <a:cs typeface="DokChampa" panose="020B0604020202020204" pitchFamily="34" charset="-34"/>
            </a:endParaRPr>
          </a:p>
        </p:txBody>
      </p:sp>
      <p:sp>
        <p:nvSpPr>
          <p:cNvPr id="56" name="Textfeld 55"/>
          <p:cNvSpPr txBox="1"/>
          <p:nvPr/>
        </p:nvSpPr>
        <p:spPr>
          <a:xfrm>
            <a:off x="7646767" y="5995734"/>
            <a:ext cx="546945" cy="523220"/>
          </a:xfrm>
          <a:prstGeom prst="rect">
            <a:avLst/>
          </a:prstGeom>
          <a:noFill/>
          <a:ln w="12700">
            <a:noFill/>
            <a:prstDash val="dash"/>
          </a:ln>
        </p:spPr>
        <p:txBody>
          <a:bodyPr wrap="none" rtlCol="0" anchor="ctr">
            <a:spAutoFit/>
          </a:bodyPr>
          <a:lstStyle/>
          <a:p>
            <a:pPr algn="ctr"/>
            <a:r>
              <a:rPr lang="de-DE" sz="2800" dirty="0" smtClean="0">
                <a:solidFill>
                  <a:srgbClr val="00B050"/>
                </a:solidFill>
                <a:latin typeface="Matura MT Script Capitals" panose="03020802060602070202" pitchFamily="66" charset="0"/>
              </a:rPr>
              <a:t>54</a:t>
            </a:r>
            <a:endParaRPr lang="de-DE" sz="2800" dirty="0">
              <a:solidFill>
                <a:srgbClr val="00B050"/>
              </a:solidFill>
              <a:latin typeface="Matura MT Script Capitals" panose="03020802060602070202" pitchFamily="66" charset="0"/>
            </a:endParaRPr>
          </a:p>
        </p:txBody>
      </p:sp>
      <p:sp>
        <p:nvSpPr>
          <p:cNvPr id="57" name="Raute 56"/>
          <p:cNvSpPr/>
          <p:nvPr/>
        </p:nvSpPr>
        <p:spPr>
          <a:xfrm>
            <a:off x="6431279" y="476608"/>
            <a:ext cx="610214" cy="576064"/>
          </a:xfrm>
          <a:prstGeom prst="diamond">
            <a:avLst/>
          </a:prstGeom>
        </p:spPr>
        <p:style>
          <a:lnRef idx="2">
            <a:schemeClr val="dk1">
              <a:shade val="50000"/>
            </a:schemeClr>
          </a:lnRef>
          <a:fillRef idx="1">
            <a:schemeClr val="dk1"/>
          </a:fillRef>
          <a:effectRef idx="0">
            <a:schemeClr val="dk1"/>
          </a:effectRef>
          <a:fontRef idx="minor">
            <a:schemeClr val="lt1"/>
          </a:fontRef>
        </p:style>
        <p:txBody>
          <a:bodyPr rtlCol="0" anchor="ctr"/>
          <a:lstStyle/>
          <a:p>
            <a:pPr algn="ctr"/>
            <a:r>
              <a:rPr lang="de-DE" dirty="0" smtClean="0">
                <a:solidFill>
                  <a:srgbClr val="99CC00"/>
                </a:solidFill>
                <a:latin typeface="Cooper Std Black" pitchFamily="18" charset="0"/>
              </a:rPr>
              <a:t>21</a:t>
            </a:r>
            <a:endParaRPr lang="de-DE" dirty="0">
              <a:solidFill>
                <a:srgbClr val="99CC00"/>
              </a:solidFill>
            </a:endParaRPr>
          </a:p>
        </p:txBody>
      </p:sp>
      <p:pic>
        <p:nvPicPr>
          <p:cNvPr id="63" name="~PP1910.WAV">
            <a:hlinkClick r:id="" action="ppaction://media"/>
          </p:cNvPr>
          <p:cNvPicPr>
            <a:picLocks noRot="1" noChangeAspect="1"/>
          </p:cNvPicPr>
          <p:nvPr>
            <a:audioFile r:link="rId2"/>
            <p:extLst>
              <p:ext uri="{DAA4B4D4-6D71-4841-9C94-3DE7FCFB9230}">
                <p14:media xmlns:p14="http://schemas.microsoft.com/office/powerpoint/2010/main" r:embed="rId1"/>
              </p:ext>
            </p:extLst>
          </p:nvPr>
        </p:nvPicPr>
        <p:blipFill>
          <a:blip r:embed="rId5" cstate="print"/>
          <a:stretch>
            <a:fillRect/>
          </a:stretch>
        </p:blipFill>
        <p:spPr>
          <a:xfrm>
            <a:off x="8839200" y="6302375"/>
            <a:ext cx="304800" cy="304800"/>
          </a:xfrm>
          <a:prstGeom prst="rect">
            <a:avLst/>
          </a:prstGeom>
        </p:spPr>
      </p:pic>
      <p:sp>
        <p:nvSpPr>
          <p:cNvPr id="61" name="Content Placeholder 2"/>
          <p:cNvSpPr txBox="1">
            <a:spLocks/>
          </p:cNvSpPr>
          <p:nvPr/>
        </p:nvSpPr>
        <p:spPr bwMode="auto">
          <a:xfrm>
            <a:off x="164224" y="6505575"/>
            <a:ext cx="8828690" cy="352424"/>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lvl1pPr marL="342900" indent="-342900" algn="l" rtl="0" eaLnBrk="0" fontAlgn="base" hangingPunct="0">
              <a:spcBef>
                <a:spcPct val="20000"/>
              </a:spcBef>
              <a:spcAft>
                <a:spcPct val="0"/>
              </a:spcAft>
              <a:buClr>
                <a:srgbClr val="868688"/>
              </a:buClr>
              <a:buSzPct val="80000"/>
              <a:buBlip>
                <a:blip r:embed="rId6"/>
              </a:buBlip>
              <a:defRPr sz="2600">
                <a:solidFill>
                  <a:srgbClr val="4D4D4D"/>
                </a:solidFill>
                <a:latin typeface="Calibri" pitchFamily="34" charset="0"/>
                <a:ea typeface="+mn-ea"/>
                <a:cs typeface="+mn-cs"/>
              </a:defRPr>
            </a:lvl1pPr>
            <a:lvl2pPr marL="742950" indent="-285750" algn="l" rtl="0" eaLnBrk="0" fontAlgn="base" hangingPunct="0">
              <a:spcBef>
                <a:spcPct val="20000"/>
              </a:spcBef>
              <a:spcAft>
                <a:spcPct val="0"/>
              </a:spcAft>
              <a:buClr>
                <a:srgbClr val="868688"/>
              </a:buClr>
              <a:buSzPct val="100000"/>
              <a:buFont typeface="Wingdings" pitchFamily="2" charset="2"/>
              <a:buChar char="§"/>
              <a:defRPr sz="2000">
                <a:solidFill>
                  <a:srgbClr val="4D4D4D"/>
                </a:solidFill>
                <a:latin typeface="Calibri" pitchFamily="34" charset="0"/>
              </a:defRPr>
            </a:lvl2pPr>
            <a:lvl3pPr marL="1143000" indent="-228600" algn="l" rtl="0" eaLnBrk="0" fontAlgn="base" hangingPunct="0">
              <a:spcBef>
                <a:spcPct val="20000"/>
              </a:spcBef>
              <a:spcAft>
                <a:spcPct val="0"/>
              </a:spcAft>
              <a:buClr>
                <a:srgbClr val="868688"/>
              </a:buClr>
              <a:buSzPct val="100000"/>
              <a:buFont typeface="Wingdings" pitchFamily="2" charset="2"/>
              <a:buChar char="§"/>
              <a:defRPr sz="1800">
                <a:solidFill>
                  <a:srgbClr val="4D4D4D"/>
                </a:solidFill>
                <a:latin typeface="Calibri" pitchFamily="34" charset="0"/>
              </a:defRPr>
            </a:lvl3pPr>
            <a:lvl4pPr marL="1600200" indent="-228600" algn="l" rtl="0" eaLnBrk="0" fontAlgn="base" hangingPunct="0">
              <a:spcBef>
                <a:spcPct val="20000"/>
              </a:spcBef>
              <a:spcAft>
                <a:spcPct val="0"/>
              </a:spcAft>
              <a:buClr>
                <a:srgbClr val="868688"/>
              </a:buClr>
              <a:buSzPct val="100000"/>
              <a:buFont typeface="Wingdings" pitchFamily="2" charset="2"/>
              <a:buChar char="§"/>
              <a:defRPr sz="1600">
                <a:solidFill>
                  <a:srgbClr val="4D4D4D"/>
                </a:solidFill>
                <a:latin typeface="Calibri" pitchFamily="34" charset="0"/>
              </a:defRPr>
            </a:lvl4pPr>
            <a:lvl5pPr marL="2057400" indent="-228600" algn="l" rtl="0" eaLnBrk="0" fontAlgn="base" hangingPunct="0">
              <a:spcBef>
                <a:spcPct val="20000"/>
              </a:spcBef>
              <a:spcAft>
                <a:spcPct val="0"/>
              </a:spcAft>
              <a:buClr>
                <a:srgbClr val="868688"/>
              </a:buClr>
              <a:buSzPct val="150000"/>
              <a:buFont typeface="Times" pitchFamily="20" charset="0"/>
              <a:buChar char="•"/>
              <a:defRPr sz="1600">
                <a:solidFill>
                  <a:schemeClr val="tx1"/>
                </a:solidFill>
                <a:latin typeface="Calibri" pitchFamily="34" charset="0"/>
              </a:defRPr>
            </a:lvl5pPr>
            <a:lvl6pPr marL="25146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6pPr>
            <a:lvl7pPr marL="29718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7pPr>
            <a:lvl8pPr marL="34290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8pPr>
            <a:lvl9pPr marL="3886200" indent="-228600" algn="l" rtl="0" fontAlgn="base">
              <a:spcBef>
                <a:spcPct val="20000"/>
              </a:spcBef>
              <a:spcAft>
                <a:spcPct val="0"/>
              </a:spcAft>
              <a:buClr>
                <a:srgbClr val="868688"/>
              </a:buClr>
              <a:buSzPct val="150000"/>
              <a:buFont typeface="Times" pitchFamily="18" charset="0"/>
              <a:buChar char="•"/>
              <a:defRPr sz="1600">
                <a:solidFill>
                  <a:schemeClr val="tx1"/>
                </a:solidFill>
                <a:latin typeface="+mn-lt"/>
              </a:defRPr>
            </a:lvl9pPr>
          </a:lstStyle>
          <a:p>
            <a:pPr marL="0" indent="0" algn="r">
              <a:buNone/>
            </a:pPr>
            <a:r>
              <a:rPr lang="en-GB" sz="1200" dirty="0" smtClean="0">
                <a:solidFill>
                  <a:srgbClr val="808080"/>
                </a:solidFill>
                <a:hlinkClick r:id="rId7"/>
              </a:rPr>
              <a:t>www.opp.com/icebreakers</a:t>
            </a:r>
            <a:r>
              <a:rPr lang="en-GB" sz="1200" dirty="0" smtClean="0">
                <a:solidFill>
                  <a:srgbClr val="808080"/>
                </a:solidFill>
              </a:rPr>
              <a:t>                 </a:t>
            </a:r>
            <a:r>
              <a:rPr lang="en-GB" sz="2400" kern="0" dirty="0" smtClean="0">
                <a:solidFill>
                  <a:srgbClr val="808080"/>
                </a:solidFill>
              </a:rPr>
              <a:t> </a:t>
            </a:r>
            <a:r>
              <a:rPr lang="en-US" sz="1200" dirty="0" smtClean="0">
                <a:solidFill>
                  <a:srgbClr val="808080"/>
                </a:solidFill>
              </a:rPr>
              <a:t>From: Thomas Lorenz, Angelika H</a:t>
            </a:r>
            <a:r>
              <a:rPr lang="az-Cyrl-AZ" sz="1200" dirty="0" smtClean="0">
                <a:solidFill>
                  <a:srgbClr val="808080"/>
                </a:solidFill>
              </a:rPr>
              <a:t>ӧ</a:t>
            </a:r>
            <a:r>
              <a:rPr lang="en-US" sz="1200" dirty="0" smtClean="0">
                <a:solidFill>
                  <a:srgbClr val="808080"/>
                </a:solidFill>
              </a:rPr>
              <a:t>cker “Wert-voll leben”, Gabal Verlag, Offenbach 2014 | </a:t>
            </a:r>
            <a:r>
              <a:rPr lang="en-GB" sz="1200" dirty="0" smtClean="0">
                <a:solidFill>
                  <a:srgbClr val="808080"/>
                </a:solidFill>
                <a:hlinkClick r:id="rId8"/>
              </a:rPr>
              <a:t>www.a-m-t.de</a:t>
            </a:r>
            <a:r>
              <a:rPr lang="en-GB" sz="1200" dirty="0" smtClean="0">
                <a:solidFill>
                  <a:srgbClr val="808080"/>
                </a:solidFill>
              </a:rPr>
              <a:t> </a:t>
            </a:r>
          </a:p>
          <a:p>
            <a:pPr marL="0" indent="0">
              <a:buFontTx/>
              <a:buNone/>
            </a:pPr>
            <a:endParaRPr lang="en-GB" sz="2400" kern="0" dirty="0">
              <a:solidFill>
                <a:srgbClr val="808080"/>
              </a:solidFill>
            </a:endParaRPr>
          </a:p>
        </p:txBody>
      </p:sp>
    </p:spTree>
    <p:extLst>
      <p:ext uri="{BB962C8B-B14F-4D97-AF65-F5344CB8AC3E}">
        <p14:creationId xmlns:p14="http://schemas.microsoft.com/office/powerpoint/2010/main" val="2547805255"/>
      </p:ext>
    </p:extLst>
  </p:cSld>
  <p:clrMapOvr>
    <a:masterClrMapping/>
  </p:clrMapOvr>
  <p:transition xmlns:p14="http://schemas.microsoft.com/office/powerpoint/2010/main" spd="med" advTm="22621">
    <p:fade/>
  </p:transition>
  <p:timing>
    <p:tnLst>
      <p:par>
        <p:cTn xmlns:p14="http://schemas.microsoft.com/office/powerpoint/2010/mai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mediacall" presetSubtype="0" fill="hold" nodeType="afterEffect">
                                  <p:stCondLst>
                                    <p:cond delay="0"/>
                                  </p:stCondLst>
                                  <p:childTnLst>
                                    <p:cmd type="call" cmd="playFrom(0.0)">
                                      <p:cBhvr>
                                        <p:cTn id="6" dur="1" fill="hold"/>
                                        <p:tgtEl>
                                          <p:spTgt spid="63"/>
                                        </p:tgtEl>
                                      </p:cBhvr>
                                    </p:cmd>
                                  </p:childTnLst>
                                </p:cTn>
                              </p:par>
                            </p:childTnLst>
                          </p:cTn>
                        </p:par>
                      </p:childTnLst>
                    </p:cTn>
                  </p:par>
                </p:childTnLst>
              </p:cTn>
              <p:prevCondLst>
                <p:cond evt="onPrev" delay="0">
                  <p:tgtEl>
                    <p:sldTgt/>
                  </p:tgtEl>
                </p:cond>
              </p:prevCondLst>
              <p:nextCondLst>
                <p:cond evt="onNext" delay="0">
                  <p:tgtEl>
                    <p:sldTgt/>
                  </p:tgtEl>
                </p:cond>
              </p:nextCondLst>
            </p:seq>
            <p:audio isNarration="1">
              <p:cMediaNode showWhenStopped="0">
                <p:cTn id="7" fill="hold" display="0">
                  <p:stCondLst>
                    <p:cond delay="indefinite"/>
                  </p:stCondLst>
                  <p:endCondLst>
                    <p:cond evt="onPrev" delay="0">
                      <p:tgtEl>
                        <p:sldTgt/>
                      </p:tgtEl>
                    </p:cond>
                    <p:cond evt="onStopAudio" delay="0">
                      <p:tgtEl>
                        <p:sldTgt/>
                      </p:tgtEl>
                    </p:cond>
                  </p:endCondLst>
                </p:cTn>
                <p:tgtEl>
                  <p:spTgt spid="63"/>
                </p:tgtEl>
              </p:cMediaNode>
            </p:audio>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3"/>
</p:tagLst>
</file>

<file path=ppt/tags/tag2.xml><?xml version="1.0" encoding="utf-8"?>
<p:tagLst xmlns:a="http://schemas.openxmlformats.org/drawingml/2006/main" xmlns:r="http://schemas.openxmlformats.org/officeDocument/2006/relationships" xmlns:p="http://schemas.openxmlformats.org/presentationml/2006/main">
  <p:tag name="TIMING" val="|4.8"/>
</p:tagLst>
</file>

<file path=ppt/theme/theme1.xml><?xml version="1.0" encoding="utf-8"?>
<a:theme xmlns:a="http://schemas.openxmlformats.org/drawingml/2006/main" name="MBTI® Course Title">
  <a:themeElements>
    <a:clrScheme name="Grayscale">
      <a:dk1>
        <a:sysClr val="windowText" lastClr="000000"/>
      </a:dk1>
      <a:lt1>
        <a:sysClr val="window" lastClr="FFFFFF"/>
      </a:lt1>
      <a:dk2>
        <a:srgbClr val="000000"/>
      </a:dk2>
      <a:lt2>
        <a:srgbClr val="F8F8F8"/>
      </a:lt2>
      <a:accent1>
        <a:srgbClr val="DDDDDD"/>
      </a:accent1>
      <a:accent2>
        <a:srgbClr val="B2B2B2"/>
      </a:accent2>
      <a:accent3>
        <a:srgbClr val="969696"/>
      </a:accent3>
      <a:accent4>
        <a:srgbClr val="808080"/>
      </a:accent4>
      <a:accent5>
        <a:srgbClr val="5F5F5F"/>
      </a:accent5>
      <a:accent6>
        <a:srgbClr val="4D4D4D"/>
      </a:accent6>
      <a:hlink>
        <a:srgbClr val="5F5F5F"/>
      </a:hlink>
      <a:folHlink>
        <a:srgbClr val="919191"/>
      </a:folHlink>
    </a:clrScheme>
    <a:fontScheme name="MBTI® Course Tit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0" marR="0" indent="0" algn="ctr" defTabSz="914400" rtl="0" eaLnBrk="1" fontAlgn="base" latinLnBrk="0" hangingPunct="1">
          <a:lnSpc>
            <a:spcPct val="100000"/>
          </a:lnSpc>
          <a:spcBef>
            <a:spcPct val="50000"/>
          </a:spcBef>
          <a:spcAft>
            <a:spcPct val="0"/>
          </a:spcAft>
          <a:buClrTx/>
          <a:buSzTx/>
          <a:buFontTx/>
          <a:buNone/>
          <a:tabLst/>
          <a:defRPr kumimoji="0" lang="en-GB" sz="1800" b="0" i="0" u="none" strike="noStrike" cap="none" normalizeH="0" baseline="0" smtClean="0">
            <a:ln>
              <a:noFill/>
            </a:ln>
            <a:solidFill>
              <a:schemeClr val="tx1"/>
            </a:solidFill>
            <a:effectLst/>
            <a:latin typeface="Arial" charset="0"/>
          </a:defRPr>
        </a:defPPr>
      </a:lstStyle>
    </a:lnDef>
  </a:objectDefaults>
  <a:extraClrSchemeLst>
    <a:extraClrScheme>
      <a:clrScheme name="MBTI® Course Title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MBTI® Course Title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MBTI® Course Title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MBTI® Course Title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MBTI® Course Title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MBTI® Course Title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MBTI® Course Title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MBTI® Course Title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MBTI® Course Title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MBTI® Course Title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MBTI® Course Title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MBTI® Course Title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MBTI® Course Title</Template>
  <TotalTime>46760</TotalTime>
  <Words>563</Words>
  <Application>Microsoft Macintosh PowerPoint</Application>
  <PresentationFormat>On-screen Show (4:3)</PresentationFormat>
  <Paragraphs>209</Paragraphs>
  <Slides>5</Slides>
  <Notes>5</Notes>
  <HiddenSlides>0</HiddenSlides>
  <MMClips>4</MMClips>
  <ScaleCrop>false</ScaleCrop>
  <HeadingPairs>
    <vt:vector size="4" baseType="variant">
      <vt:variant>
        <vt:lpstr>Theme</vt:lpstr>
      </vt:variant>
      <vt:variant>
        <vt:i4>1</vt:i4>
      </vt:variant>
      <vt:variant>
        <vt:lpstr>Slide Titles</vt:lpstr>
      </vt:variant>
      <vt:variant>
        <vt:i4>5</vt:i4>
      </vt:variant>
    </vt:vector>
  </HeadingPairs>
  <TitlesOfParts>
    <vt:vector size="6" baseType="lpstr">
      <vt:lpstr>MBTI® Course Title</vt:lpstr>
      <vt:lpstr>Numbers icebreaker</vt:lpstr>
      <vt:lpstr>PowerPoint Presentation</vt:lpstr>
      <vt:lpstr>PowerPoint Presentation</vt:lpstr>
      <vt:lpstr>PowerPoint Presentation</vt:lpstr>
      <vt:lpstr>PowerPoint Presentation</vt:lpstr>
    </vt:vector>
  </TitlesOfParts>
  <Company>OPP Ltd</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MBTI®  Course Title here</dc:title>
  <dc:creator>abigailg</dc:creator>
  <cp:lastModifiedBy>Arvind Venkatadri</cp:lastModifiedBy>
  <cp:revision>594</cp:revision>
  <cp:lastPrinted>2007-07-31T09:46:48Z</cp:lastPrinted>
  <dcterms:created xsi:type="dcterms:W3CDTF">2007-09-06T15:28:33Z</dcterms:created>
  <dcterms:modified xsi:type="dcterms:W3CDTF">2017-07-03T06:20:20Z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dditional information">
    <vt:lpwstr/>
  </property>
</Properties>
</file>