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0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6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91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6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5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06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6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8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3F6D-BFB2-4875-983D-FEE74FFED1AA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D92A-0D4B-402B-AEC5-34504058D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14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4070E107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5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 </a:t>
            </a:r>
            <a:r>
              <a:rPr lang="en-US" altLang="zh-TW" dirty="0" err="1" smtClean="0"/>
              <a:t>guihub</a:t>
            </a:r>
            <a:r>
              <a:rPr lang="en-US" altLang="zh-TW" dirty="0" smtClean="0"/>
              <a:t> with any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46269"/>
            <a:ext cx="4163886" cy="452596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32" y="1574631"/>
            <a:ext cx="451548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3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3" y="1600200"/>
            <a:ext cx="7041154" cy="4525963"/>
          </a:xfrm>
        </p:spPr>
      </p:pic>
    </p:spTree>
    <p:extLst>
      <p:ext uri="{BB962C8B-B14F-4D97-AF65-F5344CB8AC3E}">
        <p14:creationId xmlns:p14="http://schemas.microsoft.com/office/powerpoint/2010/main" val="85333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</Words>
  <Application>Microsoft Office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4070E107</vt:lpstr>
      <vt:lpstr>Learn guihub with any code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4070E107</dc:title>
  <dc:creator>I5302</dc:creator>
  <cp:lastModifiedBy>I5302</cp:lastModifiedBy>
  <cp:revision>3</cp:revision>
  <dcterms:created xsi:type="dcterms:W3CDTF">2021-03-19T01:03:31Z</dcterms:created>
  <dcterms:modified xsi:type="dcterms:W3CDTF">2021-03-19T03:44:17Z</dcterms:modified>
</cp:coreProperties>
</file>