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67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94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60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07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72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3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4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29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60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65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0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54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42591"/>
          </a:xfrm>
        </p:spPr>
        <p:txBody>
          <a:bodyPr>
            <a:normAutofit/>
          </a:bodyPr>
          <a:lstStyle/>
          <a:p>
            <a:r>
              <a:rPr lang="zh-TW" altLang="en-US" b="1" dirty="0"/>
              <a:t>開發環境建置</a:t>
            </a:r>
            <a:r>
              <a:rPr lang="en-US" altLang="zh-TW" b="1" dirty="0"/>
              <a:t>==&gt; </a:t>
            </a:r>
            <a:r>
              <a:rPr lang="en-US" altLang="zh-TW" b="1" dirty="0" smtClean="0"/>
              <a:t>Anaconda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4070E107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7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603"/>
            <a:ext cx="8229600" cy="4447157"/>
          </a:xfrm>
        </p:spPr>
      </p:pic>
    </p:spTree>
    <p:extLst>
      <p:ext uri="{BB962C8B-B14F-4D97-AF65-F5344CB8AC3E}">
        <p14:creationId xmlns:p14="http://schemas.microsoft.com/office/powerpoint/2010/main" val="147387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Spyder</a:t>
            </a:r>
            <a:r>
              <a:rPr lang="en-US" altLang="zh-TW" smtClean="0"/>
              <a:t> IDE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01" y="2681916"/>
            <a:ext cx="5896798" cy="2362530"/>
          </a:xfrm>
        </p:spPr>
      </p:pic>
    </p:spTree>
    <p:extLst>
      <p:ext uri="{BB962C8B-B14F-4D97-AF65-F5344CB8AC3E}">
        <p14:creationId xmlns:p14="http://schemas.microsoft.com/office/powerpoint/2010/main" val="23551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Location File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5" y="1610204"/>
            <a:ext cx="3867690" cy="4505954"/>
          </a:xfrm>
        </p:spPr>
      </p:pic>
    </p:spTree>
    <p:extLst>
      <p:ext uri="{BB962C8B-B14F-4D97-AF65-F5344CB8AC3E}">
        <p14:creationId xmlns:p14="http://schemas.microsoft.com/office/powerpoint/2010/main" val="237463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</a:t>
            </a:r>
            <a:r>
              <a:rPr lang="en-US" altLang="zh-TW" dirty="0" err="1" smtClean="0"/>
              <a:t>cmd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00" y="1772152"/>
            <a:ext cx="6439799" cy="4182059"/>
          </a:xfrm>
        </p:spPr>
      </p:pic>
    </p:spTree>
    <p:extLst>
      <p:ext uri="{BB962C8B-B14F-4D97-AF65-F5344CB8AC3E}">
        <p14:creationId xmlns:p14="http://schemas.microsoft.com/office/powerpoint/2010/main" val="71854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</Words>
  <Application>Microsoft Office PowerPoint</Application>
  <PresentationFormat>如螢幕大小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開發環境建置==&gt; Anaconda </vt:lpstr>
      <vt:lpstr>Anaconda Navigator</vt:lpstr>
      <vt:lpstr> Spyder IDE</vt:lpstr>
      <vt:lpstr>Anaconda Location File</vt:lpstr>
      <vt:lpstr>Anaconda cmd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3</cp:revision>
  <dcterms:created xsi:type="dcterms:W3CDTF">2021-03-12T01:33:38Z</dcterms:created>
  <dcterms:modified xsi:type="dcterms:W3CDTF">2021-03-12T02:04:01Z</dcterms:modified>
</cp:coreProperties>
</file>