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9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54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1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1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A51D-002F-49DD-BCF3-22C9116F246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5601-7D68-4EB2-94A0-654EAA44A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4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7459"/>
            <a:ext cx="8229600" cy="4451445"/>
          </a:xfrm>
        </p:spPr>
      </p:pic>
    </p:spTree>
    <p:extLst>
      <p:ext uri="{BB962C8B-B14F-4D97-AF65-F5344CB8AC3E}">
        <p14:creationId xmlns:p14="http://schemas.microsoft.com/office/powerpoint/2010/main" val="26663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new account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82"/>
            <a:ext cx="8229600" cy="4468599"/>
          </a:xfrm>
        </p:spPr>
      </p:pic>
    </p:spTree>
    <p:extLst>
      <p:ext uri="{BB962C8B-B14F-4D97-AF65-F5344CB8AC3E}">
        <p14:creationId xmlns:p14="http://schemas.microsoft.com/office/powerpoint/2010/main" val="131815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htpps://github.com/mydeargreatteacher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altLang="zh-TW" dirty="0" smtClean="0"/>
          </a:p>
          <a:p>
            <a:pPr lvl="4"/>
            <a:endParaRPr lang="en-US" altLang="zh-TW" dirty="0"/>
          </a:p>
          <a:p>
            <a:pPr lvl="4"/>
            <a:endParaRPr lang="en-US" altLang="zh-TW" dirty="0" smtClean="0"/>
          </a:p>
          <a:p>
            <a:pPr marL="1828800" lvl="4" indent="0">
              <a:buNone/>
            </a:pPr>
            <a:r>
              <a:rPr lang="en-US" altLang="zh-TW" sz="3600" dirty="0" err="1" smtClean="0"/>
              <a:t>my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dear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great</a:t>
            </a:r>
            <a:r>
              <a:rPr lang="en-US" altLang="zh-TW" sz="3600" dirty="0" err="1" smtClean="0"/>
              <a:t>teacher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85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5604"/>
            <a:ext cx="8229600" cy="2215155"/>
          </a:xfrm>
        </p:spPr>
      </p:pic>
    </p:spTree>
    <p:extLst>
      <p:ext uri="{BB962C8B-B14F-4D97-AF65-F5344CB8AC3E}">
        <p14:creationId xmlns:p14="http://schemas.microsoft.com/office/powerpoint/2010/main" val="19221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</Words>
  <Application>Microsoft Office PowerPoint</Application>
  <PresentationFormat>如螢幕大小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20210305</vt:lpstr>
      <vt:lpstr>PowerPoint 簡報</vt:lpstr>
      <vt:lpstr>Create new account</vt:lpstr>
      <vt:lpstr>htpps://github.com/mydeargreatteacher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2021-03-05T01:04:15Z</dcterms:created>
  <dcterms:modified xsi:type="dcterms:W3CDTF">2021-03-05T03:02:54Z</dcterms:modified>
</cp:coreProperties>
</file>