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9B3C-D96F-476B-9074-BECA2306A88C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A45-405B-45C2-9396-24AA148A1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53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9B3C-D96F-476B-9074-BECA2306A88C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A45-405B-45C2-9396-24AA148A1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71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9B3C-D96F-476B-9074-BECA2306A88C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A45-405B-45C2-9396-24AA148A1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02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9B3C-D96F-476B-9074-BECA2306A88C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A45-405B-45C2-9396-24AA148A1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1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9B3C-D96F-476B-9074-BECA2306A88C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A45-405B-45C2-9396-24AA148A1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2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9B3C-D96F-476B-9074-BECA2306A88C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A45-405B-45C2-9396-24AA148A1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59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9B3C-D96F-476B-9074-BECA2306A88C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A45-405B-45C2-9396-24AA148A1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21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9B3C-D96F-476B-9074-BECA2306A88C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A45-405B-45C2-9396-24AA148A1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54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9B3C-D96F-476B-9074-BECA2306A88C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A45-405B-45C2-9396-24AA148A1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37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9B3C-D96F-476B-9074-BECA2306A88C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A45-405B-45C2-9396-24AA148A1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6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9B3C-D96F-476B-9074-BECA2306A88C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A45-405B-45C2-9396-24AA148A1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86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69B3C-D96F-476B-9074-BECA2306A88C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D0A45-405B-45C2-9396-24AA148A12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23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nN8seMm7U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Solving CTF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07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190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 err="1"/>
              <a:t>Colaboratory</a:t>
            </a:r>
            <a:r>
              <a:rPr lang="en-US" altLang="zh-TW" sz="2600" dirty="0"/>
              <a:t> (</a:t>
            </a:r>
            <a:r>
              <a:rPr lang="zh-TW" altLang="en-US" sz="2600" dirty="0"/>
              <a:t>簡稱為「</a:t>
            </a:r>
            <a:r>
              <a:rPr lang="en-US" altLang="zh-TW" sz="2600" dirty="0" err="1"/>
              <a:t>Colab</a:t>
            </a:r>
            <a:r>
              <a:rPr lang="zh-TW" altLang="en-US" sz="2600" dirty="0"/>
              <a:t>」</a:t>
            </a:r>
            <a:r>
              <a:rPr lang="en-US" altLang="zh-TW" sz="2600" dirty="0"/>
              <a:t>) </a:t>
            </a:r>
            <a:r>
              <a:rPr lang="zh-TW" altLang="en-US" sz="2600" dirty="0"/>
              <a:t>可讓你在瀏覽器上撰寫及執行 </a:t>
            </a:r>
            <a:r>
              <a:rPr lang="en-US" altLang="zh-TW" sz="2600" dirty="0"/>
              <a:t>Python</a:t>
            </a:r>
            <a:r>
              <a:rPr lang="zh-TW" altLang="en-US" sz="2600" dirty="0"/>
              <a:t>，且具備下列優點：</a:t>
            </a:r>
          </a:p>
          <a:p>
            <a:r>
              <a:rPr lang="zh-TW" altLang="en-US" sz="2600" dirty="0"/>
              <a:t>不必進行任何設定</a:t>
            </a:r>
          </a:p>
          <a:p>
            <a:r>
              <a:rPr lang="zh-TW" altLang="en-US" sz="2600" dirty="0"/>
              <a:t>免費使用 </a:t>
            </a:r>
            <a:r>
              <a:rPr lang="en-US" altLang="zh-TW" sz="2600" dirty="0"/>
              <a:t>GPU</a:t>
            </a:r>
          </a:p>
          <a:p>
            <a:r>
              <a:rPr lang="zh-TW" altLang="en-US" sz="2600" dirty="0"/>
              <a:t>輕鬆共用</a:t>
            </a:r>
          </a:p>
          <a:p>
            <a:r>
              <a:rPr lang="zh-TW" altLang="en-US" sz="2600" dirty="0"/>
              <a:t>無論你是</a:t>
            </a:r>
            <a:r>
              <a:rPr lang="zh-TW" altLang="en-US" sz="2600" b="1" dirty="0"/>
              <a:t>學生</a:t>
            </a:r>
            <a:r>
              <a:rPr lang="zh-TW" altLang="en-US" sz="2600" dirty="0"/>
              <a:t>、</a:t>
            </a:r>
            <a:r>
              <a:rPr lang="zh-TW" altLang="en-US" sz="2600" b="1" dirty="0"/>
              <a:t>數據資料學家</a:t>
            </a:r>
            <a:r>
              <a:rPr lang="zh-TW" altLang="en-US" sz="2600" dirty="0"/>
              <a:t>或是 </a:t>
            </a:r>
            <a:r>
              <a:rPr lang="en-US" altLang="zh-TW" sz="2600" b="1" dirty="0"/>
              <a:t>AI </a:t>
            </a:r>
            <a:r>
              <a:rPr lang="zh-TW" altLang="en-US" sz="2600" b="1" dirty="0"/>
              <a:t>研究人員</a:t>
            </a:r>
            <a:r>
              <a:rPr lang="zh-TW" altLang="en-US" sz="2600" dirty="0"/>
              <a:t>，</a:t>
            </a:r>
            <a:r>
              <a:rPr lang="en-US" altLang="zh-TW" sz="2600" dirty="0" err="1"/>
              <a:t>Colab</a:t>
            </a:r>
            <a:r>
              <a:rPr lang="en-US" altLang="zh-TW" sz="2600" dirty="0"/>
              <a:t> </a:t>
            </a:r>
            <a:r>
              <a:rPr lang="zh-TW" altLang="en-US" sz="2600" dirty="0"/>
              <a:t>都能讓你的工作事半功倍。請觀看 </a:t>
            </a:r>
            <a:r>
              <a:rPr lang="en-US" altLang="zh-TW" sz="2600" dirty="0" err="1">
                <a:hlinkClick r:id="rId2"/>
              </a:rPr>
              <a:t>Colab</a:t>
            </a:r>
            <a:r>
              <a:rPr lang="en-US" altLang="zh-TW" sz="2600" dirty="0">
                <a:hlinkClick r:id="rId2"/>
              </a:rPr>
              <a:t> </a:t>
            </a:r>
            <a:r>
              <a:rPr lang="zh-TW" altLang="en-US" sz="2600" dirty="0">
                <a:hlinkClick r:id="rId2"/>
              </a:rPr>
              <a:t>的簡介影片</a:t>
            </a:r>
            <a:r>
              <a:rPr lang="zh-TW" altLang="en-US" sz="2600" dirty="0"/>
              <a:t>瞭解詳情，或是直接瀏覽以下的新手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466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7555"/>
            <a:ext cx="8229600" cy="4151252"/>
          </a:xfrm>
        </p:spPr>
      </p:pic>
    </p:spTree>
    <p:extLst>
      <p:ext uri="{BB962C8B-B14F-4D97-AF65-F5344CB8AC3E}">
        <p14:creationId xmlns:p14="http://schemas.microsoft.com/office/powerpoint/2010/main" val="289844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64277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47</Words>
  <Application>Microsoft Office PowerPoint</Application>
  <PresentationFormat>如螢幕大小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Solving CTF</vt:lpstr>
      <vt:lpstr>Agenda</vt:lpstr>
      <vt:lpstr>Google Colab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CTF</dc:title>
  <dc:creator>I5302</dc:creator>
  <cp:lastModifiedBy>I5302</cp:lastModifiedBy>
  <cp:revision>3</cp:revision>
  <dcterms:created xsi:type="dcterms:W3CDTF">2021-03-05T00:42:38Z</dcterms:created>
  <dcterms:modified xsi:type="dcterms:W3CDTF">2021-03-05T03:04:36Z</dcterms:modified>
</cp:coreProperties>
</file>