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80" r:id="rId13"/>
    <p:sldId id="273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124E5-A562-45F2-AC8B-0AF095097B26}" v="5" dt="2024-01-10T21:09:05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 slayer" userId="d50b89198c40c1e9" providerId="LiveId" clId="{01D124E5-A562-45F2-AC8B-0AF095097B26}"/>
    <pc:docChg chg="undo custSel addSld modSld">
      <pc:chgData name="arvin slayer" userId="d50b89198c40c1e9" providerId="LiveId" clId="{01D124E5-A562-45F2-AC8B-0AF095097B26}" dt="2024-01-10T21:09:05.122" v="168"/>
      <pc:docMkLst>
        <pc:docMk/>
      </pc:docMkLst>
      <pc:sldChg chg="addSp delSp modSp mod modTransition modAnim">
        <pc:chgData name="arvin slayer" userId="d50b89198c40c1e9" providerId="LiveId" clId="{01D124E5-A562-45F2-AC8B-0AF095097B26}" dt="2024-01-10T21:09:05.122" v="168"/>
        <pc:sldMkLst>
          <pc:docMk/>
          <pc:sldMk cId="242453831" sldId="256"/>
        </pc:sldMkLst>
        <pc:spChg chg="mod">
          <ac:chgData name="arvin slayer" userId="d50b89198c40c1e9" providerId="LiveId" clId="{01D124E5-A562-45F2-AC8B-0AF095097B26}" dt="2024-01-10T20:54:19.994" v="163" actId="1076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arvin slayer" userId="d50b89198c40c1e9" providerId="LiveId" clId="{01D124E5-A562-45F2-AC8B-0AF095097B26}" dt="2024-01-10T20:54:14.775" v="162" actId="1076"/>
          <ac:spMkLst>
            <pc:docMk/>
            <pc:sldMk cId="242453831" sldId="256"/>
            <ac:spMk id="3" creationId="{00000000-0000-0000-0000-000000000000}"/>
          </ac:spMkLst>
        </pc:spChg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242453831" sldId="256"/>
            <ac:picMk id="4" creationId="{B7809FA0-9937-3E7F-77CC-68EE3CF828ED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3042826300" sldId="265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3042826300" sldId="265"/>
            <ac:picMk id="2" creationId="{50723664-5BE3-28D3-7A9F-84703C91CF4A}"/>
          </ac:picMkLst>
        </pc:picChg>
      </pc:sldChg>
      <pc:sldChg chg="addSp delSp modSp mod modTransition modAnim">
        <pc:chgData name="arvin slayer" userId="d50b89198c40c1e9" providerId="LiveId" clId="{01D124E5-A562-45F2-AC8B-0AF095097B26}" dt="2024-01-10T21:09:05.122" v="168"/>
        <pc:sldMkLst>
          <pc:docMk/>
          <pc:sldMk cId="2116190161" sldId="266"/>
        </pc:sldMkLst>
        <pc:spChg chg="mod">
          <ac:chgData name="arvin slayer" userId="d50b89198c40c1e9" providerId="LiveId" clId="{01D124E5-A562-45F2-AC8B-0AF095097B26}" dt="2024-01-09T18:06:29.312" v="90" actId="20577"/>
          <ac:spMkLst>
            <pc:docMk/>
            <pc:sldMk cId="2116190161" sldId="266"/>
            <ac:spMk id="4" creationId="{52E9868B-1EAA-ED94-D998-124BD2FD8E08}"/>
          </ac:spMkLst>
        </pc:spChg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2116190161" sldId="266"/>
            <ac:picMk id="3" creationId="{236859B4-CF29-9C68-A93F-A2C6A2D4EF50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4145261392" sldId="267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4145261392" sldId="267"/>
            <ac:picMk id="4" creationId="{A58EB245-98BA-8244-1EEF-C630A01E40CF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1153027685" sldId="269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1153027685" sldId="269"/>
            <ac:picMk id="3" creationId="{341C906E-E182-2696-BE0F-E86CC5531928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3444435236" sldId="270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3444435236" sldId="270"/>
            <ac:picMk id="2" creationId="{420210C4-4BF5-C29B-9215-72B5EE669915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1475842300" sldId="271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1475842300" sldId="271"/>
            <ac:picMk id="2" creationId="{5833354B-D2CA-56B3-C33B-2966A54F7793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215988672" sldId="272"/>
        </pc:sldMkLst>
        <pc:picChg chg="add del mod">
          <ac:chgData name="arvin slayer" userId="d50b89198c40c1e9" providerId="LiveId" clId="{01D124E5-A562-45F2-AC8B-0AF095097B26}" dt="2024-01-10T21:08:11.936" v="165"/>
          <ac:picMkLst>
            <pc:docMk/>
            <pc:sldMk cId="215988672" sldId="272"/>
            <ac:picMk id="2" creationId="{E4E0C954-7F05-6B85-8DC4-41B6922B1DF6}"/>
          </ac:picMkLst>
        </pc:picChg>
        <pc:picChg chg="add del mod">
          <ac:chgData name="arvin slayer" userId="d50b89198c40c1e9" providerId="LiveId" clId="{01D124E5-A562-45F2-AC8B-0AF095097B26}" dt="2024-01-10T21:08:20.426" v="166"/>
          <ac:picMkLst>
            <pc:docMk/>
            <pc:sldMk cId="215988672" sldId="272"/>
            <ac:picMk id="3" creationId="{C04E5332-3A75-C2DD-D2C2-CF5BFFE331FB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3661180859" sldId="273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3661180859" sldId="273"/>
            <ac:picMk id="3" creationId="{14429291-55CA-21DB-6CE5-AAA4890441D5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1778201192" sldId="276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1778201192" sldId="276"/>
            <ac:picMk id="2" creationId="{0F0D1F23-A7F2-72A5-1E39-FEE80572B1F1}"/>
          </ac:picMkLst>
        </pc:picChg>
      </pc:sldChg>
      <pc:sldChg chg="addSp delSp modSp mod modTransition modAnim">
        <pc:chgData name="arvin slayer" userId="d50b89198c40c1e9" providerId="LiveId" clId="{01D124E5-A562-45F2-AC8B-0AF095097B26}" dt="2024-01-10T21:09:05.122" v="168"/>
        <pc:sldMkLst>
          <pc:docMk/>
          <pc:sldMk cId="3743372815" sldId="277"/>
        </pc:sldMkLst>
        <pc:spChg chg="mod">
          <ac:chgData name="arvin slayer" userId="d50b89198c40c1e9" providerId="LiveId" clId="{01D124E5-A562-45F2-AC8B-0AF095097B26}" dt="2024-01-10T20:22:35.558" v="92" actId="1076"/>
          <ac:spMkLst>
            <pc:docMk/>
            <pc:sldMk cId="3743372815" sldId="277"/>
            <ac:spMk id="7" creationId="{D58E02E0-794E-4D47-1EF0-E38CD408C7AB}"/>
          </ac:spMkLst>
        </pc:spChg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3743372815" sldId="277"/>
            <ac:picMk id="3" creationId="{7B721F4E-251A-2501-4FEB-B5D5C650E4E6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2359095100" sldId="278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2359095100" sldId="278"/>
            <ac:picMk id="2" creationId="{872F320C-B208-271E-0A51-71490E88FC81}"/>
          </ac:picMkLst>
        </pc:picChg>
      </pc:sldChg>
      <pc:sldChg chg="addSp delSp modSp modTransition modAnim">
        <pc:chgData name="arvin slayer" userId="d50b89198c40c1e9" providerId="LiveId" clId="{01D124E5-A562-45F2-AC8B-0AF095097B26}" dt="2024-01-10T21:09:05.122" v="168"/>
        <pc:sldMkLst>
          <pc:docMk/>
          <pc:sldMk cId="2102775948" sldId="279"/>
        </pc:sldMkLst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2102775948" sldId="279"/>
            <ac:picMk id="3" creationId="{8D76AC38-2B0E-958B-A727-DB3A228AEE09}"/>
          </ac:picMkLst>
        </pc:picChg>
      </pc:sldChg>
      <pc:sldChg chg="addSp delSp modSp new mod modTransition modAnim">
        <pc:chgData name="arvin slayer" userId="d50b89198c40c1e9" providerId="LiveId" clId="{01D124E5-A562-45F2-AC8B-0AF095097B26}" dt="2024-01-10T21:09:05.122" v="168"/>
        <pc:sldMkLst>
          <pc:docMk/>
          <pc:sldMk cId="3936831948" sldId="280"/>
        </pc:sldMkLst>
        <pc:spChg chg="mod">
          <ac:chgData name="arvin slayer" userId="d50b89198c40c1e9" providerId="LiveId" clId="{01D124E5-A562-45F2-AC8B-0AF095097B26}" dt="2024-01-10T20:47:53.861" v="145" actId="14100"/>
          <ac:spMkLst>
            <pc:docMk/>
            <pc:sldMk cId="3936831948" sldId="280"/>
            <ac:spMk id="2" creationId="{1881AD89-64BF-6CB6-9D58-6A78211035D4}"/>
          </ac:spMkLst>
        </pc:spChg>
        <pc:spChg chg="del">
          <ac:chgData name="arvin slayer" userId="d50b89198c40c1e9" providerId="LiveId" clId="{01D124E5-A562-45F2-AC8B-0AF095097B26}" dt="2024-01-10T20:46:52.631" v="105" actId="22"/>
          <ac:spMkLst>
            <pc:docMk/>
            <pc:sldMk cId="3936831948" sldId="280"/>
            <ac:spMk id="3" creationId="{A6494E85-A5C4-A92C-2718-81662B224777}"/>
          </ac:spMkLst>
        </pc:spChg>
        <pc:picChg chg="add mod ord modCrop">
          <ac:chgData name="arvin slayer" userId="d50b89198c40c1e9" providerId="LiveId" clId="{01D124E5-A562-45F2-AC8B-0AF095097B26}" dt="2024-01-10T20:48:01.951" v="151" actId="1076"/>
          <ac:picMkLst>
            <pc:docMk/>
            <pc:sldMk cId="3936831948" sldId="280"/>
            <ac:picMk id="5" creationId="{41BFBA4C-F0DB-0BC8-620B-A0AE5CA2B599}"/>
          </ac:picMkLst>
        </pc:picChg>
        <pc:picChg chg="add del mod">
          <ac:chgData name="arvin slayer" userId="d50b89198c40c1e9" providerId="LiveId" clId="{01D124E5-A562-45F2-AC8B-0AF095097B26}" dt="2024-01-10T21:09:05.122" v="168"/>
          <ac:picMkLst>
            <pc:docMk/>
            <pc:sldMk cId="3936831948" sldId="280"/>
            <ac:picMk id="6" creationId="{507483A0-952F-2C9C-66F5-3ABF458F24A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D2A9674-C314-4D99-866B-B1001839E169}" type="datetime1">
              <a:rPr lang="id-ID" smtClean="0"/>
              <a:t>11/01/2024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d-ID"/>
              <a:pPr algn="r" rtl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BFF819-0BA5-44FC-97FD-06C6F6D172B2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4" name="Placeholder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Placeholder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id-ID" smtClean="0"/>
              <a:pPr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661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7" name="Persegi panjang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d-ID" noProof="0"/>
              <a:t>Klik untuk mengedit gaya subjudul Master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A61CA3-1175-47FD-B80A-8E8A4EB0A45C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91DDE6-B32B-4EB5-8D6C-819463FEC1F3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8AB32F-290A-4AEB-8E80-0FF13D8EFE64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91E6B8-2B7A-4930-84B2-7F51EF59727B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Placeholder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6" name="Placeholder Konten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D44F89-45E7-4B67-A2D6-1ACD364777E0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766EE-ED3D-4B6D-8BE6-3F26D78712F9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F2955C-BAB8-4A43-BF19-7D5C2E15325D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30FAB8-9C9F-4795-ADEE-FDD0E462328E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600" noProof="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Gamba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d-ID" noProof="0"/>
              <a:t>Klik ikon untuk menambahkan gambar</a:t>
            </a:r>
            <a:endParaRPr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588B00-8891-4161-87FE-3E5DFA91D8A5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Judu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 noProof="0" dirty="0"/>
              <a:t>Klik untuk mengedit gaya judul Master</a:t>
            </a:r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F551D59-9559-423B-85B0-714A00ED04D3}" type="datetime1">
              <a:rPr lang="id-ID" smtClean="0"/>
              <a:pPr/>
              <a:t>11/01/2024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062811" y="2780928"/>
            <a:ext cx="10058400" cy="1224136"/>
          </a:xfrm>
        </p:spPr>
        <p:txBody>
          <a:bodyPr rtlCol="0">
            <a:noAutofit/>
          </a:bodyPr>
          <a:lstStyle/>
          <a:p>
            <a:pPr rtl="0"/>
            <a:r>
              <a:rPr lang="id-ID" sz="4400" dirty="0"/>
              <a:t>Aplikasi Perhitungan Keliling Segitiga dengan Bahasa </a:t>
            </a:r>
            <a:r>
              <a:rPr lang="id-ID" sz="4400" dirty="0" err="1"/>
              <a:t>Assembly</a:t>
            </a:r>
            <a:endParaRPr lang="id-ID" sz="440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066800" y="4005064"/>
            <a:ext cx="10058400" cy="178688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d-ID" sz="2200" dirty="0"/>
              <a:t>Arvin Mahmud Santosa</a:t>
            </a:r>
          </a:p>
          <a:p>
            <a:pPr rtl="0"/>
            <a:r>
              <a:rPr lang="id-ID" sz="2200" dirty="0"/>
              <a:t>2300018140</a:t>
            </a:r>
          </a:p>
          <a:p>
            <a:pPr rtl="0"/>
            <a:r>
              <a:rPr lang="id-ID" sz="2200" dirty="0"/>
              <a:t>Kelas C</a:t>
            </a:r>
          </a:p>
          <a:p>
            <a:pPr rtl="0"/>
            <a:r>
              <a:rPr lang="id-ID" sz="2200" dirty="0"/>
              <a:t>Informatika</a:t>
            </a:r>
          </a:p>
          <a:p>
            <a:pPr rtl="0"/>
            <a:r>
              <a:rPr lang="id-ID" sz="2200" dirty="0"/>
              <a:t>Mata Kuliah : Dasar Sistem Komputer</a:t>
            </a:r>
            <a:endParaRPr lang="en-US" sz="2200" dirty="0"/>
          </a:p>
          <a:p>
            <a:r>
              <a:rPr lang="id-ID" sz="2000" dirty="0">
                <a:solidFill>
                  <a:schemeClr val="accent1"/>
                </a:solidFill>
              </a:rPr>
              <a:t>Link </a:t>
            </a:r>
            <a:r>
              <a:rPr lang="id-ID" sz="2000" dirty="0" err="1">
                <a:solidFill>
                  <a:schemeClr val="accent1"/>
                </a:solidFill>
              </a:rPr>
              <a:t>Projek</a:t>
            </a:r>
            <a:r>
              <a:rPr lang="id-ID" sz="2000" dirty="0">
                <a:solidFill>
                  <a:schemeClr val="accent1"/>
                </a:solidFill>
              </a:rPr>
              <a:t> </a:t>
            </a:r>
            <a:r>
              <a:rPr lang="id-ID" sz="2000" dirty="0" err="1">
                <a:solidFill>
                  <a:schemeClr val="accent1"/>
                </a:solidFill>
              </a:rPr>
              <a:t>Gitgub</a:t>
            </a:r>
            <a:r>
              <a:rPr lang="id-ID" sz="2000" dirty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id-ID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id-ID" sz="2000" dirty="0">
                <a:solidFill>
                  <a:schemeClr val="tx1"/>
                </a:solidFill>
              </a:rPr>
              <a:t>https://github.com/arvinmahmud24/Tugas-DSK-12.2</a:t>
            </a:r>
          </a:p>
          <a:p>
            <a:pPr rtl="0"/>
            <a:endParaRPr lang="id-ID" sz="2200" dirty="0"/>
          </a:p>
          <a:p>
            <a:pPr rt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6678A7-E88E-D6F0-1275-C71EC2F1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00" y="261248"/>
            <a:ext cx="9920000" cy="575464"/>
          </a:xfrm>
        </p:spPr>
        <p:txBody>
          <a:bodyPr/>
          <a:lstStyle/>
          <a:p>
            <a:pPr algn="ctr"/>
            <a:r>
              <a:rPr lang="id-ID" dirty="0"/>
              <a:t>Tampilan </a:t>
            </a:r>
            <a:r>
              <a:rPr lang="id-ID" dirty="0" err="1"/>
              <a:t>Output</a:t>
            </a:r>
            <a:r>
              <a:rPr lang="id-ID" dirty="0"/>
              <a:t> program</a:t>
            </a:r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CFEAD0B0-3EDE-66FE-84DD-B47688249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00" y="1016752"/>
            <a:ext cx="9920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0FD6CBDA-F6A3-79D7-B1CC-EB3C6030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5294" b="79515"/>
          <a:stretch/>
        </p:blipFill>
        <p:spPr bwMode="auto">
          <a:xfrm>
            <a:off x="509290" y="1989000"/>
            <a:ext cx="11173420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820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457EC03-37EA-8381-8CEE-DE08E258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36" y="219242"/>
            <a:ext cx="8320000" cy="617469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T</a:t>
            </a:r>
            <a:r>
              <a:rPr lang="fi-FI" dirty="0"/>
              <a:t>ampilan</a:t>
            </a:r>
            <a:r>
              <a:rPr lang="id-ID" dirty="0"/>
              <a:t> </a:t>
            </a:r>
            <a:r>
              <a:rPr lang="fi-FI" dirty="0"/>
              <a:t>halaman projek di Github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58E02E0-794E-4D47-1EF0-E38CD408C7AB}"/>
              </a:ext>
            </a:extLst>
          </p:cNvPr>
          <p:cNvSpPr txBox="1"/>
          <p:nvPr/>
        </p:nvSpPr>
        <p:spPr>
          <a:xfrm>
            <a:off x="407368" y="5807760"/>
            <a:ext cx="6873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accent1"/>
                </a:solidFill>
              </a:rPr>
              <a:t>Link </a:t>
            </a:r>
            <a:r>
              <a:rPr lang="id-ID" sz="2400" dirty="0" err="1">
                <a:solidFill>
                  <a:schemeClr val="accent1"/>
                </a:solidFill>
              </a:rPr>
              <a:t>Projek</a:t>
            </a:r>
            <a:r>
              <a:rPr lang="id-ID" sz="2400" dirty="0">
                <a:solidFill>
                  <a:schemeClr val="accent1"/>
                </a:solidFill>
              </a:rPr>
              <a:t>  </a:t>
            </a:r>
            <a:r>
              <a:rPr lang="id-ID" sz="2400" dirty="0" err="1">
                <a:solidFill>
                  <a:schemeClr val="accent1"/>
                </a:solidFill>
              </a:rPr>
              <a:t>Gitgub</a:t>
            </a:r>
            <a:r>
              <a:rPr lang="id-ID" sz="2400" dirty="0">
                <a:solidFill>
                  <a:schemeClr val="accent1"/>
                </a:solidFill>
              </a:rPr>
              <a:t>: </a:t>
            </a:r>
            <a:r>
              <a:rPr lang="id-ID" sz="2400" dirty="0"/>
              <a:t>https://github.com/arvinmahmud24/Tugas-DSK-12.2</a:t>
            </a:r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F3100375-CA60-52D3-E8C9-90F2946C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36" y="1089000"/>
            <a:ext cx="8320000" cy="4680000"/>
          </a:xfrm>
        </p:spPr>
      </p:pic>
    </p:spTree>
    <p:extLst>
      <p:ext uri="{BB962C8B-B14F-4D97-AF65-F5344CB8AC3E}">
        <p14:creationId xmlns:p14="http://schemas.microsoft.com/office/powerpoint/2010/main" val="374337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641A6D56-510B-D48D-5856-CFC63766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729000"/>
            <a:ext cx="9600000" cy="5400000"/>
          </a:xfrm>
        </p:spPr>
      </p:pic>
    </p:spTree>
    <p:extLst>
      <p:ext uri="{BB962C8B-B14F-4D97-AF65-F5344CB8AC3E}">
        <p14:creationId xmlns:p14="http://schemas.microsoft.com/office/powerpoint/2010/main" val="235909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E1F27B2-306B-FA85-AEB2-551D7F81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09063601-B7ED-D134-DFC4-2535A9FE41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r="9757"/>
          <a:stretch>
            <a:fillRect/>
          </a:stretch>
        </p:blipFill>
        <p:spPr/>
      </p:pic>
      <p:sp>
        <p:nvSpPr>
          <p:cNvPr id="4" name="Tampungan Teks 3">
            <a:extLst>
              <a:ext uri="{FF2B5EF4-FFF2-40B4-BE49-F238E27FC236}">
                <a16:creationId xmlns:a16="http://schemas.microsoft.com/office/drawing/2014/main" id="{F3E734E9-7E5B-4D0A-2927-E0924BF9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/>
              <a:t>Kepada </a:t>
            </a:r>
          </a:p>
          <a:p>
            <a:r>
              <a:rPr lang="id-ID" dirty="0"/>
              <a:t>Dosen Dasar Sistem Komputer :</a:t>
            </a:r>
          </a:p>
          <a:p>
            <a:r>
              <a:rPr lang="id-ID" dirty="0"/>
              <a:t>Ali </a:t>
            </a:r>
            <a:r>
              <a:rPr lang="id-ID" dirty="0" err="1"/>
              <a:t>Tarmuji</a:t>
            </a:r>
            <a:r>
              <a:rPr lang="id-ID" dirty="0"/>
              <a:t>, S.T., </a:t>
            </a:r>
            <a:r>
              <a:rPr lang="id-ID" dirty="0" err="1"/>
              <a:t>M.Cs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277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dirty="0"/>
              <a:t>Deskripsi Aplikasi</a:t>
            </a:r>
          </a:p>
        </p:txBody>
      </p:sp>
      <p:sp>
        <p:nvSpPr>
          <p:cNvPr id="14" name="Placeholder Konten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d-ID" sz="2800" dirty="0"/>
              <a:t>Aplikasi yang saya buat pada </a:t>
            </a:r>
            <a:r>
              <a:rPr lang="id-ID" sz="2800" dirty="0" err="1"/>
              <a:t>projek</a:t>
            </a:r>
            <a:r>
              <a:rPr lang="id-ID" sz="2800" dirty="0"/>
              <a:t> kali ini, yaitu membuat program perhitungan keliling segitiga sederhana menggunakan bahasa </a:t>
            </a:r>
            <a:r>
              <a:rPr lang="id-ID" sz="2800" dirty="0" err="1"/>
              <a:t>assembly</a:t>
            </a:r>
            <a:r>
              <a:rPr lang="id-ID" sz="2800" dirty="0"/>
              <a:t> dengan keliling &lt;= 9 cm.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dirty="0"/>
              <a:t>Fitur-fitur Aplikasi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2E9868B-1EAA-ED94-D998-124BD2FD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Karena program ini bertujuan untuk menghitung keliling segitiga, maka tentunya hanya terdapat fitur untuk menghitung keliling dari ketiga buah </a:t>
            </a:r>
            <a:r>
              <a:rPr lang="id-ID" sz="2800"/>
              <a:t>sisinya saja</a:t>
            </a:r>
            <a:r>
              <a:rPr lang="id-ID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d-ID" dirty="0"/>
              <a:t>Alur kerja 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d-ID" dirty="0"/>
              <a:t>Lakukan </a:t>
            </a:r>
            <a:r>
              <a:rPr lang="id-ID" dirty="0" err="1"/>
              <a:t>inputan</a:t>
            </a:r>
            <a:r>
              <a:rPr lang="id-ID" dirty="0"/>
              <a:t> angka secara dinamis pada ketiga sisinya.</a:t>
            </a:r>
          </a:p>
          <a:p>
            <a:r>
              <a:rPr lang="id-ID" dirty="0"/>
              <a:t>Isi angka pada “ Sisi 1  = ? “</a:t>
            </a:r>
          </a:p>
          <a:p>
            <a:r>
              <a:rPr lang="id-ID" dirty="0"/>
              <a:t>Isi angka pada  “ Sisi 2 = ? “</a:t>
            </a:r>
          </a:p>
          <a:p>
            <a:r>
              <a:rPr lang="id-ID" dirty="0"/>
              <a:t>Isi angka pada  “ Sisi 3 = ? “</a:t>
            </a:r>
          </a:p>
          <a:p>
            <a:r>
              <a:rPr lang="id-ID" dirty="0"/>
              <a:t>Dan terakhir hasil dari menghitung keliling segitiga dapat tercetak</a:t>
            </a:r>
          </a:p>
          <a:p>
            <a:r>
              <a:rPr lang="id-ID" dirty="0"/>
              <a:t>Keluar </a:t>
            </a:r>
            <a:r>
              <a:rPr lang="id-ID" dirty="0" err="1"/>
              <a:t>Output</a:t>
            </a:r>
            <a:r>
              <a:rPr lang="id-ID" dirty="0"/>
              <a:t> hasil “ Keliling = ? “</a:t>
            </a:r>
          </a:p>
          <a:p>
            <a:r>
              <a:rPr lang="id-ID" dirty="0"/>
              <a:t>Program selesai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dirty="0"/>
              <a:t>Rancangan/sketsa antarmuka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5CACFDA-82D7-478D-9664-755E3507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	MENGHITUNG KELILING SEGITIGA ( Jumlah Keliling &lt;= 9 )    |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	Sisi 1		= ?                                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	Sisi 2		= ?                                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	Sisi 3		= ?                                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	Keliling		= Sisi 1 + Sisi 2 + Sisi 3         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	Keliling		= ?                                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d-ID" sz="1800" kern="1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D2DDEC67-CEAC-209B-6289-488ADB90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720080"/>
          </a:xfrm>
        </p:spPr>
        <p:txBody>
          <a:bodyPr/>
          <a:lstStyle/>
          <a:p>
            <a:pPr algn="ctr"/>
            <a:r>
              <a:rPr lang="id-ID" dirty="0"/>
              <a:t>Code program di IDE/Editor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4FCFA575-D8AA-407B-75A2-C27B7FC5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1129040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FF8B7187-82D5-F33C-82D3-456C7891E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1249BB41-860D-1BA5-E933-43384DE7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81AD89-64BF-6CB6-9D58-6A782110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/>
          <a:lstStyle/>
          <a:p>
            <a:pPr algn="ctr"/>
            <a:r>
              <a:rPr lang="en-US" dirty="0"/>
              <a:t>Kode ascii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1BFBA4C-F0DB-0BC8-620B-A0AE5CA2B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660" b="35501"/>
          <a:stretch/>
        </p:blipFill>
        <p:spPr>
          <a:xfrm>
            <a:off x="1766024" y="1360800"/>
            <a:ext cx="8659951" cy="5040000"/>
          </a:xfrm>
        </p:spPr>
      </p:pic>
    </p:spTree>
    <p:extLst>
      <p:ext uri="{BB962C8B-B14F-4D97-AF65-F5344CB8AC3E}">
        <p14:creationId xmlns:p14="http://schemas.microsoft.com/office/powerpoint/2010/main" val="3936831948"/>
      </p:ext>
    </p:extLst>
  </p:cSld>
  <p:clrMapOvr>
    <a:masterClrMapping/>
  </p:clrMapOvr>
</p:sld>
</file>

<file path=ppt/theme/theme1.xml><?xml version="1.0" encoding="utf-8"?>
<a:theme xmlns:a="http://schemas.openxmlformats.org/drawingml/2006/main" name="Komputer Teknologi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7_TF02901026_TF02901026.potx" id="{7291D5FB-7F2C-4340-B96A-55E621D81767}" vid="{0F7EC0EB-CF6D-415E-A441-D9472FAC9DA5}"/>
    </a:ext>
  </a:extLst>
</a:theme>
</file>

<file path=ppt/theme/theme2.xml><?xml version="1.0" encoding="utf-8"?>
<a:theme xmlns:a="http://schemas.openxmlformats.org/drawingml/2006/main" name="Tem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teknologi bisnis dengan desain papan sirkuit (layar lebar)</Template>
  <TotalTime>1357</TotalTime>
  <Words>258</Words>
  <Application>Microsoft Office PowerPoint</Application>
  <PresentationFormat>Layar Lebar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Cascadia Mono SemiLight</vt:lpstr>
      <vt:lpstr>Consolas</vt:lpstr>
      <vt:lpstr>Komputer Teknologi 16x9</vt:lpstr>
      <vt:lpstr>Aplikasi Perhitungan Keliling Segitiga dengan Bahasa Assembly</vt:lpstr>
      <vt:lpstr>Deskripsi Aplikasi</vt:lpstr>
      <vt:lpstr>Fitur-fitur Aplikasi</vt:lpstr>
      <vt:lpstr>Alur kerja </vt:lpstr>
      <vt:lpstr>Rancangan/sketsa antarmuka</vt:lpstr>
      <vt:lpstr>Code program di IDE/Editor</vt:lpstr>
      <vt:lpstr>Presentasi PowerPoint</vt:lpstr>
      <vt:lpstr>Presentasi PowerPoint</vt:lpstr>
      <vt:lpstr>Kode ascii</vt:lpstr>
      <vt:lpstr>Tampilan Output program</vt:lpstr>
      <vt:lpstr>Presentasi PowerPoint</vt:lpstr>
      <vt:lpstr>Tampilan halaman projek di Github</vt:lpstr>
      <vt:lpstr>Presentasi PowerPoint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Perhitungan Keliling Segitiga dengan Bahasa Asembly</dc:title>
  <dc:creator>arvin slayer</dc:creator>
  <cp:lastModifiedBy>arvin slayer</cp:lastModifiedBy>
  <cp:revision>1</cp:revision>
  <dcterms:created xsi:type="dcterms:W3CDTF">2024-01-08T17:06:57Z</dcterms:created>
  <dcterms:modified xsi:type="dcterms:W3CDTF">2024-01-10T21:09:08Z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