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Quattrocento Sans" panose="020B0604020202020204" charset="0"/>
      <p:regular r:id="rId14"/>
      <p:bold r:id="rId15"/>
      <p:italic r:id="rId16"/>
      <p:boldItalic r:id="rId17"/>
    </p:embeddedFont>
    <p:embeddedFont>
      <p:font typeface="Lora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39630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955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5f365e6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5f365e6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14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30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69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86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52584a3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52584a3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2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52584a3c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52584a3c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7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ea29dae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ea29dae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924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ea29dae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ea29dae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822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2584a3c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2584a3c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07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52584a3c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52584a3c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75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10050" y="1802475"/>
            <a:ext cx="723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the powerpoint </a:t>
            </a:r>
            <a:r>
              <a:rPr lang="en" dirty="0">
                <a:highlight>
                  <a:schemeClr val="accent1"/>
                </a:highlight>
              </a:rPr>
              <a:t>presentation </a:t>
            </a:r>
            <a:r>
              <a:rPr lang="en" dirty="0"/>
              <a:t>of my </a:t>
            </a:r>
            <a:r>
              <a:rPr lang="en" dirty="0" smtClean="0"/>
              <a:t>project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1010050" y="2842675"/>
            <a:ext cx="23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Fast </a:t>
            </a:r>
            <a:r>
              <a:rPr lang="en" dirty="0">
                <a:latin typeface="Quattrocento Sans"/>
                <a:ea typeface="Quattrocento Sans"/>
                <a:cs typeface="Quattrocento Sans"/>
                <a:sym typeface="Quattrocento Sans"/>
              </a:rPr>
              <a:t>Food Ordering System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82" name="Google Shape;82;p12"/>
          <p:cNvCxnSpPr>
            <a:stCxn id="81" idx="3"/>
          </p:cNvCxnSpPr>
          <p:nvPr/>
        </p:nvCxnSpPr>
        <p:spPr>
          <a:xfrm>
            <a:off x="3344050" y="3042775"/>
            <a:ext cx="283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1381250" y="896100"/>
            <a:ext cx="64749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 of </a:t>
            </a:r>
            <a:r>
              <a:rPr lang="en">
                <a:highlight>
                  <a:schemeClr val="accent1"/>
                </a:highlight>
              </a:rPr>
              <a:t>features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64749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Program includes the photo of the actual item.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Transactions will be stored in a database as well as the amount of stocks.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Display the total amount of sales.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1" name="Google Shape;171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2" name="Google Shape;172;p2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2" name="Google Shape;182;p2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3" name="Google Shape;183;p2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4" name="Google Shape;184;p2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6" name="Google Shape;186;p2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7" name="Google Shape;187;p2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8" name="Google Shape;188;p2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9" name="Google Shape;189;p2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90" name="Google Shape;190;p2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92" name="Google Shape;192;p2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93" name="Google Shape;193;p2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4" name="Google Shape;194;p2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2022225" y="1693525"/>
            <a:ext cx="3819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 would present the libraries used in the program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1381250" y="896100"/>
            <a:ext cx="64749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list of </a:t>
            </a:r>
            <a:r>
              <a:rPr lang="en">
                <a:highlight>
                  <a:schemeClr val="accent1"/>
                </a:highlight>
              </a:rPr>
              <a:t>libraries used in the program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53202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from tkinter import *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from tkinter import ttk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from tkinter import messagebox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import sqlite3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98" name="Google Shape;98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2022225" y="1693525"/>
            <a:ext cx="210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WIDGETS 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 would present the widgets used in the program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381250" y="896100"/>
            <a:ext cx="64749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list of </a:t>
            </a:r>
            <a:r>
              <a:rPr lang="en">
                <a:highlight>
                  <a:schemeClr val="accent1"/>
                </a:highlight>
              </a:rPr>
              <a:t>widgets used in my program.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0909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Frame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Notebook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Scrollbar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Buttons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Label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/>
              <a:t>Canvas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dirty="0" smtClean="0"/>
              <a:t>Entry</a:t>
            </a:r>
            <a:endParaRPr dirty="0"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8" name="Google Shape;118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917900" y="1616475"/>
            <a:ext cx="30909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Label Frame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Message Box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Text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ctrTitle"/>
          </p:nvPr>
        </p:nvSpPr>
        <p:spPr>
          <a:xfrm>
            <a:off x="2022225" y="1693525"/>
            <a:ext cx="3802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 MANAGEMENTS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 would present the geometry management used in the program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1381250" y="896100"/>
            <a:ext cx="64749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list of </a:t>
            </a:r>
            <a:r>
              <a:rPr lang="en">
                <a:highlight>
                  <a:schemeClr val="accent1"/>
                </a:highlight>
              </a:rPr>
              <a:t>geometry managements used in the program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53202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i="1"/>
              <a:t>.place()</a:t>
            </a:r>
            <a:r>
              <a:rPr lang="en"/>
              <a:t> Method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i="1"/>
              <a:t>.pack()</a:t>
            </a:r>
            <a:r>
              <a:rPr lang="en"/>
              <a:t> Method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i="1"/>
              <a:t>.grid()</a:t>
            </a:r>
            <a:r>
              <a:rPr lang="en"/>
              <a:t> Method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9" name="Google Shape;139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2022225" y="1693525"/>
            <a:ext cx="3712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 would present the features used in the program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1" name="Google Shape;151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1381250" y="896100"/>
            <a:ext cx="64749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list of </a:t>
            </a:r>
            <a:r>
              <a:rPr lang="en">
                <a:highlight>
                  <a:schemeClr val="accent1"/>
                </a:highlight>
              </a:rPr>
              <a:t>features the program have.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64749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Cancel button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Clear Button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Place Order Button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View Transaction Button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Manage Stocks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/>
              <a:t>View Stocks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59" name="Google Shape;159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</Words>
  <Application>Microsoft Office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Quattrocento Sans</vt:lpstr>
      <vt:lpstr>Lora</vt:lpstr>
      <vt:lpstr>Montserrat</vt:lpstr>
      <vt:lpstr>Arial</vt:lpstr>
      <vt:lpstr>Viola template</vt:lpstr>
      <vt:lpstr>This is the powerpoint presentation of my project</vt:lpstr>
      <vt:lpstr>LIBRARIES </vt:lpstr>
      <vt:lpstr>Here are the list of libraries used in the program</vt:lpstr>
      <vt:lpstr>WIDGETS </vt:lpstr>
      <vt:lpstr>Here are the list of widgets used in my program.</vt:lpstr>
      <vt:lpstr>GEOMETRY MANAGEMENTS</vt:lpstr>
      <vt:lpstr>Here are the list of geometry managements used in the program</vt:lpstr>
      <vt:lpstr>FEATURES </vt:lpstr>
      <vt:lpstr>Here are the list of features the program have.</vt:lpstr>
      <vt:lpstr>continuation of features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powerpoint presentation of my project</dc:title>
  <cp:lastModifiedBy>Microsoft account</cp:lastModifiedBy>
  <cp:revision>2</cp:revision>
  <dcterms:modified xsi:type="dcterms:W3CDTF">2021-12-21T07:19:05Z</dcterms:modified>
</cp:coreProperties>
</file>