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6A4"/>
    <a:srgbClr val="76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1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28F5-D6A3-43FD-9385-0741C39252E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BA35C-BD42-4646-9158-965001845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9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A35C-BD42-4646-9158-965001845F7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4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815784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  <a:r>
              <a:rPr lang="en-US" spc="15" dirty="0"/>
              <a:t>: Aravind P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425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</a:rPr>
              <a:t>GENERATIVE-AI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>
            <a:extLst>
              <a:ext uri="{FF2B5EF4-FFF2-40B4-BE49-F238E27FC236}">
                <a16:creationId xmlns:a16="http://schemas.microsoft.com/office/drawing/2014/main" id="{B557027C-9380-A160-407F-C254143A9395}"/>
              </a:ext>
            </a:extLst>
          </p:cNvPr>
          <p:cNvSpPr txBox="1">
            <a:spLocks/>
          </p:cNvSpPr>
          <p:nvPr/>
        </p:nvSpPr>
        <p:spPr>
          <a:xfrm>
            <a:off x="598168" y="1359440"/>
            <a:ext cx="9212582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High accuracy in text detection and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Comparative analysis with existing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Demonstration of the system's performance through examples</a:t>
            </a:r>
          </a:p>
          <a:p>
            <a:pPr marL="12700">
              <a:spcBef>
                <a:spcPts val="105"/>
              </a:spcBef>
            </a:pPr>
            <a:endParaRPr lang="en-IN" b="0" kern="0" dirty="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410" y="6329827"/>
            <a:ext cx="2083989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GitHub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US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98D28C9-E629-9123-E108-F5E3ABC4DE0F}"/>
              </a:ext>
            </a:extLst>
          </p:cNvPr>
          <p:cNvSpPr txBox="1">
            <a:spLocks/>
          </p:cNvSpPr>
          <p:nvPr/>
        </p:nvSpPr>
        <p:spPr>
          <a:xfrm>
            <a:off x="2361611" y="6363811"/>
            <a:ext cx="577214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1800" kern="0" dirty="0"/>
              <a:t>https://github.com/arvinpsm/TNSDC-Generative-AI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Final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00B345EA-1180-E57D-68C0-B0B20A78F5C0}"/>
              </a:ext>
            </a:extLst>
          </p:cNvPr>
          <p:cNvSpPr txBox="1">
            <a:spLocks/>
          </p:cNvSpPr>
          <p:nvPr/>
        </p:nvSpPr>
        <p:spPr>
          <a:xfrm>
            <a:off x="739775" y="2018447"/>
            <a:ext cx="684625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4400" b="0" i="0" dirty="0">
                <a:solidFill>
                  <a:srgbClr val="2E76A4"/>
                </a:solidFill>
                <a:effectLst/>
                <a:latin typeface="Söhne"/>
              </a:rPr>
              <a:t>Text Detection and Extraction from image using OpenCV</a:t>
            </a:r>
            <a:endParaRPr lang="en-IN" sz="4400" kern="0" dirty="0">
              <a:solidFill>
                <a:srgbClr val="2E76A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21976" y="23526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FB23286-2704-7599-C9F7-C8C85D27F0EC}"/>
              </a:ext>
            </a:extLst>
          </p:cNvPr>
          <p:cNvSpPr txBox="1">
            <a:spLocks/>
          </p:cNvSpPr>
          <p:nvPr/>
        </p:nvSpPr>
        <p:spPr>
          <a:xfrm>
            <a:off x="2030645" y="1228722"/>
            <a:ext cx="7968952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Results</a:t>
            </a:r>
          </a:p>
          <a:p>
            <a:pPr marL="12700">
              <a:spcBef>
                <a:spcPts val="105"/>
              </a:spcBef>
            </a:pPr>
            <a:endParaRPr lang="en-IN" kern="0" dirty="0">
              <a:solidFill>
                <a:srgbClr val="2E76A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306284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15275" y="7522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88C9128-BD44-5D9B-D5C6-70B4B49B46B8}"/>
              </a:ext>
            </a:extLst>
          </p:cNvPr>
          <p:cNvSpPr txBox="1">
            <a:spLocks/>
          </p:cNvSpPr>
          <p:nvPr/>
        </p:nvSpPr>
        <p:spPr>
          <a:xfrm>
            <a:off x="533400" y="1881185"/>
            <a:ext cx="8281854" cy="3709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Difficulty in extracting text from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Manual efforts required for text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Need for an automated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4841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30694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A44205-EFA3-1600-7A90-5F9547682391}"/>
              </a:ext>
            </a:extLst>
          </p:cNvPr>
          <p:cNvSpPr txBox="1">
            <a:spLocks/>
          </p:cNvSpPr>
          <p:nvPr/>
        </p:nvSpPr>
        <p:spPr>
          <a:xfrm>
            <a:off x="739775" y="1214650"/>
            <a:ext cx="8972550" cy="51873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Objective: Develop a system for automatic text detection and extraction from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Utilizing OpenCV for image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Python as the primary programming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9889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F77A594-0B9E-0180-EF53-E622E26F5FC8}"/>
              </a:ext>
            </a:extLst>
          </p:cNvPr>
          <p:cNvSpPr txBox="1">
            <a:spLocks/>
          </p:cNvSpPr>
          <p:nvPr/>
        </p:nvSpPr>
        <p:spPr>
          <a:xfrm>
            <a:off x="644407" y="1751620"/>
            <a:ext cx="9337793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Individuals dealing with large volumes of text in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Businesses requiring automated data extraction from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Researchers and developers in the field of computer vision and 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D4FFE31F-8A58-20C8-989E-6B3A3474C82F}"/>
              </a:ext>
            </a:extLst>
          </p:cNvPr>
          <p:cNvSpPr txBox="1">
            <a:spLocks/>
          </p:cNvSpPr>
          <p:nvPr/>
        </p:nvSpPr>
        <p:spPr>
          <a:xfrm>
            <a:off x="457200" y="765810"/>
            <a:ext cx="10129761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Automated text detection and extraction using OpenCV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Time-saving: Eliminates manual effort in text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Accuracy: Ensures precise extraction of text from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Scalability: Can be implemented across various industries and 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971782" y="125269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915400" y="17017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083575" y="315751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905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2162" y="29758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3208" y="19789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1000" y="45465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711" y="206055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41AB137-4A0E-3A18-08F3-E01FFB5DBFB5}"/>
              </a:ext>
            </a:extLst>
          </p:cNvPr>
          <p:cNvSpPr txBox="1">
            <a:spLocks/>
          </p:cNvSpPr>
          <p:nvPr/>
        </p:nvSpPr>
        <p:spPr>
          <a:xfrm>
            <a:off x="2552638" y="884235"/>
            <a:ext cx="7543165" cy="5925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Real-time text detection and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Handling of various font styles and sizes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Integration with existing systems through APIs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Compatibility with different image formats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B42C8C4-C503-FFC6-FD18-5B9927FEA5FC}"/>
              </a:ext>
            </a:extLst>
          </p:cNvPr>
          <p:cNvSpPr txBox="1"/>
          <p:nvPr/>
        </p:nvSpPr>
        <p:spPr>
          <a:xfrm>
            <a:off x="818598" y="1369918"/>
            <a:ext cx="8715927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Utilization of deep learning models for text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Pre-processing techniques for image enhancement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Post-processing for refining text extraction results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252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Söhne</vt:lpstr>
      <vt:lpstr>Trebuchet MS</vt:lpstr>
      <vt:lpstr>Office Theme</vt:lpstr>
      <vt:lpstr>Student Name: Aravind P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Aravind P</dc:title>
  <cp:lastModifiedBy>Aravind kristos</cp:lastModifiedBy>
  <cp:revision>3</cp:revision>
  <dcterms:created xsi:type="dcterms:W3CDTF">2024-04-01T16:01:31Z</dcterms:created>
  <dcterms:modified xsi:type="dcterms:W3CDTF">2024-04-02T17:24:48Z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