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0b06006f87aab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40b06006f87aab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0b06006f87aab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0b06006f87aab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0b06006f87aab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0b06006f87aab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0b06006f87aab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0b06006f87aab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0b06006f87aab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0b06006f87aab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0b06006f87aab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0b06006f87aab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0b06006f87aab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0b06006f87aab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b06006f87aab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0b06006f87aab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0b06006f87aab6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0b06006f87aab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0b06006f87aab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0b06006f87aab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0b06006f87aab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0b06006f87aab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Happyness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TheHappyCo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4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4a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4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4b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Project Plan and Execution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identified what’s relevant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we sourced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we pivot?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1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1a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1b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2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2a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2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2b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3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Chart 3a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3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Chart 3b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