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25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0b06006f87aab6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0b06006f87aab6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0b06006f87aab6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0b06006f87aab6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0b06006f87aab6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0b06006f87aab6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0b06006f87aab6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0b06006f87aab6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0b06006f87aab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0b06006f87aab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0b06006f87aab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0b06006f87aab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0b06006f87aab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0b06006f87aab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0b06006f87aab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0b06006f87aab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0b06006f87aab6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0b06006f87aab6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0b06006f87aab6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0b06006f87aab6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0b06006f87aab6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0b06006f87aab6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752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0b06006f87aab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0b06006f87aab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Happyness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TheHappyCo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3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3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Chart 3b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Analysis 4 – </a:t>
            </a:r>
            <a:r>
              <a:rPr lang="en-GB" dirty="0" err="1"/>
              <a:t>Groupby</a:t>
            </a:r>
            <a:r>
              <a:rPr lang="en-GB" dirty="0"/>
              <a:t>, Ranking?  </a:t>
            </a:r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4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Chart 4a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4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4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Chart 4b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Project Plan and Execution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we identified what’s relevant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How we sourced 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How we pivot?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Analysis  – Heat Map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Chart 1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- High scores over world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Analysis  – Correlation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Chart 1b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GDP vs Happiness Score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Analysis  – Correlation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Chart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- Happiness score vs life expectancy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Analysis 2 - Correlation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Question 2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Chart 2b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Happiness score vs </a:t>
            </a:r>
            <a:r>
              <a:rPr lang="en-GB" dirty="0" err="1"/>
              <a:t>medicare</a:t>
            </a:r>
            <a:r>
              <a:rPr lang="en-GB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Analysis - Correlation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Question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Chart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Happiness score vs alcohol consumption?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988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Analysis 3 – Linear Regression 2 </a:t>
            </a: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3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Chart 3a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111</Words>
  <Application>Microsoft Office PowerPoint</Application>
  <PresentationFormat>On-screen Show (16:9)</PresentationFormat>
  <Paragraphs>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Happyness</vt:lpstr>
      <vt:lpstr>The Project Plan and Execution</vt:lpstr>
      <vt:lpstr>The Data</vt:lpstr>
      <vt:lpstr>Analysis  – Heat Map</vt:lpstr>
      <vt:lpstr>Analysis  – Correlation</vt:lpstr>
      <vt:lpstr>Analysis  – Correlation</vt:lpstr>
      <vt:lpstr>Analysis 2 - Correlation</vt:lpstr>
      <vt:lpstr>Analysis - Correlation</vt:lpstr>
      <vt:lpstr>Analysis 3 – Linear Regression 2 </vt:lpstr>
      <vt:lpstr>Analysis 3</vt:lpstr>
      <vt:lpstr>Analysis 4 – Groupby, Ranking?  </vt:lpstr>
      <vt:lpstr>Analysis 4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Happyness</dc:title>
  <cp:lastModifiedBy>Arvin Seeva</cp:lastModifiedBy>
  <cp:revision>2</cp:revision>
  <dcterms:modified xsi:type="dcterms:W3CDTF">2020-07-16T13:02:44Z</dcterms:modified>
</cp:coreProperties>
</file>