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67" r:id="rId4"/>
    <p:sldId id="271" r:id="rId5"/>
    <p:sldId id="281" r:id="rId6"/>
    <p:sldId id="282" r:id="rId7"/>
    <p:sldId id="283" r:id="rId8"/>
    <p:sldId id="284" r:id="rId9"/>
    <p:sldId id="286" r:id="rId10"/>
    <p:sldId id="288" r:id="rId11"/>
    <p:sldId id="27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98A"/>
    <a:srgbClr val="075489"/>
    <a:srgbClr val="4EC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77036-511A-473E-ABE2-DEF0D6550656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D00EF1A-F816-439D-9ED4-A55BBDDD0F7A}">
      <dgm:prSet/>
      <dgm:spPr/>
      <dgm:t>
        <a:bodyPr/>
        <a:lstStyle/>
        <a:p>
          <a:r>
            <a:rPr lang="en-US" dirty="0"/>
            <a:t>1</a:t>
          </a:r>
        </a:p>
      </dgm:t>
    </dgm:pt>
    <dgm:pt modelId="{B27AA6A8-3C5E-4847-A951-502732FAB210}" type="parTrans" cxnId="{E47D51DA-C7D1-47B9-A8E4-3280E280CB58}">
      <dgm:prSet/>
      <dgm:spPr/>
      <dgm:t>
        <a:bodyPr/>
        <a:lstStyle/>
        <a:p>
          <a:endParaRPr lang="en-US"/>
        </a:p>
      </dgm:t>
    </dgm:pt>
    <dgm:pt modelId="{2FC36E6F-3742-43E1-9B5E-EBE45EE16E6C}" type="sibTrans" cxnId="{E47D51DA-C7D1-47B9-A8E4-3280E280CB58}">
      <dgm:prSet/>
      <dgm:spPr/>
      <dgm:t>
        <a:bodyPr/>
        <a:lstStyle/>
        <a:p>
          <a:endParaRPr lang="en-US"/>
        </a:p>
      </dgm:t>
    </dgm:pt>
    <dgm:pt modelId="{B1652C07-DB73-42F2-A0FA-7CAD63EDAF56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124C54F-F540-4C6F-94D3-156FDAE1B888}" type="parTrans" cxnId="{2221D698-6AD7-4853-8374-9D779E37E86A}">
      <dgm:prSet/>
      <dgm:spPr/>
      <dgm:t>
        <a:bodyPr/>
        <a:lstStyle/>
        <a:p>
          <a:endParaRPr lang="en-US"/>
        </a:p>
      </dgm:t>
    </dgm:pt>
    <dgm:pt modelId="{6B9E8AA4-6A72-4C0C-B1A5-5861DEE47C1F}" type="sibTrans" cxnId="{2221D698-6AD7-4853-8374-9D779E37E86A}">
      <dgm:prSet/>
      <dgm:spPr/>
      <dgm:t>
        <a:bodyPr/>
        <a:lstStyle/>
        <a:p>
          <a:endParaRPr lang="en-US"/>
        </a:p>
      </dgm:t>
    </dgm:pt>
    <dgm:pt modelId="{5C2F5922-F594-4306-9FA3-EEE5470361D5}">
      <dgm:prSet/>
      <dgm:spPr/>
      <dgm:t>
        <a:bodyPr/>
        <a:lstStyle/>
        <a:p>
          <a:r>
            <a:rPr lang="en-US" dirty="0"/>
            <a:t>3</a:t>
          </a:r>
        </a:p>
      </dgm:t>
    </dgm:pt>
    <dgm:pt modelId="{D998C16A-6A25-4E28-9A6D-33C9113D80B8}" type="parTrans" cxnId="{2EF230B9-95B0-4BB5-998D-2C7B9BA74604}">
      <dgm:prSet/>
      <dgm:spPr/>
      <dgm:t>
        <a:bodyPr/>
        <a:lstStyle/>
        <a:p>
          <a:endParaRPr lang="en-US"/>
        </a:p>
      </dgm:t>
    </dgm:pt>
    <dgm:pt modelId="{33DF4049-4282-4D5C-B8BD-ED0A86F14AC9}" type="sibTrans" cxnId="{2EF230B9-95B0-4BB5-998D-2C7B9BA74604}">
      <dgm:prSet/>
      <dgm:spPr/>
      <dgm:t>
        <a:bodyPr/>
        <a:lstStyle/>
        <a:p>
          <a:endParaRPr lang="en-US"/>
        </a:p>
      </dgm:t>
    </dgm:pt>
    <dgm:pt modelId="{A03B753D-A9A6-4211-982D-BCA4794DC0A9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0CE6A8A-A6A3-49A4-9ABD-1CB656C16AFA}" type="parTrans" cxnId="{137923BB-2AF9-4D05-AE06-7F5FCC9594DC}">
      <dgm:prSet/>
      <dgm:spPr/>
      <dgm:t>
        <a:bodyPr/>
        <a:lstStyle/>
        <a:p>
          <a:endParaRPr lang="en-US"/>
        </a:p>
      </dgm:t>
    </dgm:pt>
    <dgm:pt modelId="{DF1638C0-0763-4814-A9B9-971EF298C018}" type="sibTrans" cxnId="{137923BB-2AF9-4D05-AE06-7F5FCC9594DC}">
      <dgm:prSet/>
      <dgm:spPr/>
      <dgm:t>
        <a:bodyPr/>
        <a:lstStyle/>
        <a:p>
          <a:endParaRPr lang="en-US"/>
        </a:p>
      </dgm:t>
    </dgm:pt>
    <dgm:pt modelId="{7CF2C98B-DA61-4C25-9BB9-7319C0CC978D}">
      <dgm:prSet/>
      <dgm:spPr/>
      <dgm:t>
        <a:bodyPr/>
        <a:lstStyle/>
        <a:p>
          <a:r>
            <a:rPr lang="en-AU"/>
            <a:t>The datathon process</a:t>
          </a:r>
          <a:endParaRPr lang="en-US"/>
        </a:p>
      </dgm:t>
    </dgm:pt>
    <dgm:pt modelId="{AE2893E3-E349-432B-8201-3169793C8F4A}" type="parTrans" cxnId="{223AD636-65C8-49CE-9306-99E8236CAFBA}">
      <dgm:prSet/>
      <dgm:spPr/>
      <dgm:t>
        <a:bodyPr/>
        <a:lstStyle/>
        <a:p>
          <a:endParaRPr lang="en-US"/>
        </a:p>
      </dgm:t>
    </dgm:pt>
    <dgm:pt modelId="{1712E9F2-0AF4-4206-969A-7EC9EF7C14CA}" type="sibTrans" cxnId="{223AD636-65C8-49CE-9306-99E8236CAFBA}">
      <dgm:prSet/>
      <dgm:spPr/>
      <dgm:t>
        <a:bodyPr/>
        <a:lstStyle/>
        <a:p>
          <a:endParaRPr lang="en-US"/>
        </a:p>
      </dgm:t>
    </dgm:pt>
    <dgm:pt modelId="{1718F7B2-B7A3-46D8-BB6D-101738CF5A87}">
      <dgm:prSet/>
      <dgm:spPr/>
      <dgm:t>
        <a:bodyPr/>
        <a:lstStyle/>
        <a:p>
          <a:r>
            <a:rPr lang="en-AU"/>
            <a:t>Exploring the data without code</a:t>
          </a:r>
          <a:endParaRPr lang="en-US"/>
        </a:p>
      </dgm:t>
    </dgm:pt>
    <dgm:pt modelId="{F4400EDB-8EFA-4B7C-945C-12AE369B087D}" type="parTrans" cxnId="{DBEAD73B-E43A-4624-8BE1-14E943D7E12F}">
      <dgm:prSet/>
      <dgm:spPr/>
      <dgm:t>
        <a:bodyPr/>
        <a:lstStyle/>
        <a:p>
          <a:endParaRPr lang="en-US"/>
        </a:p>
      </dgm:t>
    </dgm:pt>
    <dgm:pt modelId="{A2E07F87-3A2C-4C57-BB91-11D819434C6B}" type="sibTrans" cxnId="{DBEAD73B-E43A-4624-8BE1-14E943D7E12F}">
      <dgm:prSet/>
      <dgm:spPr/>
      <dgm:t>
        <a:bodyPr/>
        <a:lstStyle/>
        <a:p>
          <a:endParaRPr lang="en-US"/>
        </a:p>
      </dgm:t>
    </dgm:pt>
    <dgm:pt modelId="{6ECDA5C8-9BB6-4736-B63B-3C7EF5329E20}">
      <dgm:prSet/>
      <dgm:spPr/>
      <dgm:t>
        <a:bodyPr/>
        <a:lstStyle/>
        <a:p>
          <a:r>
            <a:rPr lang="en-AU"/>
            <a:t>Exploring the data using R</a:t>
          </a:r>
          <a:endParaRPr lang="en-US"/>
        </a:p>
      </dgm:t>
    </dgm:pt>
    <dgm:pt modelId="{CEF0FCAC-6140-40F5-AE3D-E4CD129D00E3}" type="parTrans" cxnId="{9C1F9CE2-E394-48BC-8E8A-75E370F1B4CD}">
      <dgm:prSet/>
      <dgm:spPr/>
      <dgm:t>
        <a:bodyPr/>
        <a:lstStyle/>
        <a:p>
          <a:endParaRPr lang="en-US"/>
        </a:p>
      </dgm:t>
    </dgm:pt>
    <dgm:pt modelId="{3E3FCFCF-A99E-49D9-95B9-261B3E732474}" type="sibTrans" cxnId="{9C1F9CE2-E394-48BC-8E8A-75E370F1B4CD}">
      <dgm:prSet/>
      <dgm:spPr/>
      <dgm:t>
        <a:bodyPr/>
        <a:lstStyle/>
        <a:p>
          <a:endParaRPr lang="en-US"/>
        </a:p>
      </dgm:t>
    </dgm:pt>
    <dgm:pt modelId="{16E7EFDB-F51D-4DC4-9C0B-3FE854946D93}">
      <dgm:prSet/>
      <dgm:spPr/>
      <dgm:t>
        <a:bodyPr/>
        <a:lstStyle/>
        <a:p>
          <a:r>
            <a:rPr lang="en-AU"/>
            <a:t>Exploring the data using Python</a:t>
          </a:r>
          <a:endParaRPr lang="en-US"/>
        </a:p>
      </dgm:t>
    </dgm:pt>
    <dgm:pt modelId="{087CEF09-7AE6-4FBC-A9EA-A87C1564E1B6}" type="parTrans" cxnId="{FE946CEB-2BA8-4B23-BAD6-74C035B776AF}">
      <dgm:prSet/>
      <dgm:spPr/>
      <dgm:t>
        <a:bodyPr/>
        <a:lstStyle/>
        <a:p>
          <a:endParaRPr lang="en-US"/>
        </a:p>
      </dgm:t>
    </dgm:pt>
    <dgm:pt modelId="{5A2CC530-88BB-4C95-BB7A-7BE5D669CCC7}" type="sibTrans" cxnId="{FE946CEB-2BA8-4B23-BAD6-74C035B776AF}">
      <dgm:prSet/>
      <dgm:spPr/>
      <dgm:t>
        <a:bodyPr/>
        <a:lstStyle/>
        <a:p>
          <a:endParaRPr lang="en-US"/>
        </a:p>
      </dgm:t>
    </dgm:pt>
    <dgm:pt modelId="{75847015-0F58-4FD6-851E-EA0C68A55927}" type="pres">
      <dgm:prSet presAssocID="{20B77036-511A-473E-ABE2-DEF0D6550656}" presName="Name0" presStyleCnt="0">
        <dgm:presLayoutVars>
          <dgm:dir/>
          <dgm:animLvl val="lvl"/>
          <dgm:resizeHandles val="exact"/>
        </dgm:presLayoutVars>
      </dgm:prSet>
      <dgm:spPr/>
    </dgm:pt>
    <dgm:pt modelId="{64C10EC8-E4F6-4D17-90F0-025121A14506}" type="pres">
      <dgm:prSet presAssocID="{1D00EF1A-F816-439D-9ED4-A55BBDDD0F7A}" presName="linNode" presStyleCnt="0"/>
      <dgm:spPr/>
    </dgm:pt>
    <dgm:pt modelId="{05F36869-BB16-41BD-93F2-9E00244A7695}" type="pres">
      <dgm:prSet presAssocID="{1D00EF1A-F816-439D-9ED4-A55BBDDD0F7A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13E9C7D3-69BE-4A23-9B00-1C75C27A1D77}" type="pres">
      <dgm:prSet presAssocID="{1D00EF1A-F816-439D-9ED4-A55BBDDD0F7A}" presName="descendantText" presStyleLbl="alignNode1" presStyleIdx="0" presStyleCnt="4">
        <dgm:presLayoutVars>
          <dgm:bulletEnabled/>
        </dgm:presLayoutVars>
      </dgm:prSet>
      <dgm:spPr/>
    </dgm:pt>
    <dgm:pt modelId="{39BA0295-5003-4ABD-A9D3-3FCFD61FAED5}" type="pres">
      <dgm:prSet presAssocID="{2FC36E6F-3742-43E1-9B5E-EBE45EE16E6C}" presName="sp" presStyleCnt="0"/>
      <dgm:spPr/>
    </dgm:pt>
    <dgm:pt modelId="{6941EA3E-253B-4AE5-BC34-35FB1CF87286}" type="pres">
      <dgm:prSet presAssocID="{B1652C07-DB73-42F2-A0FA-7CAD63EDAF56}" presName="linNode" presStyleCnt="0"/>
      <dgm:spPr/>
    </dgm:pt>
    <dgm:pt modelId="{7884C00C-4BC2-4C34-A1B3-86B6D4DB4CD3}" type="pres">
      <dgm:prSet presAssocID="{B1652C07-DB73-42F2-A0FA-7CAD63EDAF56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CFE1435C-53BB-49E3-AAA1-8821EF0A248D}" type="pres">
      <dgm:prSet presAssocID="{B1652C07-DB73-42F2-A0FA-7CAD63EDAF56}" presName="descendantText" presStyleLbl="alignNode1" presStyleIdx="1" presStyleCnt="4">
        <dgm:presLayoutVars>
          <dgm:bulletEnabled/>
        </dgm:presLayoutVars>
      </dgm:prSet>
      <dgm:spPr/>
    </dgm:pt>
    <dgm:pt modelId="{1914B7C1-4629-4DB8-B5AB-CE71CED10B7D}" type="pres">
      <dgm:prSet presAssocID="{6B9E8AA4-6A72-4C0C-B1A5-5861DEE47C1F}" presName="sp" presStyleCnt="0"/>
      <dgm:spPr/>
    </dgm:pt>
    <dgm:pt modelId="{1E4DA93F-195E-4792-AB1C-E4B83D5D755D}" type="pres">
      <dgm:prSet presAssocID="{5C2F5922-F594-4306-9FA3-EEE5470361D5}" presName="linNode" presStyleCnt="0"/>
      <dgm:spPr/>
    </dgm:pt>
    <dgm:pt modelId="{54763696-3D82-40BA-AA06-B983FD1AB03E}" type="pres">
      <dgm:prSet presAssocID="{5C2F5922-F594-4306-9FA3-EEE5470361D5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04E36E0B-DDBD-4290-8ED8-FC5F2272127E}" type="pres">
      <dgm:prSet presAssocID="{5C2F5922-F594-4306-9FA3-EEE5470361D5}" presName="descendantText" presStyleLbl="alignNode1" presStyleIdx="2" presStyleCnt="4">
        <dgm:presLayoutVars>
          <dgm:bulletEnabled/>
        </dgm:presLayoutVars>
      </dgm:prSet>
      <dgm:spPr/>
    </dgm:pt>
    <dgm:pt modelId="{1328ACF7-5E90-4785-811C-43FB500E60D4}" type="pres">
      <dgm:prSet presAssocID="{33DF4049-4282-4D5C-B8BD-ED0A86F14AC9}" presName="sp" presStyleCnt="0"/>
      <dgm:spPr/>
    </dgm:pt>
    <dgm:pt modelId="{C5950BE9-A262-405E-991A-DB46B0CC6C66}" type="pres">
      <dgm:prSet presAssocID="{A03B753D-A9A6-4211-982D-BCA4794DC0A9}" presName="linNode" presStyleCnt="0"/>
      <dgm:spPr/>
    </dgm:pt>
    <dgm:pt modelId="{F1918138-D0B1-4A8F-97FA-0F713AC2F14C}" type="pres">
      <dgm:prSet presAssocID="{A03B753D-A9A6-4211-982D-BCA4794DC0A9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9CD2F935-79E7-4992-90EB-93B8A0FC8EF2}" type="pres">
      <dgm:prSet presAssocID="{A03B753D-A9A6-4211-982D-BCA4794DC0A9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6C9D6506-79D3-44B7-A020-41E5D0B303F9}" type="presOf" srcId="{20B77036-511A-473E-ABE2-DEF0D6550656}" destId="{75847015-0F58-4FD6-851E-EA0C68A55927}" srcOrd="0" destOrd="0" presId="urn:microsoft.com/office/officeart/2016/7/layout/VerticalHollowActionList"/>
    <dgm:cxn modelId="{45AE8211-056F-460E-A29C-F328B0484E42}" type="presOf" srcId="{A03B753D-A9A6-4211-982D-BCA4794DC0A9}" destId="{F1918138-D0B1-4A8F-97FA-0F713AC2F14C}" srcOrd="0" destOrd="0" presId="urn:microsoft.com/office/officeart/2016/7/layout/VerticalHollowActionList"/>
    <dgm:cxn modelId="{223AD636-65C8-49CE-9306-99E8236CAFBA}" srcId="{1D00EF1A-F816-439D-9ED4-A55BBDDD0F7A}" destId="{7CF2C98B-DA61-4C25-9BB9-7319C0CC978D}" srcOrd="0" destOrd="0" parTransId="{AE2893E3-E349-432B-8201-3169793C8F4A}" sibTransId="{1712E9F2-0AF4-4206-969A-7EC9EF7C14CA}"/>
    <dgm:cxn modelId="{7C4C233B-356C-4B18-B273-D51E7941E039}" type="presOf" srcId="{5C2F5922-F594-4306-9FA3-EEE5470361D5}" destId="{54763696-3D82-40BA-AA06-B983FD1AB03E}" srcOrd="0" destOrd="0" presId="urn:microsoft.com/office/officeart/2016/7/layout/VerticalHollowActionList"/>
    <dgm:cxn modelId="{DBEAD73B-E43A-4624-8BE1-14E943D7E12F}" srcId="{B1652C07-DB73-42F2-A0FA-7CAD63EDAF56}" destId="{1718F7B2-B7A3-46D8-BB6D-101738CF5A87}" srcOrd="0" destOrd="0" parTransId="{F4400EDB-8EFA-4B7C-945C-12AE369B087D}" sibTransId="{A2E07F87-3A2C-4C57-BB91-11D819434C6B}"/>
    <dgm:cxn modelId="{1EB0A03D-C9C1-46AC-B9E1-F84A8ACC98F3}" type="presOf" srcId="{7CF2C98B-DA61-4C25-9BB9-7319C0CC978D}" destId="{13E9C7D3-69BE-4A23-9B00-1C75C27A1D77}" srcOrd="0" destOrd="0" presId="urn:microsoft.com/office/officeart/2016/7/layout/VerticalHollowActionList"/>
    <dgm:cxn modelId="{0D662B81-E22E-4323-B695-00DABC25EE69}" type="presOf" srcId="{16E7EFDB-F51D-4DC4-9C0B-3FE854946D93}" destId="{9CD2F935-79E7-4992-90EB-93B8A0FC8EF2}" srcOrd="0" destOrd="0" presId="urn:microsoft.com/office/officeart/2016/7/layout/VerticalHollowActionList"/>
    <dgm:cxn modelId="{FEFC7E8E-AFD9-42C8-B2B6-AFBDFF82D75F}" type="presOf" srcId="{B1652C07-DB73-42F2-A0FA-7CAD63EDAF56}" destId="{7884C00C-4BC2-4C34-A1B3-86B6D4DB4CD3}" srcOrd="0" destOrd="0" presId="urn:microsoft.com/office/officeart/2016/7/layout/VerticalHollowActionList"/>
    <dgm:cxn modelId="{2221D698-6AD7-4853-8374-9D779E37E86A}" srcId="{20B77036-511A-473E-ABE2-DEF0D6550656}" destId="{B1652C07-DB73-42F2-A0FA-7CAD63EDAF56}" srcOrd="1" destOrd="0" parTransId="{8124C54F-F540-4C6F-94D3-156FDAE1B888}" sibTransId="{6B9E8AA4-6A72-4C0C-B1A5-5861DEE47C1F}"/>
    <dgm:cxn modelId="{2EF230B9-95B0-4BB5-998D-2C7B9BA74604}" srcId="{20B77036-511A-473E-ABE2-DEF0D6550656}" destId="{5C2F5922-F594-4306-9FA3-EEE5470361D5}" srcOrd="2" destOrd="0" parTransId="{D998C16A-6A25-4E28-9A6D-33C9113D80B8}" sibTransId="{33DF4049-4282-4D5C-B8BD-ED0A86F14AC9}"/>
    <dgm:cxn modelId="{137923BB-2AF9-4D05-AE06-7F5FCC9594DC}" srcId="{20B77036-511A-473E-ABE2-DEF0D6550656}" destId="{A03B753D-A9A6-4211-982D-BCA4794DC0A9}" srcOrd="3" destOrd="0" parTransId="{A0CE6A8A-A6A3-49A4-9ABD-1CB656C16AFA}" sibTransId="{DF1638C0-0763-4814-A9B9-971EF298C018}"/>
    <dgm:cxn modelId="{B95AF2C2-9D6C-4CF8-BE03-50FDEC75ED4A}" type="presOf" srcId="{1D00EF1A-F816-439D-9ED4-A55BBDDD0F7A}" destId="{05F36869-BB16-41BD-93F2-9E00244A7695}" srcOrd="0" destOrd="0" presId="urn:microsoft.com/office/officeart/2016/7/layout/VerticalHollowActionList"/>
    <dgm:cxn modelId="{D28469CE-0498-4F78-B9A9-25D6BB4DCC1F}" type="presOf" srcId="{1718F7B2-B7A3-46D8-BB6D-101738CF5A87}" destId="{CFE1435C-53BB-49E3-AAA1-8821EF0A248D}" srcOrd="0" destOrd="0" presId="urn:microsoft.com/office/officeart/2016/7/layout/VerticalHollowActionList"/>
    <dgm:cxn modelId="{E47D51DA-C7D1-47B9-A8E4-3280E280CB58}" srcId="{20B77036-511A-473E-ABE2-DEF0D6550656}" destId="{1D00EF1A-F816-439D-9ED4-A55BBDDD0F7A}" srcOrd="0" destOrd="0" parTransId="{B27AA6A8-3C5E-4847-A951-502732FAB210}" sibTransId="{2FC36E6F-3742-43E1-9B5E-EBE45EE16E6C}"/>
    <dgm:cxn modelId="{9C1F9CE2-E394-48BC-8E8A-75E370F1B4CD}" srcId="{5C2F5922-F594-4306-9FA3-EEE5470361D5}" destId="{6ECDA5C8-9BB6-4736-B63B-3C7EF5329E20}" srcOrd="0" destOrd="0" parTransId="{CEF0FCAC-6140-40F5-AE3D-E4CD129D00E3}" sibTransId="{3E3FCFCF-A99E-49D9-95B9-261B3E732474}"/>
    <dgm:cxn modelId="{FE946CEB-2BA8-4B23-BAD6-74C035B776AF}" srcId="{A03B753D-A9A6-4211-982D-BCA4794DC0A9}" destId="{16E7EFDB-F51D-4DC4-9C0B-3FE854946D93}" srcOrd="0" destOrd="0" parTransId="{087CEF09-7AE6-4FBC-A9EA-A87C1564E1B6}" sibTransId="{5A2CC530-88BB-4C95-BB7A-7BE5D669CCC7}"/>
    <dgm:cxn modelId="{551B45F1-0396-4793-A809-783ACF1D9962}" type="presOf" srcId="{6ECDA5C8-9BB6-4736-B63B-3C7EF5329E20}" destId="{04E36E0B-DDBD-4290-8ED8-FC5F2272127E}" srcOrd="0" destOrd="0" presId="urn:microsoft.com/office/officeart/2016/7/layout/VerticalHollowActionList"/>
    <dgm:cxn modelId="{12E398B8-2673-4DBB-8A84-F86CD6B9F874}" type="presParOf" srcId="{75847015-0F58-4FD6-851E-EA0C68A55927}" destId="{64C10EC8-E4F6-4D17-90F0-025121A14506}" srcOrd="0" destOrd="0" presId="urn:microsoft.com/office/officeart/2016/7/layout/VerticalHollowActionList"/>
    <dgm:cxn modelId="{52F05E62-D81C-4693-B352-65BD048D643F}" type="presParOf" srcId="{64C10EC8-E4F6-4D17-90F0-025121A14506}" destId="{05F36869-BB16-41BD-93F2-9E00244A7695}" srcOrd="0" destOrd="0" presId="urn:microsoft.com/office/officeart/2016/7/layout/VerticalHollowActionList"/>
    <dgm:cxn modelId="{95420021-0688-4F55-8F66-EB4FAA81EA02}" type="presParOf" srcId="{64C10EC8-E4F6-4D17-90F0-025121A14506}" destId="{13E9C7D3-69BE-4A23-9B00-1C75C27A1D77}" srcOrd="1" destOrd="0" presId="urn:microsoft.com/office/officeart/2016/7/layout/VerticalHollowActionList"/>
    <dgm:cxn modelId="{DE792EBC-B185-459E-B448-0F5DE2B2BE11}" type="presParOf" srcId="{75847015-0F58-4FD6-851E-EA0C68A55927}" destId="{39BA0295-5003-4ABD-A9D3-3FCFD61FAED5}" srcOrd="1" destOrd="0" presId="urn:microsoft.com/office/officeart/2016/7/layout/VerticalHollowActionList"/>
    <dgm:cxn modelId="{6F20FD2C-B2FC-4E4C-A7D2-B9B19E381DE3}" type="presParOf" srcId="{75847015-0F58-4FD6-851E-EA0C68A55927}" destId="{6941EA3E-253B-4AE5-BC34-35FB1CF87286}" srcOrd="2" destOrd="0" presId="urn:microsoft.com/office/officeart/2016/7/layout/VerticalHollowActionList"/>
    <dgm:cxn modelId="{116EF125-1DAD-4E35-84C5-59C513456BF8}" type="presParOf" srcId="{6941EA3E-253B-4AE5-BC34-35FB1CF87286}" destId="{7884C00C-4BC2-4C34-A1B3-86B6D4DB4CD3}" srcOrd="0" destOrd="0" presId="urn:microsoft.com/office/officeart/2016/7/layout/VerticalHollowActionList"/>
    <dgm:cxn modelId="{52232148-F113-4D20-9D46-D26F56001FB5}" type="presParOf" srcId="{6941EA3E-253B-4AE5-BC34-35FB1CF87286}" destId="{CFE1435C-53BB-49E3-AAA1-8821EF0A248D}" srcOrd="1" destOrd="0" presId="urn:microsoft.com/office/officeart/2016/7/layout/VerticalHollowActionList"/>
    <dgm:cxn modelId="{AAFA889B-AD92-480C-89F1-993DBF8FF0ED}" type="presParOf" srcId="{75847015-0F58-4FD6-851E-EA0C68A55927}" destId="{1914B7C1-4629-4DB8-B5AB-CE71CED10B7D}" srcOrd="3" destOrd="0" presId="urn:microsoft.com/office/officeart/2016/7/layout/VerticalHollowActionList"/>
    <dgm:cxn modelId="{EC91CF5E-36E7-44B8-AAA2-3A82D4AB3CD2}" type="presParOf" srcId="{75847015-0F58-4FD6-851E-EA0C68A55927}" destId="{1E4DA93F-195E-4792-AB1C-E4B83D5D755D}" srcOrd="4" destOrd="0" presId="urn:microsoft.com/office/officeart/2016/7/layout/VerticalHollowActionList"/>
    <dgm:cxn modelId="{349DB397-EE67-450F-86AA-1D76B97C6698}" type="presParOf" srcId="{1E4DA93F-195E-4792-AB1C-E4B83D5D755D}" destId="{54763696-3D82-40BA-AA06-B983FD1AB03E}" srcOrd="0" destOrd="0" presId="urn:microsoft.com/office/officeart/2016/7/layout/VerticalHollowActionList"/>
    <dgm:cxn modelId="{E1C28CC6-8018-408D-8D7B-9A41BABE3528}" type="presParOf" srcId="{1E4DA93F-195E-4792-AB1C-E4B83D5D755D}" destId="{04E36E0B-DDBD-4290-8ED8-FC5F2272127E}" srcOrd="1" destOrd="0" presId="urn:microsoft.com/office/officeart/2016/7/layout/VerticalHollowActionList"/>
    <dgm:cxn modelId="{2C0C7A76-574D-4167-9495-AFDFF50C4D61}" type="presParOf" srcId="{75847015-0F58-4FD6-851E-EA0C68A55927}" destId="{1328ACF7-5E90-4785-811C-43FB500E60D4}" srcOrd="5" destOrd="0" presId="urn:microsoft.com/office/officeart/2016/7/layout/VerticalHollowActionList"/>
    <dgm:cxn modelId="{D75FF724-A049-47C5-9DC3-B13EE155ADF0}" type="presParOf" srcId="{75847015-0F58-4FD6-851E-EA0C68A55927}" destId="{C5950BE9-A262-405E-991A-DB46B0CC6C66}" srcOrd="6" destOrd="0" presId="urn:microsoft.com/office/officeart/2016/7/layout/VerticalHollowActionList"/>
    <dgm:cxn modelId="{F854D601-BE72-4426-A64A-AA5C5D48D954}" type="presParOf" srcId="{C5950BE9-A262-405E-991A-DB46B0CC6C66}" destId="{F1918138-D0B1-4A8F-97FA-0F713AC2F14C}" srcOrd="0" destOrd="0" presId="urn:microsoft.com/office/officeart/2016/7/layout/VerticalHollowActionList"/>
    <dgm:cxn modelId="{D24177AE-2142-4FEB-95FB-8E43B208AF1E}" type="presParOf" srcId="{C5950BE9-A262-405E-991A-DB46B0CC6C66}" destId="{9CD2F935-79E7-4992-90EB-93B8A0FC8EF2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C83B9C-919B-4162-A29B-406EF9E17954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2E8B0-A1F3-4AAF-A5C1-085F7409345A}">
      <dgm:prSet phldrT="[Text]"/>
      <dgm:spPr/>
      <dgm:t>
        <a:bodyPr/>
        <a:lstStyle/>
        <a:p>
          <a:r>
            <a:rPr lang="en-US" dirty="0"/>
            <a:t>(1) Understand the data</a:t>
          </a:r>
        </a:p>
      </dgm:t>
    </dgm:pt>
    <dgm:pt modelId="{F4132060-1A4F-4B2B-893C-C32877C48CAA}" type="parTrans" cxnId="{DA759D0F-DDED-410C-BD46-2D1C1639ED96}">
      <dgm:prSet/>
      <dgm:spPr/>
      <dgm:t>
        <a:bodyPr/>
        <a:lstStyle/>
        <a:p>
          <a:endParaRPr lang="en-US"/>
        </a:p>
      </dgm:t>
    </dgm:pt>
    <dgm:pt modelId="{BFDAFB85-C00C-4D3C-849D-FF835CE7E0D5}" type="sibTrans" cxnId="{DA759D0F-DDED-410C-BD46-2D1C1639ED96}">
      <dgm:prSet/>
      <dgm:spPr/>
      <dgm:t>
        <a:bodyPr/>
        <a:lstStyle/>
        <a:p>
          <a:endParaRPr lang="en-US"/>
        </a:p>
      </dgm:t>
    </dgm:pt>
    <dgm:pt modelId="{0D75246A-CA85-4E14-BB89-B571797B77DB}">
      <dgm:prSet phldrT="[Text]"/>
      <dgm:spPr/>
      <dgm:t>
        <a:bodyPr/>
        <a:lstStyle/>
        <a:p>
          <a:r>
            <a:rPr lang="en-US" dirty="0"/>
            <a:t>(2) Define the problem statement</a:t>
          </a:r>
        </a:p>
      </dgm:t>
    </dgm:pt>
    <dgm:pt modelId="{DD31E400-807D-416C-B48D-AD655D0ADF55}" type="parTrans" cxnId="{E9BE81C4-4A67-4B0F-AF83-5F4673F38B87}">
      <dgm:prSet/>
      <dgm:spPr/>
      <dgm:t>
        <a:bodyPr/>
        <a:lstStyle/>
        <a:p>
          <a:endParaRPr lang="en-US"/>
        </a:p>
      </dgm:t>
    </dgm:pt>
    <dgm:pt modelId="{B65E35A9-E277-4E89-AB93-B3038E88AEB5}" type="sibTrans" cxnId="{E9BE81C4-4A67-4B0F-AF83-5F4673F38B87}">
      <dgm:prSet/>
      <dgm:spPr/>
      <dgm:t>
        <a:bodyPr/>
        <a:lstStyle/>
        <a:p>
          <a:endParaRPr lang="en-US"/>
        </a:p>
      </dgm:t>
    </dgm:pt>
    <dgm:pt modelId="{C0BAD2B8-249F-4832-98AB-991DB77B17C0}">
      <dgm:prSet phldrT="[Text]"/>
      <dgm:spPr/>
      <dgm:t>
        <a:bodyPr/>
        <a:lstStyle/>
        <a:p>
          <a:r>
            <a:rPr lang="en-US" dirty="0"/>
            <a:t>(3) Explore the data</a:t>
          </a:r>
        </a:p>
      </dgm:t>
    </dgm:pt>
    <dgm:pt modelId="{4AF49131-8A19-441F-8156-99C241CBA79B}" type="parTrans" cxnId="{CBEDB4EE-03E1-4B9B-81DE-5FDEAFF2D475}">
      <dgm:prSet/>
      <dgm:spPr/>
      <dgm:t>
        <a:bodyPr/>
        <a:lstStyle/>
        <a:p>
          <a:endParaRPr lang="en-US"/>
        </a:p>
      </dgm:t>
    </dgm:pt>
    <dgm:pt modelId="{16AEC450-5B73-4197-BF16-BE9BD735FAB6}" type="sibTrans" cxnId="{CBEDB4EE-03E1-4B9B-81DE-5FDEAFF2D475}">
      <dgm:prSet/>
      <dgm:spPr/>
      <dgm:t>
        <a:bodyPr/>
        <a:lstStyle/>
        <a:p>
          <a:endParaRPr lang="en-US"/>
        </a:p>
      </dgm:t>
    </dgm:pt>
    <dgm:pt modelId="{DD9D10E0-B846-4033-8FEB-6F962C88676F}">
      <dgm:prSet phldrT="[Text]"/>
      <dgm:spPr/>
      <dgm:t>
        <a:bodyPr/>
        <a:lstStyle/>
        <a:p>
          <a:r>
            <a:rPr lang="en-US" dirty="0"/>
            <a:t>(4) Brainstorm solutions</a:t>
          </a:r>
        </a:p>
      </dgm:t>
    </dgm:pt>
    <dgm:pt modelId="{1DC8C123-79CD-4038-87E0-4096E1D1184B}" type="parTrans" cxnId="{BE4B342B-B8B8-4634-9846-A175C4896B78}">
      <dgm:prSet/>
      <dgm:spPr/>
      <dgm:t>
        <a:bodyPr/>
        <a:lstStyle/>
        <a:p>
          <a:endParaRPr lang="en-US"/>
        </a:p>
      </dgm:t>
    </dgm:pt>
    <dgm:pt modelId="{15FDE083-0CB5-4D0F-85BB-159A730BC42D}" type="sibTrans" cxnId="{BE4B342B-B8B8-4634-9846-A175C4896B78}">
      <dgm:prSet/>
      <dgm:spPr/>
      <dgm:t>
        <a:bodyPr/>
        <a:lstStyle/>
        <a:p>
          <a:endParaRPr lang="en-US"/>
        </a:p>
      </dgm:t>
    </dgm:pt>
    <dgm:pt modelId="{EC096756-F0B4-4868-8B13-DDFFB943C12A}">
      <dgm:prSet phldrT="[Text]"/>
      <dgm:spPr/>
      <dgm:t>
        <a:bodyPr/>
        <a:lstStyle/>
        <a:p>
          <a:r>
            <a:rPr lang="en-US" dirty="0"/>
            <a:t>(5) Build your solution</a:t>
          </a:r>
        </a:p>
      </dgm:t>
    </dgm:pt>
    <dgm:pt modelId="{DB3CDB33-82B3-4832-9418-A415736703F8}" type="parTrans" cxnId="{602E6455-7CB0-422D-95C7-A3AD30ECC02A}">
      <dgm:prSet/>
      <dgm:spPr/>
      <dgm:t>
        <a:bodyPr/>
        <a:lstStyle/>
        <a:p>
          <a:endParaRPr lang="en-US"/>
        </a:p>
      </dgm:t>
    </dgm:pt>
    <dgm:pt modelId="{92C3019E-ECAC-45A1-BD0D-4EDA57B1E815}" type="sibTrans" cxnId="{602E6455-7CB0-422D-95C7-A3AD30ECC02A}">
      <dgm:prSet/>
      <dgm:spPr/>
      <dgm:t>
        <a:bodyPr/>
        <a:lstStyle/>
        <a:p>
          <a:endParaRPr lang="en-US"/>
        </a:p>
      </dgm:t>
    </dgm:pt>
    <dgm:pt modelId="{66FD057D-AB9D-4357-989C-1B774341271A}">
      <dgm:prSet phldrT="[Text]"/>
      <dgm:spPr/>
      <dgm:t>
        <a:bodyPr/>
        <a:lstStyle/>
        <a:p>
          <a:r>
            <a:rPr lang="en-US" dirty="0"/>
            <a:t>(6) Present your solution</a:t>
          </a:r>
        </a:p>
      </dgm:t>
    </dgm:pt>
    <dgm:pt modelId="{8E7BAD06-38B3-4064-A9F3-BA3180DC28B9}" type="parTrans" cxnId="{233E3A45-F564-4C9A-80B0-3B4F33DED43C}">
      <dgm:prSet/>
      <dgm:spPr/>
      <dgm:t>
        <a:bodyPr/>
        <a:lstStyle/>
        <a:p>
          <a:endParaRPr lang="en-US"/>
        </a:p>
      </dgm:t>
    </dgm:pt>
    <dgm:pt modelId="{C2566D1F-FE46-4F1E-8BF4-A98CFEB3A71E}" type="sibTrans" cxnId="{233E3A45-F564-4C9A-80B0-3B4F33DED43C}">
      <dgm:prSet/>
      <dgm:spPr/>
      <dgm:t>
        <a:bodyPr/>
        <a:lstStyle/>
        <a:p>
          <a:endParaRPr lang="en-US"/>
        </a:p>
      </dgm:t>
    </dgm:pt>
    <dgm:pt modelId="{939D1AE0-5753-4DA8-BE61-91421C7D564D}" type="pres">
      <dgm:prSet presAssocID="{36C83B9C-919B-4162-A29B-406EF9E17954}" presName="Name0" presStyleCnt="0">
        <dgm:presLayoutVars>
          <dgm:chMax val="7"/>
          <dgm:chPref val="5"/>
        </dgm:presLayoutVars>
      </dgm:prSet>
      <dgm:spPr/>
    </dgm:pt>
    <dgm:pt modelId="{BB0C26B7-4893-4A22-B359-B792652CEE99}" type="pres">
      <dgm:prSet presAssocID="{36C83B9C-919B-4162-A29B-406EF9E17954}" presName="arrowNode" presStyleLbl="node1" presStyleIdx="0" presStyleCnt="1"/>
      <dgm:spPr/>
    </dgm:pt>
    <dgm:pt modelId="{BDDB38A3-1EA5-4484-BDEF-CD30D6058C0F}" type="pres">
      <dgm:prSet presAssocID="{5C62E8B0-A1F3-4AAF-A5C1-085F7409345A}" presName="txNode1" presStyleLbl="revTx" presStyleIdx="0" presStyleCnt="6" custScaleX="174759">
        <dgm:presLayoutVars>
          <dgm:bulletEnabled val="1"/>
        </dgm:presLayoutVars>
      </dgm:prSet>
      <dgm:spPr/>
    </dgm:pt>
    <dgm:pt modelId="{1B318D79-5B74-4779-A69A-6667475FD28C}" type="pres">
      <dgm:prSet presAssocID="{0D75246A-CA85-4E14-BB89-B571797B77DB}" presName="txNode2" presStyleLbl="revTx" presStyleIdx="1" presStyleCnt="6" custScaleX="146009" custLinFactNeighborX="7391" custLinFactNeighborY="-20985">
        <dgm:presLayoutVars>
          <dgm:bulletEnabled val="1"/>
        </dgm:presLayoutVars>
      </dgm:prSet>
      <dgm:spPr/>
    </dgm:pt>
    <dgm:pt modelId="{70F3AE7B-06D4-4359-976B-5D4D5A795B73}" type="pres">
      <dgm:prSet presAssocID="{B65E35A9-E277-4E89-AB93-B3038E88AEB5}" presName="dotNode2" presStyleCnt="0"/>
      <dgm:spPr/>
    </dgm:pt>
    <dgm:pt modelId="{895FC66D-C4DD-4A94-B6F4-9FB1FE19ECB7}" type="pres">
      <dgm:prSet presAssocID="{B65E35A9-E277-4E89-AB93-B3038E88AEB5}" presName="dotRepeatNode" presStyleLbl="fgShp" presStyleIdx="0" presStyleCnt="4"/>
      <dgm:spPr/>
    </dgm:pt>
    <dgm:pt modelId="{24068E6B-20B5-4D39-8816-7F5080CA54DB}" type="pres">
      <dgm:prSet presAssocID="{C0BAD2B8-249F-4832-98AB-991DB77B17C0}" presName="txNode3" presStyleLbl="revTx" presStyleIdx="2" presStyleCnt="6" custScaleX="163248" custLinFactNeighborX="-31462" custLinFactNeighborY="-348">
        <dgm:presLayoutVars>
          <dgm:bulletEnabled val="1"/>
        </dgm:presLayoutVars>
      </dgm:prSet>
      <dgm:spPr/>
    </dgm:pt>
    <dgm:pt modelId="{235B49D1-C841-4959-9278-97BEEF750640}" type="pres">
      <dgm:prSet presAssocID="{16AEC450-5B73-4197-BF16-BE9BD735FAB6}" presName="dotNode3" presStyleCnt="0"/>
      <dgm:spPr/>
    </dgm:pt>
    <dgm:pt modelId="{F39D7B89-4B57-4F87-BF8E-601307DC1C59}" type="pres">
      <dgm:prSet presAssocID="{16AEC450-5B73-4197-BF16-BE9BD735FAB6}" presName="dotRepeatNode" presStyleLbl="fgShp" presStyleIdx="1" presStyleCnt="4"/>
      <dgm:spPr/>
    </dgm:pt>
    <dgm:pt modelId="{6524ECB6-C097-4509-B2D2-33BB0D2170FF}" type="pres">
      <dgm:prSet presAssocID="{DD9D10E0-B846-4033-8FEB-6F962C88676F}" presName="txNode4" presStyleLbl="revTx" presStyleIdx="3" presStyleCnt="6" custScaleX="154646" custLinFactNeighborX="14482" custLinFactNeighborY="-19473">
        <dgm:presLayoutVars>
          <dgm:bulletEnabled val="1"/>
        </dgm:presLayoutVars>
      </dgm:prSet>
      <dgm:spPr/>
    </dgm:pt>
    <dgm:pt modelId="{906308DB-F7EC-42B8-9718-A8F564468122}" type="pres">
      <dgm:prSet presAssocID="{15FDE083-0CB5-4D0F-85BB-159A730BC42D}" presName="dotNode4" presStyleCnt="0"/>
      <dgm:spPr/>
    </dgm:pt>
    <dgm:pt modelId="{2078C77A-03B5-4081-B26E-9D0BD66527CD}" type="pres">
      <dgm:prSet presAssocID="{15FDE083-0CB5-4D0F-85BB-159A730BC42D}" presName="dotRepeatNode" presStyleLbl="fgShp" presStyleIdx="2" presStyleCnt="4"/>
      <dgm:spPr/>
    </dgm:pt>
    <dgm:pt modelId="{DC5A624B-BE95-4F19-BBDC-DDAE52D731CF}" type="pres">
      <dgm:prSet presAssocID="{EC096756-F0B4-4868-8B13-DDFFB943C12A}" presName="txNode5" presStyleLbl="revTx" presStyleIdx="4" presStyleCnt="6">
        <dgm:presLayoutVars>
          <dgm:bulletEnabled val="1"/>
        </dgm:presLayoutVars>
      </dgm:prSet>
      <dgm:spPr/>
    </dgm:pt>
    <dgm:pt modelId="{79F8C416-E6CF-4FCB-9C6F-F134C1B09AC0}" type="pres">
      <dgm:prSet presAssocID="{92C3019E-ECAC-45A1-BD0D-4EDA57B1E815}" presName="dotNode5" presStyleCnt="0"/>
      <dgm:spPr/>
    </dgm:pt>
    <dgm:pt modelId="{D1668D80-CA96-488C-AB0A-E0FD1E7A0035}" type="pres">
      <dgm:prSet presAssocID="{92C3019E-ECAC-45A1-BD0D-4EDA57B1E815}" presName="dotRepeatNode" presStyleLbl="fgShp" presStyleIdx="3" presStyleCnt="4"/>
      <dgm:spPr/>
    </dgm:pt>
    <dgm:pt modelId="{8E6DA413-9D76-4973-9C8D-F236B52E2D02}" type="pres">
      <dgm:prSet presAssocID="{66FD057D-AB9D-4357-989C-1B774341271A}" presName="txNode6" presStyleLbl="revTx" presStyleIdx="5" presStyleCnt="6" custScaleX="137482" custScaleY="60061">
        <dgm:presLayoutVars>
          <dgm:bulletEnabled val="1"/>
        </dgm:presLayoutVars>
      </dgm:prSet>
      <dgm:spPr/>
    </dgm:pt>
  </dgm:ptLst>
  <dgm:cxnLst>
    <dgm:cxn modelId="{DA759D0F-DDED-410C-BD46-2D1C1639ED96}" srcId="{36C83B9C-919B-4162-A29B-406EF9E17954}" destId="{5C62E8B0-A1F3-4AAF-A5C1-085F7409345A}" srcOrd="0" destOrd="0" parTransId="{F4132060-1A4F-4B2B-893C-C32877C48CAA}" sibTransId="{BFDAFB85-C00C-4D3C-849D-FF835CE7E0D5}"/>
    <dgm:cxn modelId="{BDA2E012-495C-450C-9327-F91B6CA2EF63}" type="presOf" srcId="{0D75246A-CA85-4E14-BB89-B571797B77DB}" destId="{1B318D79-5B74-4779-A69A-6667475FD28C}" srcOrd="0" destOrd="0" presId="urn:microsoft.com/office/officeart/2009/3/layout/DescendingProcess"/>
    <dgm:cxn modelId="{EC368318-BE73-4CF6-B94A-A4252C46D746}" type="presOf" srcId="{92C3019E-ECAC-45A1-BD0D-4EDA57B1E815}" destId="{D1668D80-CA96-488C-AB0A-E0FD1E7A0035}" srcOrd="0" destOrd="0" presId="urn:microsoft.com/office/officeart/2009/3/layout/DescendingProcess"/>
    <dgm:cxn modelId="{BE4B342B-B8B8-4634-9846-A175C4896B78}" srcId="{36C83B9C-919B-4162-A29B-406EF9E17954}" destId="{DD9D10E0-B846-4033-8FEB-6F962C88676F}" srcOrd="3" destOrd="0" parTransId="{1DC8C123-79CD-4038-87E0-4096E1D1184B}" sibTransId="{15FDE083-0CB5-4D0F-85BB-159A730BC42D}"/>
    <dgm:cxn modelId="{43C3BC2F-414C-44C3-ACCE-5AF3B6D6C962}" type="presOf" srcId="{EC096756-F0B4-4868-8B13-DDFFB943C12A}" destId="{DC5A624B-BE95-4F19-BBDC-DDAE52D731CF}" srcOrd="0" destOrd="0" presId="urn:microsoft.com/office/officeart/2009/3/layout/DescendingProcess"/>
    <dgm:cxn modelId="{D0B49044-92D0-446D-93B5-B26942F0F85C}" type="presOf" srcId="{66FD057D-AB9D-4357-989C-1B774341271A}" destId="{8E6DA413-9D76-4973-9C8D-F236B52E2D02}" srcOrd="0" destOrd="0" presId="urn:microsoft.com/office/officeart/2009/3/layout/DescendingProcess"/>
    <dgm:cxn modelId="{233E3A45-F564-4C9A-80B0-3B4F33DED43C}" srcId="{36C83B9C-919B-4162-A29B-406EF9E17954}" destId="{66FD057D-AB9D-4357-989C-1B774341271A}" srcOrd="5" destOrd="0" parTransId="{8E7BAD06-38B3-4064-A9F3-BA3180DC28B9}" sibTransId="{C2566D1F-FE46-4F1E-8BF4-A98CFEB3A71E}"/>
    <dgm:cxn modelId="{2CCE5748-C3F4-4991-9D60-49FF9C378C7D}" type="presOf" srcId="{C0BAD2B8-249F-4832-98AB-991DB77B17C0}" destId="{24068E6B-20B5-4D39-8816-7F5080CA54DB}" srcOrd="0" destOrd="0" presId="urn:microsoft.com/office/officeart/2009/3/layout/DescendingProcess"/>
    <dgm:cxn modelId="{4BFB5768-DF36-4259-BF88-4CDD3EEC467B}" type="presOf" srcId="{36C83B9C-919B-4162-A29B-406EF9E17954}" destId="{939D1AE0-5753-4DA8-BE61-91421C7D564D}" srcOrd="0" destOrd="0" presId="urn:microsoft.com/office/officeart/2009/3/layout/DescendingProcess"/>
    <dgm:cxn modelId="{2BDF9250-2539-405F-9C71-92E6A128493A}" type="presOf" srcId="{B65E35A9-E277-4E89-AB93-B3038E88AEB5}" destId="{895FC66D-C4DD-4A94-B6F4-9FB1FE19ECB7}" srcOrd="0" destOrd="0" presId="urn:microsoft.com/office/officeart/2009/3/layout/DescendingProcess"/>
    <dgm:cxn modelId="{602E6455-7CB0-422D-95C7-A3AD30ECC02A}" srcId="{36C83B9C-919B-4162-A29B-406EF9E17954}" destId="{EC096756-F0B4-4868-8B13-DDFFB943C12A}" srcOrd="4" destOrd="0" parTransId="{DB3CDB33-82B3-4832-9418-A415736703F8}" sibTransId="{92C3019E-ECAC-45A1-BD0D-4EDA57B1E815}"/>
    <dgm:cxn modelId="{EC03758E-41D3-4018-B3C0-2E19DC84FB05}" type="presOf" srcId="{15FDE083-0CB5-4D0F-85BB-159A730BC42D}" destId="{2078C77A-03B5-4081-B26E-9D0BD66527CD}" srcOrd="0" destOrd="0" presId="urn:microsoft.com/office/officeart/2009/3/layout/DescendingProcess"/>
    <dgm:cxn modelId="{10101B9D-4E32-45C1-834D-9B32E1F3C6A8}" type="presOf" srcId="{5C62E8B0-A1F3-4AAF-A5C1-085F7409345A}" destId="{BDDB38A3-1EA5-4484-BDEF-CD30D6058C0F}" srcOrd="0" destOrd="0" presId="urn:microsoft.com/office/officeart/2009/3/layout/DescendingProcess"/>
    <dgm:cxn modelId="{2EDFBB9D-A7ED-49D2-B13C-47ED8FD76D8E}" type="presOf" srcId="{16AEC450-5B73-4197-BF16-BE9BD735FAB6}" destId="{F39D7B89-4B57-4F87-BF8E-601307DC1C59}" srcOrd="0" destOrd="0" presId="urn:microsoft.com/office/officeart/2009/3/layout/DescendingProcess"/>
    <dgm:cxn modelId="{B41CE2A2-F4FF-4037-8526-CA6A4ACFF7FC}" type="presOf" srcId="{DD9D10E0-B846-4033-8FEB-6F962C88676F}" destId="{6524ECB6-C097-4509-B2D2-33BB0D2170FF}" srcOrd="0" destOrd="0" presId="urn:microsoft.com/office/officeart/2009/3/layout/DescendingProcess"/>
    <dgm:cxn modelId="{E9BE81C4-4A67-4B0F-AF83-5F4673F38B87}" srcId="{36C83B9C-919B-4162-A29B-406EF9E17954}" destId="{0D75246A-CA85-4E14-BB89-B571797B77DB}" srcOrd="1" destOrd="0" parTransId="{DD31E400-807D-416C-B48D-AD655D0ADF55}" sibTransId="{B65E35A9-E277-4E89-AB93-B3038E88AEB5}"/>
    <dgm:cxn modelId="{CBEDB4EE-03E1-4B9B-81DE-5FDEAFF2D475}" srcId="{36C83B9C-919B-4162-A29B-406EF9E17954}" destId="{C0BAD2B8-249F-4832-98AB-991DB77B17C0}" srcOrd="2" destOrd="0" parTransId="{4AF49131-8A19-441F-8156-99C241CBA79B}" sibTransId="{16AEC450-5B73-4197-BF16-BE9BD735FAB6}"/>
    <dgm:cxn modelId="{B614C0A0-7D36-4B90-A52B-5080A8842B2F}" type="presParOf" srcId="{939D1AE0-5753-4DA8-BE61-91421C7D564D}" destId="{BB0C26B7-4893-4A22-B359-B792652CEE99}" srcOrd="0" destOrd="0" presId="urn:microsoft.com/office/officeart/2009/3/layout/DescendingProcess"/>
    <dgm:cxn modelId="{2C6D5D32-1FC6-419F-8D60-EAAF0C633B0B}" type="presParOf" srcId="{939D1AE0-5753-4DA8-BE61-91421C7D564D}" destId="{BDDB38A3-1EA5-4484-BDEF-CD30D6058C0F}" srcOrd="1" destOrd="0" presId="urn:microsoft.com/office/officeart/2009/3/layout/DescendingProcess"/>
    <dgm:cxn modelId="{661F1728-35C9-4904-B3D5-9FACBAD55BCB}" type="presParOf" srcId="{939D1AE0-5753-4DA8-BE61-91421C7D564D}" destId="{1B318D79-5B74-4779-A69A-6667475FD28C}" srcOrd="2" destOrd="0" presId="urn:microsoft.com/office/officeart/2009/3/layout/DescendingProcess"/>
    <dgm:cxn modelId="{B940EB09-2442-40E9-A3B8-C8DC0E252700}" type="presParOf" srcId="{939D1AE0-5753-4DA8-BE61-91421C7D564D}" destId="{70F3AE7B-06D4-4359-976B-5D4D5A795B73}" srcOrd="3" destOrd="0" presId="urn:microsoft.com/office/officeart/2009/3/layout/DescendingProcess"/>
    <dgm:cxn modelId="{19C31CFB-77D7-447E-BAE5-D047096C106A}" type="presParOf" srcId="{70F3AE7B-06D4-4359-976B-5D4D5A795B73}" destId="{895FC66D-C4DD-4A94-B6F4-9FB1FE19ECB7}" srcOrd="0" destOrd="0" presId="urn:microsoft.com/office/officeart/2009/3/layout/DescendingProcess"/>
    <dgm:cxn modelId="{A59CAE96-827B-4F65-BCAF-A217AF30D7B0}" type="presParOf" srcId="{939D1AE0-5753-4DA8-BE61-91421C7D564D}" destId="{24068E6B-20B5-4D39-8816-7F5080CA54DB}" srcOrd="4" destOrd="0" presId="urn:microsoft.com/office/officeart/2009/3/layout/DescendingProcess"/>
    <dgm:cxn modelId="{D667A172-AEAC-4726-9896-26A036B0BA66}" type="presParOf" srcId="{939D1AE0-5753-4DA8-BE61-91421C7D564D}" destId="{235B49D1-C841-4959-9278-97BEEF750640}" srcOrd="5" destOrd="0" presId="urn:microsoft.com/office/officeart/2009/3/layout/DescendingProcess"/>
    <dgm:cxn modelId="{F3F47B67-96DE-4A7A-A36D-BD5E1475B773}" type="presParOf" srcId="{235B49D1-C841-4959-9278-97BEEF750640}" destId="{F39D7B89-4B57-4F87-BF8E-601307DC1C59}" srcOrd="0" destOrd="0" presId="urn:microsoft.com/office/officeart/2009/3/layout/DescendingProcess"/>
    <dgm:cxn modelId="{D19FD124-58A5-4602-A86F-2DBC8C9D249B}" type="presParOf" srcId="{939D1AE0-5753-4DA8-BE61-91421C7D564D}" destId="{6524ECB6-C097-4509-B2D2-33BB0D2170FF}" srcOrd="6" destOrd="0" presId="urn:microsoft.com/office/officeart/2009/3/layout/DescendingProcess"/>
    <dgm:cxn modelId="{7A45BC5F-6B2E-482F-AC92-280894509678}" type="presParOf" srcId="{939D1AE0-5753-4DA8-BE61-91421C7D564D}" destId="{906308DB-F7EC-42B8-9718-A8F564468122}" srcOrd="7" destOrd="0" presId="urn:microsoft.com/office/officeart/2009/3/layout/DescendingProcess"/>
    <dgm:cxn modelId="{1A8E7B00-5E2F-4DCE-B36E-F67339ED85D8}" type="presParOf" srcId="{906308DB-F7EC-42B8-9718-A8F564468122}" destId="{2078C77A-03B5-4081-B26E-9D0BD66527CD}" srcOrd="0" destOrd="0" presId="urn:microsoft.com/office/officeart/2009/3/layout/DescendingProcess"/>
    <dgm:cxn modelId="{6C73BBB7-FC2E-47A2-9C59-74EBB2269728}" type="presParOf" srcId="{939D1AE0-5753-4DA8-BE61-91421C7D564D}" destId="{DC5A624B-BE95-4F19-BBDC-DDAE52D731CF}" srcOrd="8" destOrd="0" presId="urn:microsoft.com/office/officeart/2009/3/layout/DescendingProcess"/>
    <dgm:cxn modelId="{63BE7C2B-8CA7-4671-BEBC-5046A407E612}" type="presParOf" srcId="{939D1AE0-5753-4DA8-BE61-91421C7D564D}" destId="{79F8C416-E6CF-4FCB-9C6F-F134C1B09AC0}" srcOrd="9" destOrd="0" presId="urn:microsoft.com/office/officeart/2009/3/layout/DescendingProcess"/>
    <dgm:cxn modelId="{1933AC5A-40FF-4D4B-8F31-07C5647133AF}" type="presParOf" srcId="{79F8C416-E6CF-4FCB-9C6F-F134C1B09AC0}" destId="{D1668D80-CA96-488C-AB0A-E0FD1E7A0035}" srcOrd="0" destOrd="0" presId="urn:microsoft.com/office/officeart/2009/3/layout/DescendingProcess"/>
    <dgm:cxn modelId="{D231F9A4-7D8D-4DEC-BBFC-B57D95450EFC}" type="presParOf" srcId="{939D1AE0-5753-4DA8-BE61-91421C7D564D}" destId="{8E6DA413-9D76-4973-9C8D-F236B52E2D02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9C7D3-69BE-4A23-9B00-1C75C27A1D77}">
      <dsp:nvSpPr>
        <dsp:cNvPr id="0" name=""/>
        <dsp:cNvSpPr/>
      </dsp:nvSpPr>
      <dsp:spPr>
        <a:xfrm>
          <a:off x="1250944" y="2534"/>
          <a:ext cx="5003779" cy="13128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087" tIns="333462" rIns="97087" bIns="3334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The datathon process</a:t>
          </a:r>
          <a:endParaRPr lang="en-US" sz="2400" kern="1200"/>
        </a:p>
      </dsp:txBody>
      <dsp:txXfrm>
        <a:off x="1250944" y="2534"/>
        <a:ext cx="5003779" cy="1312842"/>
      </dsp:txXfrm>
    </dsp:sp>
    <dsp:sp modelId="{05F36869-BB16-41BD-93F2-9E00244A7695}">
      <dsp:nvSpPr>
        <dsp:cNvPr id="0" name=""/>
        <dsp:cNvSpPr/>
      </dsp:nvSpPr>
      <dsp:spPr>
        <a:xfrm>
          <a:off x="0" y="2534"/>
          <a:ext cx="1250944" cy="13128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6" tIns="129680" rIns="66196" bIns="129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>
        <a:off x="0" y="2534"/>
        <a:ext cx="1250944" cy="1312842"/>
      </dsp:txXfrm>
    </dsp:sp>
    <dsp:sp modelId="{CFE1435C-53BB-49E3-AAA1-8821EF0A248D}">
      <dsp:nvSpPr>
        <dsp:cNvPr id="0" name=""/>
        <dsp:cNvSpPr/>
      </dsp:nvSpPr>
      <dsp:spPr>
        <a:xfrm>
          <a:off x="1250944" y="1394147"/>
          <a:ext cx="5003779" cy="13128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087" tIns="333462" rIns="97087" bIns="3334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Exploring the data without code</a:t>
          </a:r>
          <a:endParaRPr lang="en-US" sz="2400" kern="1200"/>
        </a:p>
      </dsp:txBody>
      <dsp:txXfrm>
        <a:off x="1250944" y="1394147"/>
        <a:ext cx="5003779" cy="1312842"/>
      </dsp:txXfrm>
    </dsp:sp>
    <dsp:sp modelId="{7884C00C-4BC2-4C34-A1B3-86B6D4DB4CD3}">
      <dsp:nvSpPr>
        <dsp:cNvPr id="0" name=""/>
        <dsp:cNvSpPr/>
      </dsp:nvSpPr>
      <dsp:spPr>
        <a:xfrm>
          <a:off x="0" y="1394147"/>
          <a:ext cx="1250944" cy="13128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6" tIns="129680" rIns="66196" bIns="129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0" y="1394147"/>
        <a:ext cx="1250944" cy="1312842"/>
      </dsp:txXfrm>
    </dsp:sp>
    <dsp:sp modelId="{04E36E0B-DDBD-4290-8ED8-FC5F2272127E}">
      <dsp:nvSpPr>
        <dsp:cNvPr id="0" name=""/>
        <dsp:cNvSpPr/>
      </dsp:nvSpPr>
      <dsp:spPr>
        <a:xfrm>
          <a:off x="1250944" y="2785759"/>
          <a:ext cx="5003779" cy="13128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087" tIns="333462" rIns="97087" bIns="3334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Exploring the data using R</a:t>
          </a:r>
          <a:endParaRPr lang="en-US" sz="2400" kern="1200"/>
        </a:p>
      </dsp:txBody>
      <dsp:txXfrm>
        <a:off x="1250944" y="2785759"/>
        <a:ext cx="5003779" cy="1312842"/>
      </dsp:txXfrm>
    </dsp:sp>
    <dsp:sp modelId="{54763696-3D82-40BA-AA06-B983FD1AB03E}">
      <dsp:nvSpPr>
        <dsp:cNvPr id="0" name=""/>
        <dsp:cNvSpPr/>
      </dsp:nvSpPr>
      <dsp:spPr>
        <a:xfrm>
          <a:off x="0" y="2785759"/>
          <a:ext cx="1250944" cy="13128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6" tIns="129680" rIns="66196" bIns="129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</a:p>
      </dsp:txBody>
      <dsp:txXfrm>
        <a:off x="0" y="2785759"/>
        <a:ext cx="1250944" cy="1312842"/>
      </dsp:txXfrm>
    </dsp:sp>
    <dsp:sp modelId="{9CD2F935-79E7-4992-90EB-93B8A0FC8EF2}">
      <dsp:nvSpPr>
        <dsp:cNvPr id="0" name=""/>
        <dsp:cNvSpPr/>
      </dsp:nvSpPr>
      <dsp:spPr>
        <a:xfrm>
          <a:off x="1250944" y="4177372"/>
          <a:ext cx="5003779" cy="13128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087" tIns="333462" rIns="97087" bIns="33346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/>
            <a:t>Exploring the data using Python</a:t>
          </a:r>
          <a:endParaRPr lang="en-US" sz="2400" kern="1200"/>
        </a:p>
      </dsp:txBody>
      <dsp:txXfrm>
        <a:off x="1250944" y="4177372"/>
        <a:ext cx="5003779" cy="1312842"/>
      </dsp:txXfrm>
    </dsp:sp>
    <dsp:sp modelId="{F1918138-D0B1-4A8F-97FA-0F713AC2F14C}">
      <dsp:nvSpPr>
        <dsp:cNvPr id="0" name=""/>
        <dsp:cNvSpPr/>
      </dsp:nvSpPr>
      <dsp:spPr>
        <a:xfrm>
          <a:off x="0" y="4177372"/>
          <a:ext cx="1250944" cy="13128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96" tIns="129680" rIns="66196" bIns="129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</a:t>
          </a:r>
        </a:p>
      </dsp:txBody>
      <dsp:txXfrm>
        <a:off x="0" y="4177372"/>
        <a:ext cx="1250944" cy="1312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C26B7-4893-4A22-B359-B792652CEE99}">
      <dsp:nvSpPr>
        <dsp:cNvPr id="0" name=""/>
        <dsp:cNvSpPr/>
      </dsp:nvSpPr>
      <dsp:spPr>
        <a:xfrm rot="4396374">
          <a:off x="1568937" y="1040971"/>
          <a:ext cx="4515898" cy="314927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FC66D-C4DD-4A94-B6F4-9FB1FE19ECB7}">
      <dsp:nvSpPr>
        <dsp:cNvPr id="0" name=""/>
        <dsp:cNvSpPr/>
      </dsp:nvSpPr>
      <dsp:spPr>
        <a:xfrm>
          <a:off x="3108117" y="1351746"/>
          <a:ext cx="114040" cy="11404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D7B89-4B57-4F87-BF8E-601307DC1C59}">
      <dsp:nvSpPr>
        <dsp:cNvPr id="0" name=""/>
        <dsp:cNvSpPr/>
      </dsp:nvSpPr>
      <dsp:spPr>
        <a:xfrm>
          <a:off x="3752027" y="1846097"/>
          <a:ext cx="114040" cy="11404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8C77A-03B5-4081-B26E-9D0BD66527CD}">
      <dsp:nvSpPr>
        <dsp:cNvPr id="0" name=""/>
        <dsp:cNvSpPr/>
      </dsp:nvSpPr>
      <dsp:spPr>
        <a:xfrm>
          <a:off x="4330914" y="2424670"/>
          <a:ext cx="114040" cy="11404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B38A3-1EA5-4484-BDEF-CD30D6058C0F}">
      <dsp:nvSpPr>
        <dsp:cNvPr id="0" name=""/>
        <dsp:cNvSpPr/>
      </dsp:nvSpPr>
      <dsp:spPr>
        <a:xfrm>
          <a:off x="470355" y="0"/>
          <a:ext cx="3720804" cy="83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(1) Understand the data</a:t>
          </a:r>
        </a:p>
      </dsp:txBody>
      <dsp:txXfrm>
        <a:off x="470355" y="0"/>
        <a:ext cx="3720804" cy="836995"/>
      </dsp:txXfrm>
    </dsp:sp>
    <dsp:sp modelId="{1B318D79-5B74-4779-A69A-6667475FD28C}">
      <dsp:nvSpPr>
        <dsp:cNvPr id="0" name=""/>
        <dsp:cNvSpPr/>
      </dsp:nvSpPr>
      <dsp:spPr>
        <a:xfrm>
          <a:off x="3361508" y="814626"/>
          <a:ext cx="4621020" cy="83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(2) Define the problem statement</a:t>
          </a:r>
        </a:p>
      </dsp:txBody>
      <dsp:txXfrm>
        <a:off x="3361508" y="814626"/>
        <a:ext cx="4621020" cy="836995"/>
      </dsp:txXfrm>
    </dsp:sp>
    <dsp:sp modelId="{24068E6B-20B5-4D39-8816-7F5080CA54DB}">
      <dsp:nvSpPr>
        <dsp:cNvPr id="0" name=""/>
        <dsp:cNvSpPr/>
      </dsp:nvSpPr>
      <dsp:spPr>
        <a:xfrm>
          <a:off x="0" y="1481707"/>
          <a:ext cx="3475723" cy="83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(3) Explore the data</a:t>
          </a:r>
        </a:p>
      </dsp:txBody>
      <dsp:txXfrm>
        <a:off x="0" y="1481707"/>
        <a:ext cx="3475723" cy="836995"/>
      </dsp:txXfrm>
    </dsp:sp>
    <dsp:sp modelId="{D1668D80-CA96-488C-AB0A-E0FD1E7A0035}">
      <dsp:nvSpPr>
        <dsp:cNvPr id="0" name=""/>
        <dsp:cNvSpPr/>
      </dsp:nvSpPr>
      <dsp:spPr>
        <a:xfrm>
          <a:off x="4749830" y="3061309"/>
          <a:ext cx="114040" cy="114040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4ECB6-C097-4509-B2D2-33BB0D2170FF}">
      <dsp:nvSpPr>
        <dsp:cNvPr id="0" name=""/>
        <dsp:cNvSpPr/>
      </dsp:nvSpPr>
      <dsp:spPr>
        <a:xfrm>
          <a:off x="4618041" y="1900204"/>
          <a:ext cx="3292577" cy="83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(4) Brainstorm solutions</a:t>
          </a:r>
        </a:p>
      </dsp:txBody>
      <dsp:txXfrm>
        <a:off x="4618041" y="1900204"/>
        <a:ext cx="3292577" cy="836995"/>
      </dsp:txXfrm>
    </dsp:sp>
    <dsp:sp modelId="{DC5A624B-BE95-4F19-BBDC-DDAE52D731CF}">
      <dsp:nvSpPr>
        <dsp:cNvPr id="0" name=""/>
        <dsp:cNvSpPr/>
      </dsp:nvSpPr>
      <dsp:spPr>
        <a:xfrm>
          <a:off x="1266204" y="2699832"/>
          <a:ext cx="3164887" cy="83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(5) Build your solution</a:t>
          </a:r>
        </a:p>
      </dsp:txBody>
      <dsp:txXfrm>
        <a:off x="1266204" y="2699832"/>
        <a:ext cx="3164887" cy="836995"/>
      </dsp:txXfrm>
    </dsp:sp>
    <dsp:sp modelId="{8E6DA413-9D76-4973-9C8D-F236B52E2D02}">
      <dsp:nvSpPr>
        <dsp:cNvPr id="0" name=""/>
        <dsp:cNvSpPr/>
      </dsp:nvSpPr>
      <dsp:spPr>
        <a:xfrm>
          <a:off x="3604164" y="4561367"/>
          <a:ext cx="3955591" cy="502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(6) Present your solution</a:t>
          </a:r>
        </a:p>
      </dsp:txBody>
      <dsp:txXfrm>
        <a:off x="3604164" y="4561367"/>
        <a:ext cx="3955591" cy="502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0034E-CD72-422A-8ED0-385093410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E9D45B-34BC-45E4-9DE6-8B9C8586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0330A9-96BB-4EAE-ADDA-43BB31CC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4271-39BE-4919-B760-6F3A0DA75336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8194F-85ED-4EFF-837E-CF92A8DE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AC921F-950B-4E6A-92F1-B0CAB628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1F9-9285-4107-8908-BDAF221B1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21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AB27C-698E-4E94-BC34-5433486EB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8C79EB-207D-4BA3-B0FE-34DD4E6CD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A17B91-4132-4288-A0D7-73333054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4271-39BE-4919-B760-6F3A0DA75336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3DE106-748E-421D-A800-4054B417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4C30B3-BDBD-4F72-A352-1BE62398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1F9-9285-4107-8908-BDAF221B1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68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C64725-6D09-4832-B05A-2FACD78C4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16AE79-48CE-4287-B358-DA4BEDFB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3377D6-2F41-4961-93FE-BE37A49C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4271-39BE-4919-B760-6F3A0DA75336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F92F59-15BC-4734-AA86-C3A31D8E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AE8ECE-D808-4BE4-BEF5-70719A04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1F9-9285-4107-8908-BDAF221B1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88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AE434-9633-4BFF-AD12-699D0B31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51557D-ABB6-43BB-ABFF-4F133F14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5C29C0-448A-40A8-802F-2BFD146F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4271-39BE-4919-B760-6F3A0DA75336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00CB56-1B28-4490-BFCB-F88AD33E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4C0BDC-1C68-491E-8DAD-F3F1667E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1F9-9285-4107-8908-BDAF221B1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41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96937-BA84-42B4-9E70-92DF5578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9D323D-9D01-4B47-9EE5-EAC679659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D2F412-0C1B-42E0-BCAF-93335331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4271-39BE-4919-B760-6F3A0DA75336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1407A7-0508-41EA-849E-38768D3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010B2B-C4ED-47CE-9299-935D5949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1F9-9285-4107-8908-BDAF221B1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91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F12A5-C513-4E7C-BD6A-F98A3C93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FC597-3715-4923-93C3-8674F2C36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B1668D-51C1-42D2-8F07-7C61E5189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299C44-6DB3-42A9-8D78-149B3E61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4271-39BE-4919-B760-6F3A0DA75336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AE2634-6EFE-41E5-B32E-4BC08E40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DE52CC-AD68-4493-AA61-BEA5E175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1F9-9285-4107-8908-BDAF221B1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11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772FD-4080-471E-B913-5AEB6349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B9BF8B-7472-4DC3-A618-60561058F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5B9D38-8617-4D51-882D-0301DE763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06E4C2-2A5D-494D-9642-954811CD4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28DC412-844A-4D90-9F53-C3AC1EEF7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E8A10C-41B8-4B74-8FA0-44F2E36C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4271-39BE-4919-B760-6F3A0DA75336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D2B3F2-7879-4195-AE54-59DCA5B3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0190D3-1D61-41DF-93D9-8C996C6C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1F9-9285-4107-8908-BDAF221B1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31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5C30F-68AC-4AA5-B92A-89FC3F6F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1B2DCC-99C8-4797-83CD-6F16009D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4271-39BE-4919-B760-6F3A0DA75336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983D50-9B5C-4707-A261-B4703A16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AE8143-9847-44A6-AAA0-C1C158E3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1F9-9285-4107-8908-BDAF221B1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21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04AF38-7C4A-48E0-8D90-66230C0F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4271-39BE-4919-B760-6F3A0DA75336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A2C630-6003-42AB-970B-027372D7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7CF8F-6EC7-497B-9725-EC14ECC0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1F9-9285-4107-8908-BDAF221B1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38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92C80-8F73-4454-B4CC-DA177118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9CA25A-C360-4987-A9FC-B768CF940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117929-8408-4F62-AD0A-3E76ED612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D54848-4BA8-4828-998D-61E918BA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4271-39BE-4919-B760-6F3A0DA75336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B96234-F1FE-429A-960D-7A6C20AE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DE1AAA-373D-4B30-B032-CC9B6F84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1F9-9285-4107-8908-BDAF221B1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5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A7E72-C458-42E7-94D7-BB43A068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283E4D-8293-4036-A150-6852AB5D9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925980-11B8-4ACC-9B1E-1C903FFB0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A90C40-134D-4717-8782-CD489E43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4271-39BE-4919-B760-6F3A0DA75336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FF21A7-FEA1-4BBD-AB24-EF88830F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69BCE2-99B6-4B45-B876-010246A7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FA1F9-9285-4107-8908-BDAF221B1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92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C5A646-3893-47D0-978C-29AB3AD9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B49300-A627-4227-8054-71AF282C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9D17E0-7C14-4B2C-9007-53170A33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B4271-39BE-4919-B760-6F3A0DA75336}" type="datetimeFigureOut">
              <a:rPr lang="zh-TW" altLang="en-US" smtClean="0"/>
              <a:t>2017/9/26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DC828E-EB7A-4382-89ED-857147E2C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06C129-80B4-4B52-9011-93D3700BB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FA1F9-9285-4107-8908-BDAF221B11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14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1B2FDBC-9770-47A3-9327-5112F5F33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46"/>
          <a:stretch/>
        </p:blipFill>
        <p:spPr>
          <a:xfrm>
            <a:off x="0" y="-1"/>
            <a:ext cx="7285173" cy="68600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19FEB5-F636-4928-8FD2-4E552130A585}"/>
              </a:ext>
            </a:extLst>
          </p:cNvPr>
          <p:cNvSpPr/>
          <p:nvPr/>
        </p:nvSpPr>
        <p:spPr>
          <a:xfrm>
            <a:off x="7285173" y="2152741"/>
            <a:ext cx="58035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AU" sz="8000" dirty="0">
                <a:solidFill>
                  <a:srgbClr val="075489"/>
                </a:solidFill>
                <a:latin typeface="+mj-lt"/>
                <a:ea typeface="Rubik"/>
                <a:cs typeface="Rubik"/>
                <a:sym typeface="Rubik"/>
              </a:rPr>
              <a:t>Exploration Tutorial</a:t>
            </a:r>
            <a:endParaRPr lang="en" sz="8000" dirty="0">
              <a:solidFill>
                <a:srgbClr val="075489"/>
              </a:solidFill>
              <a:latin typeface="+mj-lt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95113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C0FC4A3-7134-4D51-989D-8F0B40BA79A0}"/>
              </a:ext>
            </a:extLst>
          </p:cNvPr>
          <p:cNvSpPr txBox="1"/>
          <p:nvPr/>
        </p:nvSpPr>
        <p:spPr>
          <a:xfrm>
            <a:off x="370937" y="172531"/>
            <a:ext cx="7819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TW" sz="4000" b="1" dirty="0">
                <a:solidFill>
                  <a:schemeClr val="bg1"/>
                </a:solidFill>
                <a:latin typeface="+mj-lt"/>
              </a:rPr>
              <a:t>Exploring the data using R and Python</a:t>
            </a:r>
            <a:endParaRPr lang="zh-TW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055120-E6ED-4FAA-83BA-AE516C665706}"/>
              </a:ext>
            </a:extLst>
          </p:cNvPr>
          <p:cNvSpPr txBox="1">
            <a:spLocks/>
          </p:cNvSpPr>
          <p:nvPr/>
        </p:nvSpPr>
        <p:spPr>
          <a:xfrm>
            <a:off x="975323" y="1785857"/>
            <a:ext cx="8742835" cy="323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0">
              <a:buNone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Demonstration is going to be in </a:t>
            </a:r>
            <a:r>
              <a:rPr lang="en-AU" sz="3100" kern="0" dirty="0" err="1">
                <a:solidFill>
                  <a:srgbClr val="595959"/>
                </a:solidFill>
                <a:latin typeface="+mj-lt"/>
                <a:cs typeface="Arial"/>
              </a:rPr>
              <a:t>Jupyter</a:t>
            </a: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 notebook</a:t>
            </a:r>
          </a:p>
          <a:p>
            <a:pPr marL="177800" indent="0">
              <a:buNone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For instructions on how to install </a:t>
            </a:r>
            <a:r>
              <a:rPr lang="en-AU" sz="3100" kern="0" dirty="0" err="1">
                <a:solidFill>
                  <a:srgbClr val="595959"/>
                </a:solidFill>
                <a:latin typeface="+mj-lt"/>
                <a:cs typeface="Arial"/>
              </a:rPr>
              <a:t>Jupyter</a:t>
            </a: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 notebook please go to the Quantify website and check the Getting Started guide.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3B58BB-20C9-4E13-A00B-4D973881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5" y="3657323"/>
            <a:ext cx="10498222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1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C0FC4A3-7134-4D51-989D-8F0B40BA79A0}"/>
              </a:ext>
            </a:extLst>
          </p:cNvPr>
          <p:cNvSpPr txBox="1"/>
          <p:nvPr/>
        </p:nvSpPr>
        <p:spPr>
          <a:xfrm>
            <a:off x="370937" y="172531"/>
            <a:ext cx="221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+mj-lt"/>
              </a:rPr>
              <a:t>Questions</a:t>
            </a:r>
            <a:endParaRPr lang="zh-TW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9B0407-8893-4A9E-BBCD-DA5F759C7517}"/>
              </a:ext>
            </a:extLst>
          </p:cNvPr>
          <p:cNvSpPr/>
          <p:nvPr/>
        </p:nvSpPr>
        <p:spPr>
          <a:xfrm>
            <a:off x="3689497" y="1509825"/>
            <a:ext cx="4423144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0" cap="none" spc="0" dirty="0">
                <a:ln w="0"/>
                <a:solidFill>
                  <a:srgbClr val="4EC3C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345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B13F-22ED-46ED-8407-E7DD474F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49"/>
          </a:xfrm>
        </p:spPr>
        <p:txBody>
          <a:bodyPr>
            <a:normAutofit/>
          </a:bodyPr>
          <a:lstStyle/>
          <a:p>
            <a:r>
              <a:rPr lang="en-AU" sz="6000">
                <a:solidFill>
                  <a:srgbClr val="FFFFFF"/>
                </a:solidFill>
              </a:rPr>
              <a:t>Tutorial Structure</a:t>
            </a:r>
          </a:p>
        </p:txBody>
      </p:sp>
      <p:graphicFrame>
        <p:nvGraphicFramePr>
          <p:cNvPr id="6" name="Tex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598142"/>
              </p:ext>
            </p:extLst>
          </p:nvPr>
        </p:nvGraphicFramePr>
        <p:xfrm>
          <a:off x="5288347" y="639763"/>
          <a:ext cx="6254724" cy="549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93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7C3DD0-3CF4-44DE-8479-ED23E4103C05}"/>
              </a:ext>
            </a:extLst>
          </p:cNvPr>
          <p:cNvSpPr/>
          <p:nvPr/>
        </p:nvSpPr>
        <p:spPr>
          <a:xfrm>
            <a:off x="-11294" y="862642"/>
            <a:ext cx="2159272" cy="59953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0FC4A3-7134-4D51-989D-8F0B40BA79A0}"/>
              </a:ext>
            </a:extLst>
          </p:cNvPr>
          <p:cNvSpPr txBox="1"/>
          <p:nvPr/>
        </p:nvSpPr>
        <p:spPr>
          <a:xfrm>
            <a:off x="1974747" y="3148380"/>
            <a:ext cx="222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chemeClr val="bg1"/>
                </a:solidFill>
                <a:latin typeface="+mj-lt"/>
              </a:rPr>
              <a:t>Our Prizes</a:t>
            </a:r>
            <a:endParaRPr lang="zh-TW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37CA254-B275-442C-8A1B-4608AED8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32" y="2250022"/>
            <a:ext cx="3055979" cy="3008148"/>
          </a:xfrm>
          <a:prstGeom prst="ellipse">
            <a:avLst/>
          </a:prstGeom>
          <a:solidFill>
            <a:srgbClr val="4EC3CA"/>
          </a:solidFill>
          <a:ln w="174625" cmpd="thinThick">
            <a:solidFill>
              <a:srgbClr val="4EC3CA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Clr>
                <a:schemeClr val="dk2"/>
              </a:buClr>
              <a:buSzPct val="100000"/>
            </a:pPr>
            <a:r>
              <a:rPr lang="en-US" sz="3600" b="1" dirty="0" err="1">
                <a:solidFill>
                  <a:schemeClr val="bg1"/>
                </a:solidFill>
                <a:ea typeface="+mn-ea"/>
                <a:cs typeface="+mn-cs"/>
              </a:rPr>
              <a:t>Datathon</a:t>
            </a:r>
            <a:r>
              <a:rPr lang="en-US" sz="3600" b="1" dirty="0">
                <a:solidFill>
                  <a:schemeClr val="bg1"/>
                </a:solidFill>
                <a:ea typeface="+mn-ea"/>
                <a:cs typeface="+mn-cs"/>
              </a:rPr>
              <a:t> Process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2974A99-49A7-43CF-9C05-4F9F37A5D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571911"/>
              </p:ext>
            </p:extLst>
          </p:nvPr>
        </p:nvGraphicFramePr>
        <p:xfrm>
          <a:off x="3721395" y="1435395"/>
          <a:ext cx="8218968" cy="5231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53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C0FC4A3-7134-4D51-989D-8F0B40BA79A0}"/>
              </a:ext>
            </a:extLst>
          </p:cNvPr>
          <p:cNvSpPr txBox="1"/>
          <p:nvPr/>
        </p:nvSpPr>
        <p:spPr>
          <a:xfrm>
            <a:off x="370937" y="172531"/>
            <a:ext cx="5850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TW" sz="4000" b="1" dirty="0">
                <a:solidFill>
                  <a:schemeClr val="bg1"/>
                </a:solidFill>
                <a:latin typeface="+mj-lt"/>
              </a:rPr>
              <a:t>Step 1: Understand the data</a:t>
            </a:r>
            <a:endParaRPr lang="zh-TW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0E6C91-BBC5-442A-91EE-C8248400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24" y="1775225"/>
            <a:ext cx="9125606" cy="3360301"/>
          </a:xfrm>
        </p:spPr>
        <p:txBody>
          <a:bodyPr>
            <a:normAutofit/>
          </a:bodyPr>
          <a:lstStyle/>
          <a:p>
            <a:pPr marL="635000" indent="-457200">
              <a:buAutoNum type="arabicParenBoth"/>
            </a:pPr>
            <a:r>
              <a:rPr lang="en-AU" kern="0" dirty="0">
                <a:solidFill>
                  <a:srgbClr val="595959"/>
                </a:solidFill>
                <a:latin typeface="+mj-lt"/>
                <a:cs typeface="Arial"/>
              </a:rPr>
              <a:t>High level data exploration</a:t>
            </a:r>
          </a:p>
          <a:p>
            <a:pPr marL="635000" indent="-457200">
              <a:buAutoNum type="arabicParenBoth"/>
            </a:pPr>
            <a:r>
              <a:rPr lang="en-AU" kern="0" dirty="0">
                <a:solidFill>
                  <a:srgbClr val="595959"/>
                </a:solidFill>
                <a:latin typeface="+mj-lt"/>
                <a:cs typeface="Arial"/>
              </a:rPr>
              <a:t>Write down all the fields that are included in the data</a:t>
            </a:r>
          </a:p>
          <a:p>
            <a:pPr marL="635000" indent="-457200">
              <a:buAutoNum type="arabicParenBoth"/>
            </a:pPr>
            <a:r>
              <a:rPr lang="en-AU" kern="0" dirty="0">
                <a:solidFill>
                  <a:srgbClr val="595959"/>
                </a:solidFill>
                <a:latin typeface="+mj-lt"/>
                <a:cs typeface="Arial"/>
              </a:rPr>
              <a:t>Read about how the data was collected and the background of the data.  Google search “Inside Airbnb”</a:t>
            </a:r>
          </a:p>
          <a:p>
            <a:pPr indent="0">
              <a:buNone/>
            </a:pPr>
            <a:endParaRPr lang="en-AU" dirty="0"/>
          </a:p>
          <a:p>
            <a:pPr indent="0">
              <a:buNone/>
            </a:pPr>
            <a:r>
              <a:rPr lang="en-AU" sz="2000" kern="0" dirty="0">
                <a:solidFill>
                  <a:srgbClr val="ED198A"/>
                </a:solidFill>
                <a:latin typeface="+mj-lt"/>
                <a:cs typeface="Arial"/>
              </a:rPr>
              <a:t>Timeline hint: </a:t>
            </a:r>
            <a:r>
              <a:rPr lang="en-AU" sz="2000" kern="0" dirty="0">
                <a:solidFill>
                  <a:srgbClr val="595959"/>
                </a:solidFill>
                <a:latin typeface="+mj-lt"/>
                <a:cs typeface="Arial"/>
              </a:rPr>
              <a:t>Do this as soon as you get the data.  The more time you have to think about problems and associated solutions, the better brainstorming sessions you can have!</a:t>
            </a:r>
          </a:p>
        </p:txBody>
      </p:sp>
      <p:pic>
        <p:nvPicPr>
          <p:cNvPr id="1028" name="Picture 4" descr="Image result for brain think">
            <a:extLst>
              <a:ext uri="{FF2B5EF4-FFF2-40B4-BE49-F238E27FC236}">
                <a16:creationId xmlns:a16="http://schemas.microsoft.com/office/drawing/2014/main" id="{8A7C24AA-5459-4E81-8B01-CF9747C9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988" y="1008576"/>
            <a:ext cx="2610981" cy="35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00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C0FC4A3-7134-4D51-989D-8F0B40BA79A0}"/>
              </a:ext>
            </a:extLst>
          </p:cNvPr>
          <p:cNvSpPr txBox="1"/>
          <p:nvPr/>
        </p:nvSpPr>
        <p:spPr>
          <a:xfrm>
            <a:off x="370937" y="172531"/>
            <a:ext cx="7795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TW" sz="4000" b="1" dirty="0">
                <a:solidFill>
                  <a:schemeClr val="bg1"/>
                </a:solidFill>
                <a:latin typeface="+mj-lt"/>
              </a:rPr>
              <a:t>Step 2: Define the problem statement</a:t>
            </a:r>
            <a:endParaRPr lang="zh-TW" altLang="en-US" sz="4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2" descr="Image result for problem statement">
            <a:extLst>
              <a:ext uri="{FF2B5EF4-FFF2-40B4-BE49-F238E27FC236}">
                <a16:creationId xmlns:a16="http://schemas.microsoft.com/office/drawing/2014/main" id="{40A68C26-0C27-45F8-B864-04F1CAAB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43" y="1127051"/>
            <a:ext cx="3561907" cy="356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055120-E6ED-4FAA-83BA-AE516C665706}"/>
              </a:ext>
            </a:extLst>
          </p:cNvPr>
          <p:cNvSpPr txBox="1">
            <a:spLocks/>
          </p:cNvSpPr>
          <p:nvPr/>
        </p:nvSpPr>
        <p:spPr>
          <a:xfrm>
            <a:off x="975323" y="1785858"/>
            <a:ext cx="9104342" cy="3285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Use ours or make your own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What is the problem?  Who has the problem?  Where does the problem occur? 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When and how often does the problem occur?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What causes the problem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What is the problem impact?</a:t>
            </a:r>
          </a:p>
          <a:p>
            <a:pPr indent="0">
              <a:buFont typeface="Arial" panose="020B0604020202020204" pitchFamily="34" charset="0"/>
              <a:buNone/>
            </a:pPr>
            <a:endParaRPr lang="en-AU" sz="2400" kern="0" dirty="0">
              <a:solidFill>
                <a:srgbClr val="595959"/>
              </a:solidFill>
              <a:latin typeface="+mj-lt"/>
              <a:cs typeface="Arial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AU" sz="2400" kern="0" dirty="0">
                <a:solidFill>
                  <a:srgbClr val="ED198A"/>
                </a:solidFill>
                <a:latin typeface="+mj-lt"/>
                <a:cs typeface="Arial"/>
              </a:rPr>
              <a:t>Timeline hint:  </a:t>
            </a:r>
            <a:r>
              <a:rPr lang="en-AU" sz="2400" kern="0" dirty="0">
                <a:solidFill>
                  <a:srgbClr val="595959"/>
                </a:solidFill>
                <a:latin typeface="+mj-lt"/>
                <a:cs typeface="Arial"/>
              </a:rPr>
              <a:t>Get this done first thing in the morning on Saturday 30th September</a:t>
            </a:r>
          </a:p>
        </p:txBody>
      </p:sp>
    </p:spTree>
    <p:extLst>
      <p:ext uri="{BB962C8B-B14F-4D97-AF65-F5344CB8AC3E}">
        <p14:creationId xmlns:p14="http://schemas.microsoft.com/office/powerpoint/2010/main" val="423646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C0FC4A3-7134-4D51-989D-8F0B40BA79A0}"/>
              </a:ext>
            </a:extLst>
          </p:cNvPr>
          <p:cNvSpPr txBox="1"/>
          <p:nvPr/>
        </p:nvSpPr>
        <p:spPr>
          <a:xfrm>
            <a:off x="370937" y="172531"/>
            <a:ext cx="4992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TW" sz="4000" b="1" dirty="0">
                <a:solidFill>
                  <a:schemeClr val="bg1"/>
                </a:solidFill>
                <a:latin typeface="+mj-lt"/>
              </a:rPr>
              <a:t>Step 3: Explore the data</a:t>
            </a:r>
            <a:endParaRPr lang="zh-TW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055120-E6ED-4FAA-83BA-AE516C665706}"/>
              </a:ext>
            </a:extLst>
          </p:cNvPr>
          <p:cNvSpPr txBox="1">
            <a:spLocks/>
          </p:cNvSpPr>
          <p:nvPr/>
        </p:nvSpPr>
        <p:spPr>
          <a:xfrm>
            <a:off x="975322" y="1785859"/>
            <a:ext cx="6882137" cy="3285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Deep dive exploration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Load the data into your favourite tool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Start plotting.  Visualise the data in whichever way you can.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Start looking at statistical summaries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Start looking for patterns</a:t>
            </a:r>
          </a:p>
        </p:txBody>
      </p:sp>
      <p:pic>
        <p:nvPicPr>
          <p:cNvPr id="3074" name="Picture 2" descr="Image result for explore data">
            <a:extLst>
              <a:ext uri="{FF2B5EF4-FFF2-40B4-BE49-F238E27FC236}">
                <a16:creationId xmlns:a16="http://schemas.microsoft.com/office/drawing/2014/main" id="{F41C7532-9587-44AF-84BC-747635EA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41" y="1506280"/>
            <a:ext cx="4047460" cy="404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9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C0FC4A3-7134-4D51-989D-8F0B40BA79A0}"/>
              </a:ext>
            </a:extLst>
          </p:cNvPr>
          <p:cNvSpPr txBox="1"/>
          <p:nvPr/>
        </p:nvSpPr>
        <p:spPr>
          <a:xfrm>
            <a:off x="370937" y="172531"/>
            <a:ext cx="5861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TW" sz="4000" b="1" dirty="0">
                <a:solidFill>
                  <a:schemeClr val="bg1"/>
                </a:solidFill>
                <a:latin typeface="+mj-lt"/>
              </a:rPr>
              <a:t>Step 4: Brainstorm solutions</a:t>
            </a:r>
            <a:endParaRPr lang="zh-TW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055120-E6ED-4FAA-83BA-AE516C665706}"/>
              </a:ext>
            </a:extLst>
          </p:cNvPr>
          <p:cNvSpPr txBox="1">
            <a:spLocks/>
          </p:cNvSpPr>
          <p:nvPr/>
        </p:nvSpPr>
        <p:spPr>
          <a:xfrm>
            <a:off x="975323" y="1785858"/>
            <a:ext cx="6499365" cy="4327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Work with your team to look at different solutions for the problem you have identified.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Which prize are you going for?  Are you going for more than one prize or are you going to focus on visualisation or modelling?  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Brainstorm as many possible solutions as you can and pick the best bits from each of them to include in the final.</a:t>
            </a:r>
          </a:p>
          <a:p>
            <a:pPr marL="177800" indent="0">
              <a:buNone/>
            </a:pPr>
            <a:endParaRPr lang="en-AU" sz="3100" kern="0" dirty="0">
              <a:solidFill>
                <a:srgbClr val="595959"/>
              </a:solidFill>
              <a:latin typeface="+mj-lt"/>
              <a:cs typeface="Arial"/>
            </a:endParaRPr>
          </a:p>
          <a:p>
            <a:pPr marL="177800" indent="0">
              <a:buNone/>
            </a:pPr>
            <a:r>
              <a:rPr lang="en-AU" sz="2400" kern="0" dirty="0">
                <a:solidFill>
                  <a:srgbClr val="ED198A"/>
                </a:solidFill>
                <a:latin typeface="+mj-lt"/>
                <a:cs typeface="Arial"/>
              </a:rPr>
              <a:t>Timeline hint: </a:t>
            </a:r>
            <a:r>
              <a:rPr lang="en-AU" sz="2400" kern="0" dirty="0">
                <a:solidFill>
                  <a:srgbClr val="595959"/>
                </a:solidFill>
                <a:latin typeface="+mj-lt"/>
                <a:cs typeface="Arial"/>
              </a:rPr>
              <a:t>Have your solution identified by about 1 or 2pm on Saturday the 30th September.</a:t>
            </a:r>
          </a:p>
        </p:txBody>
      </p:sp>
      <p:pic>
        <p:nvPicPr>
          <p:cNvPr id="4102" name="Picture 6" descr="Image result for brainstorm">
            <a:extLst>
              <a:ext uri="{FF2B5EF4-FFF2-40B4-BE49-F238E27FC236}">
                <a16:creationId xmlns:a16="http://schemas.microsoft.com/office/drawing/2014/main" id="{875F2DEE-2F73-4653-BBC2-124983EAD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446014"/>
            <a:ext cx="54768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79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C0FC4A3-7134-4D51-989D-8F0B40BA79A0}"/>
              </a:ext>
            </a:extLst>
          </p:cNvPr>
          <p:cNvSpPr txBox="1"/>
          <p:nvPr/>
        </p:nvSpPr>
        <p:spPr>
          <a:xfrm>
            <a:off x="370937" y="172531"/>
            <a:ext cx="5480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TW" sz="4000" b="1" dirty="0">
                <a:solidFill>
                  <a:schemeClr val="bg1"/>
                </a:solidFill>
                <a:latin typeface="+mj-lt"/>
              </a:rPr>
              <a:t>Step 5: Build your solution</a:t>
            </a:r>
            <a:endParaRPr lang="zh-TW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055120-E6ED-4FAA-83BA-AE516C665706}"/>
              </a:ext>
            </a:extLst>
          </p:cNvPr>
          <p:cNvSpPr txBox="1">
            <a:spLocks/>
          </p:cNvSpPr>
          <p:nvPr/>
        </p:nvSpPr>
        <p:spPr>
          <a:xfrm>
            <a:off x="975323" y="1785858"/>
            <a:ext cx="5382947" cy="359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Code, code, code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Test and do some more code!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Always check that your solution matches the problem statement identified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Ask for help!</a:t>
            </a:r>
          </a:p>
          <a:p>
            <a:pPr marL="177800" indent="0">
              <a:buNone/>
            </a:pPr>
            <a:endParaRPr lang="en-AU" sz="3100" kern="0" dirty="0">
              <a:solidFill>
                <a:srgbClr val="595959"/>
              </a:solidFill>
              <a:latin typeface="+mj-lt"/>
              <a:cs typeface="Arial"/>
            </a:endParaRPr>
          </a:p>
          <a:p>
            <a:pPr marL="177800" indent="0">
              <a:buNone/>
            </a:pPr>
            <a:r>
              <a:rPr lang="en-AU" sz="2400" kern="0" dirty="0">
                <a:solidFill>
                  <a:srgbClr val="ED198A"/>
                </a:solidFill>
                <a:latin typeface="+mj-lt"/>
                <a:cs typeface="Arial"/>
              </a:rPr>
              <a:t>Timeline hint: </a:t>
            </a:r>
            <a:r>
              <a:rPr lang="en-AU" sz="2400" kern="0" dirty="0">
                <a:solidFill>
                  <a:srgbClr val="595959"/>
                </a:solidFill>
                <a:latin typeface="+mj-lt"/>
                <a:cs typeface="Arial"/>
              </a:rPr>
              <a:t>Have your solution almost finalised by 8pm on Saturday 30th of September.</a:t>
            </a:r>
          </a:p>
        </p:txBody>
      </p:sp>
      <p:pic>
        <p:nvPicPr>
          <p:cNvPr id="5126" name="Picture 6" descr="Image result for solution">
            <a:extLst>
              <a:ext uri="{FF2B5EF4-FFF2-40B4-BE49-F238E27FC236}">
                <a16:creationId xmlns:a16="http://schemas.microsoft.com/office/drawing/2014/main" id="{7DA905FD-D46C-4DBC-81D7-635EF5130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70" y="1499192"/>
            <a:ext cx="5461403" cy="490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3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C0FC4A3-7134-4D51-989D-8F0B40BA79A0}"/>
              </a:ext>
            </a:extLst>
          </p:cNvPr>
          <p:cNvSpPr txBox="1"/>
          <p:nvPr/>
        </p:nvSpPr>
        <p:spPr>
          <a:xfrm>
            <a:off x="370937" y="172531"/>
            <a:ext cx="5998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TW" sz="4000" b="1" dirty="0">
                <a:solidFill>
                  <a:schemeClr val="bg1"/>
                </a:solidFill>
                <a:latin typeface="+mj-lt"/>
              </a:rPr>
              <a:t>Step 6: Present your solution</a:t>
            </a:r>
            <a:endParaRPr lang="zh-TW" alt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055120-E6ED-4FAA-83BA-AE516C665706}"/>
              </a:ext>
            </a:extLst>
          </p:cNvPr>
          <p:cNvSpPr txBox="1">
            <a:spLocks/>
          </p:cNvSpPr>
          <p:nvPr/>
        </p:nvSpPr>
        <p:spPr>
          <a:xfrm>
            <a:off x="975324" y="1785857"/>
            <a:ext cx="6626956" cy="3759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Sell your ideas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Explain your problem statement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Explain why you chose your solution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Explain how it answers the problem statement</a:t>
            </a:r>
          </a:p>
          <a:p>
            <a:pPr marL="635000" indent="-457200">
              <a:buFont typeface="Arial" panose="020B0604020202020204" pitchFamily="34" charset="0"/>
              <a:buAutoNum type="arabicParenBoth"/>
            </a:pPr>
            <a:r>
              <a:rPr lang="en-AU" sz="3100" kern="0" dirty="0">
                <a:solidFill>
                  <a:srgbClr val="595959"/>
                </a:solidFill>
                <a:latin typeface="+mj-lt"/>
                <a:cs typeface="Arial"/>
              </a:rPr>
              <a:t>Demonstrate your solution to the judges</a:t>
            </a:r>
          </a:p>
          <a:p>
            <a:pPr marL="177800" indent="0">
              <a:buNone/>
            </a:pPr>
            <a:endParaRPr lang="en-AU" sz="3100" kern="0" dirty="0">
              <a:solidFill>
                <a:srgbClr val="595959"/>
              </a:solidFill>
              <a:latin typeface="+mj-lt"/>
              <a:cs typeface="Arial"/>
            </a:endParaRPr>
          </a:p>
          <a:p>
            <a:pPr marL="177800" indent="0">
              <a:buNone/>
            </a:pPr>
            <a:r>
              <a:rPr lang="en-AU" sz="2500" kern="0" dirty="0">
                <a:solidFill>
                  <a:srgbClr val="ED198A"/>
                </a:solidFill>
                <a:latin typeface="+mj-lt"/>
                <a:cs typeface="Arial"/>
              </a:rPr>
              <a:t>Timeline hint: </a:t>
            </a:r>
            <a:r>
              <a:rPr lang="en-AU" sz="2500" kern="0" dirty="0">
                <a:solidFill>
                  <a:srgbClr val="595959"/>
                </a:solidFill>
                <a:latin typeface="+mj-lt"/>
                <a:cs typeface="Arial"/>
              </a:rPr>
              <a:t>Start preparing your presentation while you are finalising your solution as soon as you get in on Sunday.  Your presentations are to be submitted by 12pm sharp.</a:t>
            </a: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E5E1822E-EB36-4572-9A14-975D2EEF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926" y="1259087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52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Quantif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C3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479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新細明體</vt:lpstr>
      <vt:lpstr>Rubik</vt:lpstr>
      <vt:lpstr>Office 佈景主題</vt:lpstr>
      <vt:lpstr>PowerPoint Presentation</vt:lpstr>
      <vt:lpstr>Tutorial Structure</vt:lpstr>
      <vt:lpstr>Datathon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Yung-Chya Ke</dc:creator>
  <cp:lastModifiedBy>Amanda Ward</cp:lastModifiedBy>
  <cp:revision>18</cp:revision>
  <dcterms:created xsi:type="dcterms:W3CDTF">2017-09-25T10:57:26Z</dcterms:created>
  <dcterms:modified xsi:type="dcterms:W3CDTF">2017-09-26T07:36:08Z</dcterms:modified>
</cp:coreProperties>
</file>