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7" r:id="rId3"/>
  </p:sldIdLst>
  <p:sldSz cx="10080625" cy="16558895"/>
  <p:notesSz cx="6858000" cy="9144000"/>
  <p:defaultTextStyle>
    <a:defPPr>
      <a:defRPr lang="zh-CN"/>
    </a:defPPr>
    <a:lvl1pPr marL="0" algn="l" defTabSz="120967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1pPr>
    <a:lvl2pPr marL="604520" algn="l" defTabSz="120967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2pPr>
    <a:lvl3pPr marL="1209675" algn="l" defTabSz="120967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3pPr>
    <a:lvl4pPr marL="1814195" algn="l" defTabSz="120967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4pPr>
    <a:lvl5pPr marL="2418715" algn="l" defTabSz="120967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5pPr>
    <a:lvl6pPr marL="3023870" algn="l" defTabSz="120967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6pPr>
    <a:lvl7pPr marL="3628390" algn="l" defTabSz="120967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7pPr>
    <a:lvl8pPr marL="4232910" algn="l" defTabSz="120967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8pPr>
    <a:lvl9pPr marL="4838065" algn="l" defTabSz="120967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F0"/>
    <a:srgbClr val="3399FF"/>
    <a:srgbClr val="FF99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9" autoAdjust="0"/>
    <p:restoredTop sz="95055" autoAdjust="0"/>
  </p:normalViewPr>
  <p:slideViewPr>
    <p:cSldViewPr snapToGrid="0">
      <p:cViewPr varScale="1">
        <p:scale>
          <a:sx n="31" d="100"/>
          <a:sy n="31" d="100"/>
        </p:scale>
        <p:origin x="2304" y="36"/>
      </p:cViewPr>
      <p:guideLst>
        <p:guide orient="horz" pos="5283"/>
        <p:guide pos="31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2961-7405-45C6-8DD3-5D974DFF97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86013" y="685800"/>
            <a:ext cx="2085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D951-0D2E-440F-9D67-DD38919EBA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0967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604520" algn="l" defTabSz="120967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209675" algn="l" defTabSz="120967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814195" algn="l" defTabSz="120967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418715" algn="l" defTabSz="120967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3023870" algn="l" defTabSz="120967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628390" algn="l" defTabSz="120967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4232910" algn="l" defTabSz="120967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838065" algn="l" defTabSz="120967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710039"/>
            <a:ext cx="8568531" cy="5765059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8697421"/>
            <a:ext cx="7560469" cy="3997975"/>
          </a:xfrm>
        </p:spPr>
        <p:txBody>
          <a:bodyPr/>
          <a:lstStyle>
            <a:lvl1pPr marL="0" indent="0" algn="ctr">
              <a:buNone/>
              <a:defRPr sz="2645"/>
            </a:lvl1pPr>
            <a:lvl2pPr marL="504190" indent="0" algn="ctr">
              <a:buNone/>
              <a:defRPr sz="2205"/>
            </a:lvl2pPr>
            <a:lvl3pPr marL="1007745" indent="0" algn="ctr">
              <a:buNone/>
              <a:defRPr sz="1985"/>
            </a:lvl3pPr>
            <a:lvl4pPr marL="1511935" indent="0" algn="ctr">
              <a:buNone/>
              <a:defRPr sz="1765"/>
            </a:lvl4pPr>
            <a:lvl5pPr marL="2016125" indent="0" algn="ctr">
              <a:buNone/>
              <a:defRPr sz="1765"/>
            </a:lvl5pPr>
            <a:lvl6pPr marL="2520315" indent="0" algn="ctr">
              <a:buNone/>
              <a:defRPr sz="1765"/>
            </a:lvl6pPr>
            <a:lvl7pPr marL="3023870" indent="0" algn="ctr">
              <a:buNone/>
              <a:defRPr sz="1765"/>
            </a:lvl7pPr>
            <a:lvl8pPr marL="3528060" indent="0" algn="ctr">
              <a:buNone/>
              <a:defRPr sz="1765"/>
            </a:lvl8pPr>
            <a:lvl9pPr marL="4032250" indent="0" algn="ctr">
              <a:buNone/>
              <a:defRPr sz="176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881625"/>
            <a:ext cx="2173635" cy="140331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881625"/>
            <a:ext cx="6394896" cy="1403316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奥比PPT普通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63767" y="642301"/>
            <a:ext cx="645909" cy="1226673"/>
          </a:xfrm>
        </p:spPr>
        <p:txBody>
          <a:bodyPr anchor="b">
            <a:normAutofit/>
          </a:bodyPr>
          <a:lstStyle>
            <a:lvl1pPr marL="0" indent="0" algn="ctr">
              <a:buNone/>
              <a:defRPr sz="1845" b="1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3540" indent="0">
              <a:buNone/>
              <a:defRPr sz="1680" b="1"/>
            </a:lvl2pPr>
            <a:lvl3pPr marL="767715" indent="0">
              <a:buNone/>
              <a:defRPr sz="1510" b="1"/>
            </a:lvl3pPr>
            <a:lvl4pPr marL="1151255" indent="0">
              <a:buNone/>
              <a:defRPr sz="1345" b="1"/>
            </a:lvl4pPr>
            <a:lvl5pPr marL="1534795" indent="0">
              <a:buNone/>
              <a:defRPr sz="1345" b="1"/>
            </a:lvl5pPr>
            <a:lvl6pPr marL="1918970" indent="0">
              <a:buNone/>
              <a:defRPr sz="1345" b="1"/>
            </a:lvl6pPr>
            <a:lvl7pPr marL="2302510" indent="0">
              <a:buNone/>
              <a:defRPr sz="1345" b="1"/>
            </a:lvl7pPr>
            <a:lvl8pPr marL="2686050" indent="0">
              <a:buNone/>
              <a:defRPr sz="1345" b="1"/>
            </a:lvl8pPr>
            <a:lvl9pPr marL="3070225" indent="0">
              <a:buNone/>
              <a:defRPr sz="1345" b="1"/>
            </a:lvl9pPr>
          </a:lstStyle>
          <a:p>
            <a:pPr lvl="0"/>
            <a:r>
              <a:rPr lang="zh-CN" altLang="en-US" dirty="0"/>
              <a:t>序号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3730" y="602152"/>
            <a:ext cx="4285579" cy="1211415"/>
          </a:xfrm>
        </p:spPr>
        <p:txBody>
          <a:bodyPr anchor="b">
            <a:normAutofit/>
          </a:bodyPr>
          <a:lstStyle>
            <a:lvl1pPr marL="0" indent="0">
              <a:buNone/>
              <a:defRPr sz="168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3540" indent="0">
              <a:buNone/>
              <a:defRPr sz="1680" b="1"/>
            </a:lvl2pPr>
            <a:lvl3pPr marL="767715" indent="0">
              <a:buNone/>
              <a:defRPr sz="1510" b="1"/>
            </a:lvl3pPr>
            <a:lvl4pPr marL="1151255" indent="0">
              <a:buNone/>
              <a:defRPr sz="1345" b="1"/>
            </a:lvl4pPr>
            <a:lvl5pPr marL="1534795" indent="0">
              <a:buNone/>
              <a:defRPr sz="1345" b="1"/>
            </a:lvl5pPr>
            <a:lvl6pPr marL="1918970" indent="0">
              <a:buNone/>
              <a:defRPr sz="1345" b="1"/>
            </a:lvl6pPr>
            <a:lvl7pPr marL="2302510" indent="0">
              <a:buNone/>
              <a:defRPr sz="1345" b="1"/>
            </a:lvl7pPr>
            <a:lvl8pPr marL="2686050" indent="0">
              <a:buNone/>
              <a:defRPr sz="1345" b="1"/>
            </a:lvl8pPr>
            <a:lvl9pPr marL="3070225" indent="0">
              <a:buNone/>
              <a:defRPr sz="134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459D-8EAD-45A0-989A-BADCA89D5DBF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693044" y="4408125"/>
            <a:ext cx="8694539" cy="10506669"/>
          </a:xfrm>
        </p:spPr>
        <p:txBody>
          <a:bodyPr/>
          <a:lstStyle>
            <a:lvl1pPr>
              <a:defRPr sz="20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8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34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7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7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奥比PPT章节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3CE6-A8B2-4769-BCAE-D2037802B65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260079" y="2710039"/>
            <a:ext cx="7560469" cy="5765060"/>
          </a:xfrm>
        </p:spPr>
        <p:txBody>
          <a:bodyPr anchor="b">
            <a:normAutofit/>
          </a:bodyPr>
          <a:lstStyle>
            <a:lvl1pPr algn="ctr">
              <a:defRPr sz="5035" b="1">
                <a:solidFill>
                  <a:srgbClr val="0078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单击此处添加章节标题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60079" y="8697421"/>
            <a:ext cx="7560469" cy="3997975"/>
          </a:xfrm>
        </p:spPr>
        <p:txBody>
          <a:bodyPr>
            <a:normAutofit/>
          </a:bodyPr>
          <a:lstStyle>
            <a:lvl1pPr marL="0" indent="0" algn="ctr">
              <a:buNone/>
              <a:defRPr sz="268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3540" indent="0" algn="ctr">
              <a:buNone/>
              <a:defRPr sz="1680"/>
            </a:lvl2pPr>
            <a:lvl3pPr marL="767715" indent="0" algn="ctr">
              <a:buNone/>
              <a:defRPr sz="1510"/>
            </a:lvl3pPr>
            <a:lvl4pPr marL="1151255" indent="0" algn="ctr">
              <a:buNone/>
              <a:defRPr sz="1345"/>
            </a:lvl4pPr>
            <a:lvl5pPr marL="1534795" indent="0" algn="ctr">
              <a:buNone/>
              <a:defRPr sz="1345"/>
            </a:lvl5pPr>
            <a:lvl6pPr marL="1918970" indent="0" algn="ctr">
              <a:buNone/>
              <a:defRPr sz="1345"/>
            </a:lvl6pPr>
            <a:lvl7pPr marL="2302510" indent="0" algn="ctr">
              <a:buNone/>
              <a:defRPr sz="1345"/>
            </a:lvl7pPr>
            <a:lvl8pPr marL="2686050" indent="0" algn="ctr">
              <a:buNone/>
              <a:defRPr sz="1345"/>
            </a:lvl8pPr>
            <a:lvl9pPr marL="3070225" indent="0" algn="ctr">
              <a:buNone/>
              <a:defRPr sz="1345"/>
            </a:lvl9pPr>
          </a:lstStyle>
          <a:p>
            <a:r>
              <a:rPr lang="zh-CN" altLang="en-US" dirty="0"/>
              <a:t>单击此处添加章节副标题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4128309"/>
            <a:ext cx="8694539" cy="6888171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11081645"/>
            <a:ext cx="8694539" cy="3622327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225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4408124"/>
            <a:ext cx="4284266" cy="105066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4408124"/>
            <a:ext cx="4284266" cy="105066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81629"/>
            <a:ext cx="8694539" cy="32006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4059308"/>
            <a:ext cx="4264576" cy="1989404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6048713"/>
            <a:ext cx="4264576" cy="88967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4059308"/>
            <a:ext cx="4285579" cy="1989404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6048713"/>
            <a:ext cx="4285579" cy="88967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103948"/>
            <a:ext cx="3251264" cy="3863816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2384224"/>
            <a:ext cx="5103316" cy="11767774"/>
          </a:xfrm>
        </p:spPr>
        <p:txBody>
          <a:bodyPr/>
          <a:lstStyle>
            <a:lvl1pPr>
              <a:defRPr sz="3530"/>
            </a:lvl1pPr>
            <a:lvl2pPr>
              <a:defRPr sz="3085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4967764"/>
            <a:ext cx="3251264" cy="9203397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103948"/>
            <a:ext cx="3251264" cy="3863816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2384224"/>
            <a:ext cx="5103316" cy="11767774"/>
          </a:xfrm>
        </p:spPr>
        <p:txBody>
          <a:bodyPr anchor="t"/>
          <a:lstStyle>
            <a:lvl1pPr marL="0" indent="0">
              <a:buNone/>
              <a:defRPr sz="3530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1935" indent="0">
              <a:buNone/>
              <a:defRPr sz="2205"/>
            </a:lvl4pPr>
            <a:lvl5pPr marL="2016125" indent="0">
              <a:buNone/>
              <a:defRPr sz="2205"/>
            </a:lvl5pPr>
            <a:lvl6pPr marL="2520315" indent="0">
              <a:buNone/>
              <a:defRPr sz="2205"/>
            </a:lvl6pPr>
            <a:lvl7pPr marL="3023870" indent="0">
              <a:buNone/>
              <a:defRPr sz="2205"/>
            </a:lvl7pPr>
            <a:lvl8pPr marL="3528060" indent="0">
              <a:buNone/>
              <a:defRPr sz="2205"/>
            </a:lvl8pPr>
            <a:lvl9pPr marL="4032250" indent="0">
              <a:buNone/>
              <a:defRPr sz="220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4967764"/>
            <a:ext cx="3251264" cy="9203397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881629"/>
            <a:ext cx="8694539" cy="3200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4408124"/>
            <a:ext cx="8694539" cy="1050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5347941"/>
            <a:ext cx="2268141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5347941"/>
            <a:ext cx="3402211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5347941"/>
            <a:ext cx="2268141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1007745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100774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84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2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41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34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25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0102\Desktop\微信图片_20210727105819.jpg微信图片_20210727105819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 bwMode="auto">
          <a:xfrm>
            <a:off x="5065512" y="8108863"/>
            <a:ext cx="4583094" cy="61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263176" y="4664488"/>
            <a:ext cx="2740343" cy="752672"/>
          </a:xfrm>
        </p:spPr>
        <p:txBody>
          <a:bodyPr>
            <a:noAutofit/>
          </a:bodyPr>
          <a:lstStyle/>
          <a:p>
            <a:pPr algn="l"/>
            <a:r>
              <a:rPr lang="zh-CN" altLang="en-US" sz="4800" b="1" dirty="0" smtClean="0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百晓</a:t>
            </a:r>
            <a:endParaRPr lang="zh-CN" altLang="en-US" sz="4800" b="1" dirty="0" smtClean="0">
              <a:solidFill>
                <a:srgbClr val="0078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 useBgFill="1">
        <p:nvSpPr>
          <p:cNvPr id="16" name="副标题 6"/>
          <p:cNvSpPr txBox="1"/>
          <p:nvPr/>
        </p:nvSpPr>
        <p:spPr>
          <a:xfrm>
            <a:off x="2314901" y="5666098"/>
            <a:ext cx="5802725" cy="979660"/>
          </a:xfrm>
          <a:prstGeom prst="rect">
            <a:avLst/>
          </a:prstGeom>
        </p:spPr>
        <p:txBody>
          <a:bodyPr vert="horz" lIns="100148" tIns="50074" rIns="100148" bIns="50074" rtlCol="0">
            <a:noAutofit/>
          </a:bodyPr>
          <a:lstStyle>
            <a:lvl1pPr marL="0" indent="0" algn="ctr" defTabSz="1007745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19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74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3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31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7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06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600" dirty="0"/>
              <a:t>热衷于消费电子</a:t>
            </a:r>
            <a:r>
              <a:rPr lang="en-US" altLang="zh-CN" sz="2600" dirty="0"/>
              <a:t>/</a:t>
            </a:r>
            <a:r>
              <a:rPr lang="zh-CN" altLang="en-US" sz="2600" dirty="0"/>
              <a:t>智能硬件产品的搜罗与研究</a:t>
            </a:r>
            <a:endParaRPr lang="zh-CN" altLang="en-US" sz="2600" dirty="0"/>
          </a:p>
        </p:txBody>
      </p:sp>
      <p:sp>
        <p:nvSpPr>
          <p:cNvPr id="11" name="副标题 6"/>
          <p:cNvSpPr txBox="1"/>
          <p:nvPr/>
        </p:nvSpPr>
        <p:spPr>
          <a:xfrm>
            <a:off x="2314901" y="6822374"/>
            <a:ext cx="5930465" cy="537122"/>
          </a:xfrm>
          <a:prstGeom prst="rect">
            <a:avLst/>
          </a:prstGeom>
        </p:spPr>
        <p:txBody>
          <a:bodyPr vert="horz" lIns="100148" tIns="50074" rIns="100148" bIns="50074" rtlCol="0">
            <a:noAutofit/>
          </a:bodyPr>
          <a:lstStyle>
            <a:lvl1pPr marL="0" indent="0" algn="ctr" defTabSz="1007745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19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74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3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31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7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06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产品部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副标题 6"/>
          <p:cNvSpPr txBox="1"/>
          <p:nvPr/>
        </p:nvSpPr>
        <p:spPr>
          <a:xfrm>
            <a:off x="2314901" y="8532738"/>
            <a:ext cx="3565493" cy="578262"/>
          </a:xfrm>
          <a:prstGeom prst="rect">
            <a:avLst/>
          </a:prstGeom>
        </p:spPr>
        <p:txBody>
          <a:bodyPr vert="horz" lIns="100148" tIns="50074" rIns="100148" bIns="50074" rtlCol="0">
            <a:noAutofit/>
          </a:bodyPr>
          <a:lstStyle>
            <a:lvl1pPr marL="0" indent="0" algn="ctr" defTabSz="1007745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19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74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3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31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7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06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 深圳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副标题 6"/>
          <p:cNvSpPr txBox="1"/>
          <p:nvPr/>
        </p:nvSpPr>
        <p:spPr>
          <a:xfrm>
            <a:off x="2314901" y="7670424"/>
            <a:ext cx="2750502" cy="438751"/>
          </a:xfrm>
          <a:prstGeom prst="rect">
            <a:avLst/>
          </a:prstGeom>
        </p:spPr>
        <p:txBody>
          <a:bodyPr vert="horz" lIns="100148" tIns="50074" rIns="100148" bIns="50074" rtlCol="0">
            <a:noAutofit/>
          </a:bodyPr>
          <a:lstStyle>
            <a:lvl1pPr marL="0" indent="0" algn="ctr" defTabSz="1007745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19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74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3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31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7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06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产品经理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副标题 6"/>
          <p:cNvSpPr txBox="1"/>
          <p:nvPr/>
        </p:nvSpPr>
        <p:spPr>
          <a:xfrm>
            <a:off x="1310474" y="9860679"/>
            <a:ext cx="3565493" cy="3461184"/>
          </a:xfrm>
          <a:prstGeom prst="rect">
            <a:avLst/>
          </a:prstGeom>
        </p:spPr>
        <p:txBody>
          <a:bodyPr vert="horz" lIns="100148" tIns="50074" rIns="100148" bIns="50074" rtlCol="0">
            <a:noAutofit/>
          </a:bodyPr>
          <a:lstStyle>
            <a:lvl1pPr marL="0" indent="0" algn="ctr" defTabSz="1007745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19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74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3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315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7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06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0" indent="0" algn="ctr" defTabSz="1007745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600" dirty="0"/>
              <a:t>热爱智能硬件产品，热爱智能产品工作。</a:t>
            </a:r>
            <a:endParaRPr lang="zh-CN" altLang="en-US" sz="2600" dirty="0"/>
          </a:p>
          <a:p>
            <a:pPr algn="l">
              <a:lnSpc>
                <a:spcPct val="100000"/>
              </a:lnSpc>
            </a:pPr>
            <a:r>
              <a:rPr lang="zh-CN" altLang="en-US" sz="2600" dirty="0"/>
              <a:t>热爱村上春树的小说，以及科幻小说。</a:t>
            </a:r>
            <a:endParaRPr lang="zh-CN" altLang="en-US" sz="2600" dirty="0"/>
          </a:p>
          <a:p>
            <a:pPr algn="l">
              <a:lnSpc>
                <a:spcPct val="100000"/>
              </a:lnSpc>
            </a:pPr>
            <a:r>
              <a:rPr lang="zh-CN" altLang="en-US" sz="2600" dirty="0"/>
              <a:t>具备开放的心态，接触</a:t>
            </a:r>
            <a:r>
              <a:rPr lang="en-US" altLang="zh-CN" sz="2600" dirty="0"/>
              <a:t>/</a:t>
            </a:r>
            <a:r>
              <a:rPr lang="zh-CN" altLang="en-US" sz="2600" dirty="0"/>
              <a:t>了解</a:t>
            </a:r>
            <a:r>
              <a:rPr lang="zh-CN" altLang="en-US" sz="2600" dirty="0"/>
              <a:t>新鲜事物。</a:t>
            </a:r>
            <a:endParaRPr lang="zh-CN" altLang="en-US" sz="2600" dirty="0"/>
          </a:p>
          <a:p>
            <a:pPr algn="l">
              <a:lnSpc>
                <a:spcPct val="100000"/>
              </a:lnSpc>
            </a:pP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</Words>
  <Application>WPS 演示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研发-蒋勋</dc:creator>
  <cp:lastModifiedBy>Arvin</cp:lastModifiedBy>
  <cp:revision>382</cp:revision>
  <dcterms:created xsi:type="dcterms:W3CDTF">2015-05-05T08:02:00Z</dcterms:created>
  <dcterms:modified xsi:type="dcterms:W3CDTF">2021-07-27T03:03:50Z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2052-11.1.0.10168</vt:lpwstr>
  </property>
</Properties>
</file>