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70" r:id="rId2"/>
    <p:sldId id="321" r:id="rId3"/>
    <p:sldId id="365" r:id="rId4"/>
    <p:sldId id="366" r:id="rId5"/>
    <p:sldId id="367" r:id="rId6"/>
    <p:sldId id="368" r:id="rId7"/>
    <p:sldId id="325" r:id="rId8"/>
    <p:sldId id="369" r:id="rId9"/>
    <p:sldId id="323" r:id="rId10"/>
    <p:sldId id="373" r:id="rId11"/>
    <p:sldId id="374" r:id="rId12"/>
    <p:sldId id="375" r:id="rId13"/>
    <p:sldId id="376" r:id="rId14"/>
    <p:sldId id="377" r:id="rId15"/>
    <p:sldId id="378" r:id="rId16"/>
    <p:sldId id="379" r:id="rId17"/>
    <p:sldId id="380" r:id="rId18"/>
    <p:sldId id="381" r:id="rId19"/>
    <p:sldId id="382" r:id="rId20"/>
    <p:sldId id="383" r:id="rId21"/>
    <p:sldId id="329"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272" r:id="rId44"/>
    <p:sldId id="27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40"/>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B5C84-8277-ED4B-A55B-A6D57D421FDF}" type="datetimeFigureOut">
              <a:rPr lang="en-US" smtClean="0"/>
              <a:t>11/22/23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96F0E-C36C-8843-92A3-27B3EC489909}" type="slidenum">
              <a:rPr lang="en-US" smtClean="0"/>
              <a:t>‹#›</a:t>
            </a:fld>
            <a:endParaRPr lang="en-US"/>
          </a:p>
        </p:txBody>
      </p:sp>
    </p:spTree>
    <p:extLst>
      <p:ext uri="{BB962C8B-B14F-4D97-AF65-F5344CB8AC3E}">
        <p14:creationId xmlns:p14="http://schemas.microsoft.com/office/powerpoint/2010/main" val="384966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a:extLst>
              <a:ext uri="{FF2B5EF4-FFF2-40B4-BE49-F238E27FC236}">
                <a16:creationId xmlns:a16="http://schemas.microsoft.com/office/drawing/2014/main" id="{85EE9736-963B-A582-7D4E-313305CB34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A62E1E0E-43CF-0746-8E56-3F9DD9165693}" type="slidenum">
              <a:rPr lang="en-US" altLang="en-US" sz="1200"/>
              <a:pPr/>
              <a:t>1</a:t>
            </a:fld>
            <a:endParaRPr lang="en-US" altLang="en-US" sz="1200"/>
          </a:p>
        </p:txBody>
      </p:sp>
      <p:sp>
        <p:nvSpPr>
          <p:cNvPr id="5122" name="Rectangle 2">
            <a:extLst>
              <a:ext uri="{FF2B5EF4-FFF2-40B4-BE49-F238E27FC236}">
                <a16:creationId xmlns:a16="http://schemas.microsoft.com/office/drawing/2014/main" id="{8A6DA72D-8FBD-8C31-DA6C-F73196B71914}"/>
              </a:ext>
            </a:extLst>
          </p:cNvPr>
          <p:cNvSpPr>
            <a:spLocks noChangeArrowheads="1" noTextEdit="1"/>
          </p:cNvSpPr>
          <p:nvPr>
            <p:ph type="sldImg"/>
          </p:nvPr>
        </p:nvSpPr>
        <p:spPr>
          <a:ln/>
        </p:spPr>
      </p:sp>
      <p:sp>
        <p:nvSpPr>
          <p:cNvPr id="5123" name="Rectangle 3">
            <a:extLst>
              <a:ext uri="{FF2B5EF4-FFF2-40B4-BE49-F238E27FC236}">
                <a16:creationId xmlns:a16="http://schemas.microsoft.com/office/drawing/2014/main" id="{06AEFFBA-FF6B-6412-6D36-15361FF04E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D0747F22-D3A7-4EE2-AEFE-760141F181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470815A5-F517-E94E-85EB-F1B60155A3FE}" type="slidenum">
              <a:rPr lang="en-US" altLang="en-US" sz="1200"/>
              <a:pPr/>
              <a:t>10</a:t>
            </a:fld>
            <a:endParaRPr lang="en-US" altLang="en-US" sz="1200"/>
          </a:p>
        </p:txBody>
      </p:sp>
      <p:sp>
        <p:nvSpPr>
          <p:cNvPr id="23554" name="Rectangle 2">
            <a:extLst>
              <a:ext uri="{FF2B5EF4-FFF2-40B4-BE49-F238E27FC236}">
                <a16:creationId xmlns:a16="http://schemas.microsoft.com/office/drawing/2014/main" id="{1AC00977-0AC3-2F8D-5381-B25B4AF6C60F}"/>
              </a:ext>
            </a:extLst>
          </p:cNvPr>
          <p:cNvSpPr>
            <a:spLocks noChangeArrowheads="1" noTextEdit="1"/>
          </p:cNvSpPr>
          <p:nvPr>
            <p:ph type="sldImg"/>
          </p:nvPr>
        </p:nvSpPr>
        <p:spPr>
          <a:ln/>
        </p:spPr>
      </p:sp>
      <p:sp>
        <p:nvSpPr>
          <p:cNvPr id="23555" name="Rectangle 3">
            <a:extLst>
              <a:ext uri="{FF2B5EF4-FFF2-40B4-BE49-F238E27FC236}">
                <a16:creationId xmlns:a16="http://schemas.microsoft.com/office/drawing/2014/main" id="{DABDB1C4-504A-6CEF-C1CB-1CC92231FF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9AFA638E-9273-E851-93E5-8091304FF1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57A2CEDF-7F97-0641-B1C3-6F7EF66B6753}" type="slidenum">
              <a:rPr lang="en-US" altLang="en-US" sz="1200"/>
              <a:pPr/>
              <a:t>11</a:t>
            </a:fld>
            <a:endParaRPr lang="en-US" altLang="en-US" sz="1200"/>
          </a:p>
        </p:txBody>
      </p:sp>
      <p:sp>
        <p:nvSpPr>
          <p:cNvPr id="25602" name="Rectangle 2">
            <a:extLst>
              <a:ext uri="{FF2B5EF4-FFF2-40B4-BE49-F238E27FC236}">
                <a16:creationId xmlns:a16="http://schemas.microsoft.com/office/drawing/2014/main" id="{A1E0B2AE-27AA-6767-4AAB-B00D2148BE42}"/>
              </a:ext>
            </a:extLst>
          </p:cNvPr>
          <p:cNvSpPr>
            <a:spLocks noChangeArrowheads="1" noTextEdit="1"/>
          </p:cNvSpPr>
          <p:nvPr>
            <p:ph type="sldImg"/>
          </p:nvPr>
        </p:nvSpPr>
        <p:spPr>
          <a:ln/>
        </p:spPr>
      </p:sp>
      <p:sp>
        <p:nvSpPr>
          <p:cNvPr id="25603" name="Rectangle 3">
            <a:extLst>
              <a:ext uri="{FF2B5EF4-FFF2-40B4-BE49-F238E27FC236}">
                <a16:creationId xmlns:a16="http://schemas.microsoft.com/office/drawing/2014/main" id="{7DA00348-08B3-5DCE-F204-F591D526C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C02351B2-13CC-855B-99CF-965820E670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8F519D31-99B6-4D4F-B052-F4A8F4F08B1F}" type="slidenum">
              <a:rPr lang="en-US" altLang="en-US" sz="1200"/>
              <a:pPr/>
              <a:t>12</a:t>
            </a:fld>
            <a:endParaRPr lang="en-US" altLang="en-US" sz="1200"/>
          </a:p>
        </p:txBody>
      </p:sp>
      <p:sp>
        <p:nvSpPr>
          <p:cNvPr id="27650" name="Rectangle 2">
            <a:extLst>
              <a:ext uri="{FF2B5EF4-FFF2-40B4-BE49-F238E27FC236}">
                <a16:creationId xmlns:a16="http://schemas.microsoft.com/office/drawing/2014/main" id="{138833C3-EF88-E99C-3EBA-4A22708A5A3B}"/>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4AA9DA87-5795-F538-AB31-0D8D8F30FC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032A77E-6B69-871A-A5F1-CA8640520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3ECA576E-69CB-BD4E-836A-BD33DC88D002}" type="slidenum">
              <a:rPr lang="en-US" altLang="en-US" sz="1200"/>
              <a:pPr/>
              <a:t>13</a:t>
            </a:fld>
            <a:endParaRPr lang="en-US" altLang="en-US" sz="1200"/>
          </a:p>
        </p:txBody>
      </p:sp>
      <p:sp>
        <p:nvSpPr>
          <p:cNvPr id="29698" name="Rectangle 2">
            <a:extLst>
              <a:ext uri="{FF2B5EF4-FFF2-40B4-BE49-F238E27FC236}">
                <a16:creationId xmlns:a16="http://schemas.microsoft.com/office/drawing/2014/main" id="{DC95A64C-56C8-6233-5270-6B5A6B6FFB4B}"/>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677DF183-8B5E-679C-AF64-14E15937F2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60E4A652-D8F4-D69A-8463-F7B43DE756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73BFD098-806A-2247-B78F-4570AC78E33C}" type="slidenum">
              <a:rPr lang="en-US" altLang="en-US" sz="1200"/>
              <a:pPr/>
              <a:t>14</a:t>
            </a:fld>
            <a:endParaRPr lang="en-US" altLang="en-US" sz="1200"/>
          </a:p>
        </p:txBody>
      </p:sp>
      <p:sp>
        <p:nvSpPr>
          <p:cNvPr id="31746" name="Rectangle 2">
            <a:extLst>
              <a:ext uri="{FF2B5EF4-FFF2-40B4-BE49-F238E27FC236}">
                <a16:creationId xmlns:a16="http://schemas.microsoft.com/office/drawing/2014/main" id="{45C00E3A-DDE7-F0B0-8F26-93087E53984D}"/>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06D2F407-18CC-79FD-9D5E-547017F31B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72CEE78A-0600-F2C1-9CD1-08B30537C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AA960EC3-E825-FC40-BE07-CA09ED3F2F99}" type="slidenum">
              <a:rPr lang="en-US" altLang="en-US" sz="1200"/>
              <a:pPr/>
              <a:t>15</a:t>
            </a:fld>
            <a:endParaRPr lang="en-US" altLang="en-US" sz="1200"/>
          </a:p>
        </p:txBody>
      </p:sp>
      <p:sp>
        <p:nvSpPr>
          <p:cNvPr id="33794" name="Rectangle 2">
            <a:extLst>
              <a:ext uri="{FF2B5EF4-FFF2-40B4-BE49-F238E27FC236}">
                <a16:creationId xmlns:a16="http://schemas.microsoft.com/office/drawing/2014/main" id="{B6F5A218-8879-2A6E-502D-53ECCDC9FDF8}"/>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821F4972-4A65-1553-26B7-A9F9798CD0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DA59BE5F-0768-45C5-497A-B7C2F33C2A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F138CE1A-983C-4644-8B83-AEF98D40DDE9}" type="slidenum">
              <a:rPr lang="en-US" altLang="en-US" sz="1200"/>
              <a:pPr/>
              <a:t>16</a:t>
            </a:fld>
            <a:endParaRPr lang="en-US" altLang="en-US" sz="1200"/>
          </a:p>
        </p:txBody>
      </p:sp>
      <p:sp>
        <p:nvSpPr>
          <p:cNvPr id="35842" name="Rectangle 2">
            <a:extLst>
              <a:ext uri="{FF2B5EF4-FFF2-40B4-BE49-F238E27FC236}">
                <a16:creationId xmlns:a16="http://schemas.microsoft.com/office/drawing/2014/main" id="{7974403F-B68D-5714-B6BE-C3C7C4B8E153}"/>
              </a:ext>
            </a:extLst>
          </p:cNvPr>
          <p:cNvSpPr>
            <a:spLocks noChangeArrowheads="1" noTextEdit="1"/>
          </p:cNvSpPr>
          <p:nvPr>
            <p:ph type="sldImg"/>
          </p:nvPr>
        </p:nvSpPr>
        <p:spPr>
          <a:ln/>
        </p:spPr>
      </p:sp>
      <p:sp>
        <p:nvSpPr>
          <p:cNvPr id="35843" name="Rectangle 3">
            <a:extLst>
              <a:ext uri="{FF2B5EF4-FFF2-40B4-BE49-F238E27FC236}">
                <a16:creationId xmlns:a16="http://schemas.microsoft.com/office/drawing/2014/main" id="{E6466A03-3B47-9562-B8FB-9CEA75475D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8E32C53A-5222-49DC-8AC3-87D17A3F46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B11227C4-6A62-A343-8BD1-D79920F7C1F7}" type="slidenum">
              <a:rPr lang="en-US" altLang="en-US" sz="1200"/>
              <a:pPr/>
              <a:t>17</a:t>
            </a:fld>
            <a:endParaRPr lang="en-US" altLang="en-US" sz="1200"/>
          </a:p>
        </p:txBody>
      </p:sp>
      <p:sp>
        <p:nvSpPr>
          <p:cNvPr id="37890" name="Rectangle 2">
            <a:extLst>
              <a:ext uri="{FF2B5EF4-FFF2-40B4-BE49-F238E27FC236}">
                <a16:creationId xmlns:a16="http://schemas.microsoft.com/office/drawing/2014/main" id="{7401F777-A698-EF52-2619-F50413B3882A}"/>
              </a:ext>
            </a:extLst>
          </p:cNvPr>
          <p:cNvSpPr>
            <a:spLocks noChangeArrowheads="1" noTextEdit="1"/>
          </p:cNvSpPr>
          <p:nvPr>
            <p:ph type="sldImg"/>
          </p:nvPr>
        </p:nvSpPr>
        <p:spPr>
          <a:ln/>
        </p:spPr>
      </p:sp>
      <p:sp>
        <p:nvSpPr>
          <p:cNvPr id="37891" name="Rectangle 3">
            <a:extLst>
              <a:ext uri="{FF2B5EF4-FFF2-40B4-BE49-F238E27FC236}">
                <a16:creationId xmlns:a16="http://schemas.microsoft.com/office/drawing/2014/main" id="{6B926384-FE86-94D0-DCD9-A40AC1EA7D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6FE57ECD-AB71-692C-4B1C-7B9A6F99E0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B8A320FA-0F27-BA44-BD8C-42EE297E7D31}" type="slidenum">
              <a:rPr lang="en-US" altLang="en-US" sz="1200"/>
              <a:pPr/>
              <a:t>18</a:t>
            </a:fld>
            <a:endParaRPr lang="en-US" altLang="en-US" sz="1200"/>
          </a:p>
        </p:txBody>
      </p:sp>
      <p:sp>
        <p:nvSpPr>
          <p:cNvPr id="39938" name="Rectangle 2">
            <a:extLst>
              <a:ext uri="{FF2B5EF4-FFF2-40B4-BE49-F238E27FC236}">
                <a16:creationId xmlns:a16="http://schemas.microsoft.com/office/drawing/2014/main" id="{92D775F9-3AE3-E505-6EA4-8F0F479DDECC}"/>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0D27A34D-F06B-BB42-3428-E67F8BC87D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7DD14F75-6625-871D-55CF-2C5D3F2862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C58C00E6-DAB3-1E4D-A423-B2CF9C69EE79}" type="slidenum">
              <a:rPr lang="en-US" altLang="en-US" sz="1200"/>
              <a:pPr/>
              <a:t>19</a:t>
            </a:fld>
            <a:endParaRPr lang="en-US" altLang="en-US" sz="1200"/>
          </a:p>
        </p:txBody>
      </p:sp>
      <p:sp>
        <p:nvSpPr>
          <p:cNvPr id="41986" name="Rectangle 2">
            <a:extLst>
              <a:ext uri="{FF2B5EF4-FFF2-40B4-BE49-F238E27FC236}">
                <a16:creationId xmlns:a16="http://schemas.microsoft.com/office/drawing/2014/main" id="{B89106B4-12E9-78A1-76AC-1659F542C219}"/>
              </a:ext>
            </a:extLst>
          </p:cNvPr>
          <p:cNvSpPr>
            <a:spLocks noChangeArrowheads="1" noTextEdit="1"/>
          </p:cNvSpPr>
          <p:nvPr>
            <p:ph type="sldImg"/>
          </p:nvPr>
        </p:nvSpPr>
        <p:spPr>
          <a:ln/>
        </p:spPr>
      </p:sp>
      <p:sp>
        <p:nvSpPr>
          <p:cNvPr id="41987" name="Rectangle 3">
            <a:extLst>
              <a:ext uri="{FF2B5EF4-FFF2-40B4-BE49-F238E27FC236}">
                <a16:creationId xmlns:a16="http://schemas.microsoft.com/office/drawing/2014/main" id="{7DEE08B3-0A06-ADDF-96B3-F6744C4ECF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220741BA-4B1E-A598-E2D3-3126D26FB2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3B745F81-F9B1-5E4D-89B7-45FE9FB35023}" type="slidenum">
              <a:rPr lang="en-US" altLang="en-US" sz="1200"/>
              <a:pPr/>
              <a:t>2</a:t>
            </a:fld>
            <a:endParaRPr lang="en-US" altLang="en-US" sz="1200"/>
          </a:p>
        </p:txBody>
      </p:sp>
      <p:sp>
        <p:nvSpPr>
          <p:cNvPr id="7170" name="Rectangle 2">
            <a:extLst>
              <a:ext uri="{FF2B5EF4-FFF2-40B4-BE49-F238E27FC236}">
                <a16:creationId xmlns:a16="http://schemas.microsoft.com/office/drawing/2014/main" id="{FC4757ED-8545-4CAB-9281-6481F866B27B}"/>
              </a:ext>
            </a:extLst>
          </p:cNvPr>
          <p:cNvSpPr>
            <a:spLocks noChangeArrowheads="1" noTextEdit="1"/>
          </p:cNvSpPr>
          <p:nvPr>
            <p:ph type="sldImg"/>
          </p:nvPr>
        </p:nvSpPr>
        <p:spPr>
          <a:ln/>
        </p:spPr>
      </p:sp>
      <p:sp>
        <p:nvSpPr>
          <p:cNvPr id="7171" name="Rectangle 3">
            <a:extLst>
              <a:ext uri="{FF2B5EF4-FFF2-40B4-BE49-F238E27FC236}">
                <a16:creationId xmlns:a16="http://schemas.microsoft.com/office/drawing/2014/main" id="{79EA59C6-49C8-9B4E-35A5-02444E1BE3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BBC525B8-A5AA-592D-81CC-3EE9EDF4A7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1F83CB31-29ED-7B4D-A35C-0454D9053430}" type="slidenum">
              <a:rPr lang="en-US" altLang="en-US" sz="1200"/>
              <a:pPr/>
              <a:t>20</a:t>
            </a:fld>
            <a:endParaRPr lang="en-US" altLang="en-US" sz="1200"/>
          </a:p>
        </p:txBody>
      </p:sp>
      <p:sp>
        <p:nvSpPr>
          <p:cNvPr id="44034" name="Rectangle 2">
            <a:extLst>
              <a:ext uri="{FF2B5EF4-FFF2-40B4-BE49-F238E27FC236}">
                <a16:creationId xmlns:a16="http://schemas.microsoft.com/office/drawing/2014/main" id="{CC357575-76A5-725F-AAF4-75720D805826}"/>
              </a:ext>
            </a:extLst>
          </p:cNvPr>
          <p:cNvSpPr>
            <a:spLocks noChangeArrowheads="1" noTextEdit="1"/>
          </p:cNvSpPr>
          <p:nvPr>
            <p:ph type="sldImg"/>
          </p:nvPr>
        </p:nvSpPr>
        <p:spPr>
          <a:ln/>
        </p:spPr>
      </p:sp>
      <p:sp>
        <p:nvSpPr>
          <p:cNvPr id="44035" name="Rectangle 3">
            <a:extLst>
              <a:ext uri="{FF2B5EF4-FFF2-40B4-BE49-F238E27FC236}">
                <a16:creationId xmlns:a16="http://schemas.microsoft.com/office/drawing/2014/main" id="{226962B4-14CD-4225-799E-48CFF52D39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4244EE05-9326-AB71-F6B8-7258D11128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7A03D04B-D1F1-534E-B031-812F013E72A1}" type="slidenum">
              <a:rPr lang="en-US" altLang="en-US" sz="1200"/>
              <a:pPr/>
              <a:t>21</a:t>
            </a:fld>
            <a:endParaRPr lang="en-US" altLang="en-US" sz="1200"/>
          </a:p>
        </p:txBody>
      </p:sp>
      <p:sp>
        <p:nvSpPr>
          <p:cNvPr id="46082" name="Rectangle 2">
            <a:extLst>
              <a:ext uri="{FF2B5EF4-FFF2-40B4-BE49-F238E27FC236}">
                <a16:creationId xmlns:a16="http://schemas.microsoft.com/office/drawing/2014/main" id="{DEDD8122-2E42-0895-7315-0C8A239FC450}"/>
              </a:ext>
            </a:extLst>
          </p:cNvPr>
          <p:cNvSpPr>
            <a:spLocks noChangeArrowheads="1" noTextEdit="1"/>
          </p:cNvSpPr>
          <p:nvPr>
            <p:ph type="sldImg"/>
          </p:nvPr>
        </p:nvSpPr>
        <p:spPr>
          <a:ln/>
        </p:spPr>
      </p:sp>
      <p:sp>
        <p:nvSpPr>
          <p:cNvPr id="46083" name="Rectangle 3">
            <a:extLst>
              <a:ext uri="{FF2B5EF4-FFF2-40B4-BE49-F238E27FC236}">
                <a16:creationId xmlns:a16="http://schemas.microsoft.com/office/drawing/2014/main" id="{0E122307-9B46-B554-1A79-A95154EE4C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5258624-EF0B-7EFA-52E0-8128C0F2C0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5EBEC892-3C8D-8F4A-95D9-782CBBAEBBF4}" type="slidenum">
              <a:rPr lang="en-US" altLang="en-US" sz="1200"/>
              <a:pPr/>
              <a:t>22</a:t>
            </a:fld>
            <a:endParaRPr lang="en-US" altLang="en-US" sz="1200"/>
          </a:p>
        </p:txBody>
      </p:sp>
      <p:sp>
        <p:nvSpPr>
          <p:cNvPr id="48130" name="Rectangle 2">
            <a:extLst>
              <a:ext uri="{FF2B5EF4-FFF2-40B4-BE49-F238E27FC236}">
                <a16:creationId xmlns:a16="http://schemas.microsoft.com/office/drawing/2014/main" id="{9851D7BB-0774-971F-2C0D-6403FC9D3991}"/>
              </a:ext>
            </a:extLst>
          </p:cNvPr>
          <p:cNvSpPr>
            <a:spLocks noChangeArrowheads="1" noTextEdit="1"/>
          </p:cNvSpPr>
          <p:nvPr>
            <p:ph type="sldImg"/>
          </p:nvPr>
        </p:nvSpPr>
        <p:spPr>
          <a:ln/>
        </p:spPr>
      </p:sp>
      <p:sp>
        <p:nvSpPr>
          <p:cNvPr id="48131" name="Rectangle 3">
            <a:extLst>
              <a:ext uri="{FF2B5EF4-FFF2-40B4-BE49-F238E27FC236}">
                <a16:creationId xmlns:a16="http://schemas.microsoft.com/office/drawing/2014/main" id="{4EA356C5-CA5D-7859-2469-2185FA4B66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2242027-8DAA-BE37-65FD-2DCABD2911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AD671417-6A5E-E347-9B68-7A4FBA62A916}" type="slidenum">
              <a:rPr lang="en-US" altLang="en-US" sz="1200"/>
              <a:pPr/>
              <a:t>23</a:t>
            </a:fld>
            <a:endParaRPr lang="en-US" altLang="en-US" sz="1200"/>
          </a:p>
        </p:txBody>
      </p:sp>
      <p:sp>
        <p:nvSpPr>
          <p:cNvPr id="50178" name="Rectangle 2">
            <a:extLst>
              <a:ext uri="{FF2B5EF4-FFF2-40B4-BE49-F238E27FC236}">
                <a16:creationId xmlns:a16="http://schemas.microsoft.com/office/drawing/2014/main" id="{4049FEE5-7161-7F5A-ECBC-EB8EBF8CD1F2}"/>
              </a:ext>
            </a:extLst>
          </p:cNvPr>
          <p:cNvSpPr>
            <a:spLocks noChangeArrowheads="1" noTextEdit="1"/>
          </p:cNvSpPr>
          <p:nvPr>
            <p:ph type="sldImg"/>
          </p:nvPr>
        </p:nvSpPr>
        <p:spPr>
          <a:ln/>
        </p:spPr>
      </p:sp>
      <p:sp>
        <p:nvSpPr>
          <p:cNvPr id="50179" name="Rectangle 3">
            <a:extLst>
              <a:ext uri="{FF2B5EF4-FFF2-40B4-BE49-F238E27FC236}">
                <a16:creationId xmlns:a16="http://schemas.microsoft.com/office/drawing/2014/main" id="{F7A47C61-6F4D-B230-15D0-5754EC0CF6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8CFD3907-08E1-621D-CD9A-2D523C9AE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1D701877-CBF6-E544-8F60-3DAE148F66DE}" type="slidenum">
              <a:rPr lang="en-US" altLang="en-US" sz="1200"/>
              <a:pPr/>
              <a:t>24</a:t>
            </a:fld>
            <a:endParaRPr lang="en-US" altLang="en-US" sz="1200"/>
          </a:p>
        </p:txBody>
      </p:sp>
      <p:sp>
        <p:nvSpPr>
          <p:cNvPr id="52226" name="Rectangle 2">
            <a:extLst>
              <a:ext uri="{FF2B5EF4-FFF2-40B4-BE49-F238E27FC236}">
                <a16:creationId xmlns:a16="http://schemas.microsoft.com/office/drawing/2014/main" id="{9B3E7482-47D5-E77C-DDB0-758F461EED08}"/>
              </a:ext>
            </a:extLst>
          </p:cNvPr>
          <p:cNvSpPr>
            <a:spLocks noChangeArrowheads="1" noTextEdit="1"/>
          </p:cNvSpPr>
          <p:nvPr>
            <p:ph type="sldImg"/>
          </p:nvPr>
        </p:nvSpPr>
        <p:spPr>
          <a:ln/>
        </p:spPr>
      </p:sp>
      <p:sp>
        <p:nvSpPr>
          <p:cNvPr id="52227" name="Rectangle 3">
            <a:extLst>
              <a:ext uri="{FF2B5EF4-FFF2-40B4-BE49-F238E27FC236}">
                <a16:creationId xmlns:a16="http://schemas.microsoft.com/office/drawing/2014/main" id="{BDC7EA5C-66E2-505C-44A7-E7173A0CD3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A6FFD4CF-DA8D-52B8-4DA9-2CA5C0FD6D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D35FCE1D-DC64-C14F-884D-6DE068C35BAC}" type="slidenum">
              <a:rPr lang="en-US" altLang="en-US" sz="1200"/>
              <a:pPr/>
              <a:t>25</a:t>
            </a:fld>
            <a:endParaRPr lang="en-US" altLang="en-US" sz="1200"/>
          </a:p>
        </p:txBody>
      </p:sp>
      <p:sp>
        <p:nvSpPr>
          <p:cNvPr id="54274" name="Rectangle 2">
            <a:extLst>
              <a:ext uri="{FF2B5EF4-FFF2-40B4-BE49-F238E27FC236}">
                <a16:creationId xmlns:a16="http://schemas.microsoft.com/office/drawing/2014/main" id="{56F74C03-6D77-C35F-1BBF-98BF5AB95489}"/>
              </a:ext>
            </a:extLst>
          </p:cNvPr>
          <p:cNvSpPr>
            <a:spLocks noChangeArrowheads="1" noTextEdit="1"/>
          </p:cNvSpPr>
          <p:nvPr>
            <p:ph type="sldImg"/>
          </p:nvPr>
        </p:nvSpPr>
        <p:spPr>
          <a:ln/>
        </p:spPr>
      </p:sp>
      <p:sp>
        <p:nvSpPr>
          <p:cNvPr id="54275" name="Rectangle 3">
            <a:extLst>
              <a:ext uri="{FF2B5EF4-FFF2-40B4-BE49-F238E27FC236}">
                <a16:creationId xmlns:a16="http://schemas.microsoft.com/office/drawing/2014/main" id="{DA7322B9-33C9-6922-C1F0-BD87296A38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3DC290EB-5380-8F12-37EA-3DF1D28F9D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64E66795-0C5A-5446-90D6-DA845386BF56}" type="slidenum">
              <a:rPr lang="en-US" altLang="en-US" sz="1200"/>
              <a:pPr/>
              <a:t>26</a:t>
            </a:fld>
            <a:endParaRPr lang="en-US" altLang="en-US" sz="1200"/>
          </a:p>
        </p:txBody>
      </p:sp>
      <p:sp>
        <p:nvSpPr>
          <p:cNvPr id="56322" name="Rectangle 2">
            <a:extLst>
              <a:ext uri="{FF2B5EF4-FFF2-40B4-BE49-F238E27FC236}">
                <a16:creationId xmlns:a16="http://schemas.microsoft.com/office/drawing/2014/main" id="{F7592BD7-DBF4-4162-698B-1088552A7B4B}"/>
              </a:ext>
            </a:extLst>
          </p:cNvPr>
          <p:cNvSpPr>
            <a:spLocks noChangeArrowheads="1" noTextEdit="1"/>
          </p:cNvSpPr>
          <p:nvPr>
            <p:ph type="sldImg"/>
          </p:nvPr>
        </p:nvSpPr>
        <p:spPr>
          <a:ln/>
        </p:spPr>
      </p:sp>
      <p:sp>
        <p:nvSpPr>
          <p:cNvPr id="56323" name="Rectangle 3">
            <a:extLst>
              <a:ext uri="{FF2B5EF4-FFF2-40B4-BE49-F238E27FC236}">
                <a16:creationId xmlns:a16="http://schemas.microsoft.com/office/drawing/2014/main" id="{C4281959-1FC1-6DC2-3CA7-DC913E613A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8F950881-2B36-4037-57C5-6BADE497B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DA476C3F-FF6A-814C-8C74-81B0A0299DB5}" type="slidenum">
              <a:rPr lang="en-US" altLang="en-US" sz="1200"/>
              <a:pPr/>
              <a:t>27</a:t>
            </a:fld>
            <a:endParaRPr lang="en-US" altLang="en-US" sz="1200"/>
          </a:p>
        </p:txBody>
      </p:sp>
      <p:sp>
        <p:nvSpPr>
          <p:cNvPr id="58370" name="Rectangle 2">
            <a:extLst>
              <a:ext uri="{FF2B5EF4-FFF2-40B4-BE49-F238E27FC236}">
                <a16:creationId xmlns:a16="http://schemas.microsoft.com/office/drawing/2014/main" id="{3178BC65-44E6-E703-29DD-8768B7219071}"/>
              </a:ext>
            </a:extLst>
          </p:cNvPr>
          <p:cNvSpPr>
            <a:spLocks noChangeArrowheads="1" noTextEdit="1"/>
          </p:cNvSpPr>
          <p:nvPr>
            <p:ph type="sldImg"/>
          </p:nvPr>
        </p:nvSpPr>
        <p:spPr>
          <a:ln/>
        </p:spPr>
      </p:sp>
      <p:sp>
        <p:nvSpPr>
          <p:cNvPr id="58371" name="Rectangle 3">
            <a:extLst>
              <a:ext uri="{FF2B5EF4-FFF2-40B4-BE49-F238E27FC236}">
                <a16:creationId xmlns:a16="http://schemas.microsoft.com/office/drawing/2014/main" id="{D7936DFA-277C-0173-36D2-14B414A75F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7F96DCB4-10E1-B7D6-5C2C-0C3C86A179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58BF84F6-8337-BD40-9026-5DD5ACBA3484}" type="slidenum">
              <a:rPr lang="en-US" altLang="en-US" sz="1200"/>
              <a:pPr/>
              <a:t>28</a:t>
            </a:fld>
            <a:endParaRPr lang="en-US" altLang="en-US" sz="1200"/>
          </a:p>
        </p:txBody>
      </p:sp>
      <p:sp>
        <p:nvSpPr>
          <p:cNvPr id="60418" name="Rectangle 2">
            <a:extLst>
              <a:ext uri="{FF2B5EF4-FFF2-40B4-BE49-F238E27FC236}">
                <a16:creationId xmlns:a16="http://schemas.microsoft.com/office/drawing/2014/main" id="{0D8EBA19-EDD3-9266-2B72-A2394057DFD6}"/>
              </a:ext>
            </a:extLst>
          </p:cNvPr>
          <p:cNvSpPr>
            <a:spLocks noChangeArrowheads="1" noTextEdit="1"/>
          </p:cNvSpPr>
          <p:nvPr>
            <p:ph type="sldImg"/>
          </p:nvPr>
        </p:nvSpPr>
        <p:spPr>
          <a:ln/>
        </p:spPr>
      </p:sp>
      <p:sp>
        <p:nvSpPr>
          <p:cNvPr id="60419" name="Rectangle 3">
            <a:extLst>
              <a:ext uri="{FF2B5EF4-FFF2-40B4-BE49-F238E27FC236}">
                <a16:creationId xmlns:a16="http://schemas.microsoft.com/office/drawing/2014/main" id="{96842EB1-0FBF-83A5-14C5-C6A6553B40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80285E10-2FB3-C7B1-3B6E-7FB2833C0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E857EEA6-840B-3645-A195-4F60B0727A5B}" type="slidenum">
              <a:rPr lang="en-US" altLang="en-US" sz="1200"/>
              <a:pPr/>
              <a:t>29</a:t>
            </a:fld>
            <a:endParaRPr lang="en-US" altLang="en-US" sz="1200"/>
          </a:p>
        </p:txBody>
      </p:sp>
      <p:sp>
        <p:nvSpPr>
          <p:cNvPr id="62466" name="Rectangle 2">
            <a:extLst>
              <a:ext uri="{FF2B5EF4-FFF2-40B4-BE49-F238E27FC236}">
                <a16:creationId xmlns:a16="http://schemas.microsoft.com/office/drawing/2014/main" id="{E3ECE1B7-98C0-0147-CE90-D4682CC89E88}"/>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58BADA91-FF6E-6567-83BC-445F9A4EDA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03C69C15-46D8-1A67-5AD1-35318D6DB7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4AFCF988-4D1C-1A4D-8BE0-EC3CE322D12B}" type="slidenum">
              <a:rPr lang="en-US" altLang="en-US" sz="1200"/>
              <a:pPr/>
              <a:t>3</a:t>
            </a:fld>
            <a:endParaRPr lang="en-US" altLang="en-US" sz="1200"/>
          </a:p>
        </p:txBody>
      </p:sp>
      <p:sp>
        <p:nvSpPr>
          <p:cNvPr id="9218" name="Rectangle 2">
            <a:extLst>
              <a:ext uri="{FF2B5EF4-FFF2-40B4-BE49-F238E27FC236}">
                <a16:creationId xmlns:a16="http://schemas.microsoft.com/office/drawing/2014/main" id="{7CCC2ECB-E16E-1E8B-8880-B3CEC67D15FD}"/>
              </a:ext>
            </a:extLst>
          </p:cNvPr>
          <p:cNvSpPr>
            <a:spLocks noChangeArrowheads="1" noTextEdit="1"/>
          </p:cNvSpPr>
          <p:nvPr>
            <p:ph type="sldImg"/>
          </p:nvPr>
        </p:nvSpPr>
        <p:spPr>
          <a:ln/>
        </p:spPr>
      </p:sp>
      <p:sp>
        <p:nvSpPr>
          <p:cNvPr id="9219" name="Rectangle 3">
            <a:extLst>
              <a:ext uri="{FF2B5EF4-FFF2-40B4-BE49-F238E27FC236}">
                <a16:creationId xmlns:a16="http://schemas.microsoft.com/office/drawing/2014/main" id="{F9513865-A3F6-279C-51CF-7BE89F64B0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916AC26E-D8F0-928F-CCE6-A80610EA8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EBA1916D-18E2-FB4D-B697-9CF5F7A8003A}" type="slidenum">
              <a:rPr lang="en-US" altLang="en-US" sz="1200"/>
              <a:pPr/>
              <a:t>30</a:t>
            </a:fld>
            <a:endParaRPr lang="en-US" altLang="en-US" sz="1200"/>
          </a:p>
        </p:txBody>
      </p:sp>
      <p:sp>
        <p:nvSpPr>
          <p:cNvPr id="64514" name="Rectangle 2">
            <a:extLst>
              <a:ext uri="{FF2B5EF4-FFF2-40B4-BE49-F238E27FC236}">
                <a16:creationId xmlns:a16="http://schemas.microsoft.com/office/drawing/2014/main" id="{1D76B8F3-3C68-F027-577E-E477692753B0}"/>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5A292E43-1192-085D-A218-E1B5B6DDB5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46001B3F-715C-BD16-3E2F-19AC857E02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E13EDE77-9411-864C-A827-EC93EDCA90C7}" type="slidenum">
              <a:rPr lang="en-US" altLang="en-US" sz="1200"/>
              <a:pPr/>
              <a:t>31</a:t>
            </a:fld>
            <a:endParaRPr lang="en-US" altLang="en-US" sz="1200"/>
          </a:p>
        </p:txBody>
      </p:sp>
      <p:sp>
        <p:nvSpPr>
          <p:cNvPr id="66562" name="Rectangle 2">
            <a:extLst>
              <a:ext uri="{FF2B5EF4-FFF2-40B4-BE49-F238E27FC236}">
                <a16:creationId xmlns:a16="http://schemas.microsoft.com/office/drawing/2014/main" id="{C4B8804A-7E41-8A8C-C563-8A87B72A5510}"/>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EBDD7293-1A39-BB2E-2C22-A659B981CB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296B25DF-EAF0-B0DA-19BB-A0C3549A64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6008270F-384E-9F49-BD35-5945BD86F435}" type="slidenum">
              <a:rPr lang="en-US" altLang="en-US" sz="1200"/>
              <a:pPr/>
              <a:t>32</a:t>
            </a:fld>
            <a:endParaRPr lang="en-US" altLang="en-US" sz="1200"/>
          </a:p>
        </p:txBody>
      </p:sp>
      <p:sp>
        <p:nvSpPr>
          <p:cNvPr id="68610" name="Rectangle 2">
            <a:extLst>
              <a:ext uri="{FF2B5EF4-FFF2-40B4-BE49-F238E27FC236}">
                <a16:creationId xmlns:a16="http://schemas.microsoft.com/office/drawing/2014/main" id="{C677FAE2-C54E-7891-E152-E8C1408762F7}"/>
              </a:ext>
            </a:extLst>
          </p:cNvPr>
          <p:cNvSpPr>
            <a:spLocks noChangeArrowheads="1" noTextEdit="1"/>
          </p:cNvSpPr>
          <p:nvPr>
            <p:ph type="sldImg"/>
          </p:nvPr>
        </p:nvSpPr>
        <p:spPr>
          <a:ln/>
        </p:spPr>
      </p:sp>
      <p:sp>
        <p:nvSpPr>
          <p:cNvPr id="68611" name="Rectangle 3">
            <a:extLst>
              <a:ext uri="{FF2B5EF4-FFF2-40B4-BE49-F238E27FC236}">
                <a16:creationId xmlns:a16="http://schemas.microsoft.com/office/drawing/2014/main" id="{9BCCB6A6-2930-945F-A91D-BC4C254EF5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063E1034-0ADA-1E74-B6EB-CE68C31A5D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9A481FDE-7380-F542-BAF2-58AF8779F32E}" type="slidenum">
              <a:rPr lang="en-US" altLang="en-US" sz="1200"/>
              <a:pPr/>
              <a:t>33</a:t>
            </a:fld>
            <a:endParaRPr lang="en-US" altLang="en-US" sz="1200"/>
          </a:p>
        </p:txBody>
      </p:sp>
      <p:sp>
        <p:nvSpPr>
          <p:cNvPr id="70658" name="Rectangle 2">
            <a:extLst>
              <a:ext uri="{FF2B5EF4-FFF2-40B4-BE49-F238E27FC236}">
                <a16:creationId xmlns:a16="http://schemas.microsoft.com/office/drawing/2014/main" id="{B7D87DE8-6261-3B72-8305-74657A66A044}"/>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9B80009E-394E-D424-8AE9-2A51F4792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3399EF27-61B8-051A-9B20-9AEFF7BF2C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B1501CB0-DCD6-754D-9755-10B71783DC7C}" type="slidenum">
              <a:rPr lang="en-US" altLang="en-US" sz="1200"/>
              <a:pPr/>
              <a:t>34</a:t>
            </a:fld>
            <a:endParaRPr lang="en-US" altLang="en-US" sz="1200"/>
          </a:p>
        </p:txBody>
      </p:sp>
      <p:sp>
        <p:nvSpPr>
          <p:cNvPr id="72706" name="Rectangle 2">
            <a:extLst>
              <a:ext uri="{FF2B5EF4-FFF2-40B4-BE49-F238E27FC236}">
                <a16:creationId xmlns:a16="http://schemas.microsoft.com/office/drawing/2014/main" id="{4ED0B505-DF93-D86A-F452-80CDD5E0962A}"/>
              </a:ext>
            </a:extLst>
          </p:cNvPr>
          <p:cNvSpPr>
            <a:spLocks noChangeArrowheads="1" noTextEdit="1"/>
          </p:cNvSpPr>
          <p:nvPr>
            <p:ph type="sldImg"/>
          </p:nvPr>
        </p:nvSpPr>
        <p:spPr>
          <a:ln/>
        </p:spPr>
      </p:sp>
      <p:sp>
        <p:nvSpPr>
          <p:cNvPr id="72707" name="Rectangle 3">
            <a:extLst>
              <a:ext uri="{FF2B5EF4-FFF2-40B4-BE49-F238E27FC236}">
                <a16:creationId xmlns:a16="http://schemas.microsoft.com/office/drawing/2014/main" id="{3304CDF2-3D2B-8930-1A82-F8F90E1A69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783AB482-CDDA-96D1-7DCA-A7AA753895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D72C75C3-712E-234F-95B3-003E08C64BBB}" type="slidenum">
              <a:rPr lang="en-US" altLang="en-US" sz="1200"/>
              <a:pPr/>
              <a:t>35</a:t>
            </a:fld>
            <a:endParaRPr lang="en-US" altLang="en-US" sz="1200"/>
          </a:p>
        </p:txBody>
      </p:sp>
      <p:sp>
        <p:nvSpPr>
          <p:cNvPr id="74754" name="Rectangle 2">
            <a:extLst>
              <a:ext uri="{FF2B5EF4-FFF2-40B4-BE49-F238E27FC236}">
                <a16:creationId xmlns:a16="http://schemas.microsoft.com/office/drawing/2014/main" id="{67744A87-CD46-A9A9-FCAE-B7098DD322BC}"/>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48704AB6-6C64-F87C-3AAC-B949FF0C30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93801773-994F-2648-34DE-0C45863C3E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D164C65D-44A4-1749-9C9E-8B2B5C34B407}" type="slidenum">
              <a:rPr lang="en-US" altLang="en-US" sz="1200"/>
              <a:pPr/>
              <a:t>36</a:t>
            </a:fld>
            <a:endParaRPr lang="en-US" altLang="en-US" sz="1200"/>
          </a:p>
        </p:txBody>
      </p:sp>
      <p:sp>
        <p:nvSpPr>
          <p:cNvPr id="76802" name="Rectangle 2">
            <a:extLst>
              <a:ext uri="{FF2B5EF4-FFF2-40B4-BE49-F238E27FC236}">
                <a16:creationId xmlns:a16="http://schemas.microsoft.com/office/drawing/2014/main" id="{F144E05D-099E-B4EB-0BE2-28EB95DE00C2}"/>
              </a:ext>
            </a:extLst>
          </p:cNvPr>
          <p:cNvSpPr>
            <a:spLocks noChangeArrowheads="1" noTextEdit="1"/>
          </p:cNvSpPr>
          <p:nvPr>
            <p:ph type="sldImg"/>
          </p:nvPr>
        </p:nvSpPr>
        <p:spPr>
          <a:ln/>
        </p:spPr>
      </p:sp>
      <p:sp>
        <p:nvSpPr>
          <p:cNvPr id="76803" name="Rectangle 3">
            <a:extLst>
              <a:ext uri="{FF2B5EF4-FFF2-40B4-BE49-F238E27FC236}">
                <a16:creationId xmlns:a16="http://schemas.microsoft.com/office/drawing/2014/main" id="{DD8E1262-760F-A6B3-E761-06710305F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1603A2D2-E422-6338-E5E1-64E5C51953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B6CC42E8-CA45-A648-89B3-0C53DD44FF84}" type="slidenum">
              <a:rPr lang="en-US" altLang="en-US" sz="1200"/>
              <a:pPr/>
              <a:t>37</a:t>
            </a:fld>
            <a:endParaRPr lang="en-US" altLang="en-US" sz="1200"/>
          </a:p>
        </p:txBody>
      </p:sp>
      <p:sp>
        <p:nvSpPr>
          <p:cNvPr id="78850" name="Rectangle 2">
            <a:extLst>
              <a:ext uri="{FF2B5EF4-FFF2-40B4-BE49-F238E27FC236}">
                <a16:creationId xmlns:a16="http://schemas.microsoft.com/office/drawing/2014/main" id="{BF892BC0-12A3-D0F0-0EF2-A2D67BACCE50}"/>
              </a:ext>
            </a:extLst>
          </p:cNvPr>
          <p:cNvSpPr>
            <a:spLocks noChangeArrowheads="1" noTextEdit="1"/>
          </p:cNvSpPr>
          <p:nvPr>
            <p:ph type="sldImg"/>
          </p:nvPr>
        </p:nvSpPr>
        <p:spPr>
          <a:ln/>
        </p:spPr>
      </p:sp>
      <p:sp>
        <p:nvSpPr>
          <p:cNvPr id="78851" name="Rectangle 3">
            <a:extLst>
              <a:ext uri="{FF2B5EF4-FFF2-40B4-BE49-F238E27FC236}">
                <a16:creationId xmlns:a16="http://schemas.microsoft.com/office/drawing/2014/main" id="{9ADDD97A-EA11-1832-9B51-2E39A9BCA5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269B33C6-C732-5929-46B8-9B37A0EA3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428E25A1-C919-814E-892A-DF009C9CC6AA}" type="slidenum">
              <a:rPr lang="en-US" altLang="en-US" sz="1200"/>
              <a:pPr/>
              <a:t>38</a:t>
            </a:fld>
            <a:endParaRPr lang="en-US" altLang="en-US" sz="1200"/>
          </a:p>
        </p:txBody>
      </p:sp>
      <p:sp>
        <p:nvSpPr>
          <p:cNvPr id="80898" name="Rectangle 2">
            <a:extLst>
              <a:ext uri="{FF2B5EF4-FFF2-40B4-BE49-F238E27FC236}">
                <a16:creationId xmlns:a16="http://schemas.microsoft.com/office/drawing/2014/main" id="{A7ED83C1-207A-7DBA-E376-278CE45C1B36}"/>
              </a:ext>
            </a:extLst>
          </p:cNvPr>
          <p:cNvSpPr>
            <a:spLocks noChangeArrowheads="1" noTextEdit="1"/>
          </p:cNvSpPr>
          <p:nvPr>
            <p:ph type="sldImg"/>
          </p:nvPr>
        </p:nvSpPr>
        <p:spPr>
          <a:ln/>
        </p:spPr>
      </p:sp>
      <p:sp>
        <p:nvSpPr>
          <p:cNvPr id="80899" name="Rectangle 3">
            <a:extLst>
              <a:ext uri="{FF2B5EF4-FFF2-40B4-BE49-F238E27FC236}">
                <a16:creationId xmlns:a16="http://schemas.microsoft.com/office/drawing/2014/main" id="{2AE7F32F-D40E-2588-594E-C5A7F62165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03DD1FE7-09B4-1789-0C5C-E4EB601447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5F80AA34-1376-4C4D-915F-03C47586144F}" type="slidenum">
              <a:rPr lang="en-US" altLang="en-US" sz="1200"/>
              <a:pPr/>
              <a:t>39</a:t>
            </a:fld>
            <a:endParaRPr lang="en-US" altLang="en-US" sz="1200"/>
          </a:p>
        </p:txBody>
      </p:sp>
      <p:sp>
        <p:nvSpPr>
          <p:cNvPr id="82946" name="Rectangle 2">
            <a:extLst>
              <a:ext uri="{FF2B5EF4-FFF2-40B4-BE49-F238E27FC236}">
                <a16:creationId xmlns:a16="http://schemas.microsoft.com/office/drawing/2014/main" id="{E595EED8-376C-5751-9E96-F339BD6CA399}"/>
              </a:ext>
            </a:extLst>
          </p:cNvPr>
          <p:cNvSpPr>
            <a:spLocks noChangeArrowheads="1" noTextEdit="1"/>
          </p:cNvSpPr>
          <p:nvPr>
            <p:ph type="sldImg"/>
          </p:nvPr>
        </p:nvSpPr>
        <p:spPr>
          <a:ln/>
        </p:spPr>
      </p:sp>
      <p:sp>
        <p:nvSpPr>
          <p:cNvPr id="82947" name="Rectangle 3">
            <a:extLst>
              <a:ext uri="{FF2B5EF4-FFF2-40B4-BE49-F238E27FC236}">
                <a16:creationId xmlns:a16="http://schemas.microsoft.com/office/drawing/2014/main" id="{2C2D2E67-8844-1686-6880-994BAA84D3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BED95F16-FBC4-0C22-4020-E8966E94C2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0B263AC0-C0BB-4C40-A787-69C2703AA900}" type="slidenum">
              <a:rPr lang="en-US" altLang="en-US" sz="1200"/>
              <a:pPr/>
              <a:t>4</a:t>
            </a:fld>
            <a:endParaRPr lang="en-US" altLang="en-US" sz="1200"/>
          </a:p>
        </p:txBody>
      </p:sp>
      <p:sp>
        <p:nvSpPr>
          <p:cNvPr id="11266" name="Rectangle 2">
            <a:extLst>
              <a:ext uri="{FF2B5EF4-FFF2-40B4-BE49-F238E27FC236}">
                <a16:creationId xmlns:a16="http://schemas.microsoft.com/office/drawing/2014/main" id="{7B988BEB-9FB7-67AD-2CD6-28AB86337551}"/>
              </a:ext>
            </a:extLst>
          </p:cNvPr>
          <p:cNvSpPr>
            <a:spLocks noChangeArrowheads="1" noTextEdit="1"/>
          </p:cNvSpPr>
          <p:nvPr>
            <p:ph type="sldImg"/>
          </p:nvPr>
        </p:nvSpPr>
        <p:spPr>
          <a:ln/>
        </p:spPr>
      </p:sp>
      <p:sp>
        <p:nvSpPr>
          <p:cNvPr id="11267" name="Rectangle 3">
            <a:extLst>
              <a:ext uri="{FF2B5EF4-FFF2-40B4-BE49-F238E27FC236}">
                <a16:creationId xmlns:a16="http://schemas.microsoft.com/office/drawing/2014/main" id="{678A02F6-5E48-3699-EC86-3163CF393A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59050C8C-56C1-9556-84E6-27CD430D12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4CF5B7BC-1FCC-7049-BABB-0E9DB2E6DD4D}" type="slidenum">
              <a:rPr lang="en-US" altLang="en-US" sz="1200"/>
              <a:pPr/>
              <a:t>40</a:t>
            </a:fld>
            <a:endParaRPr lang="en-US" altLang="en-US" sz="1200"/>
          </a:p>
        </p:txBody>
      </p:sp>
      <p:sp>
        <p:nvSpPr>
          <p:cNvPr id="84994" name="Rectangle 2">
            <a:extLst>
              <a:ext uri="{FF2B5EF4-FFF2-40B4-BE49-F238E27FC236}">
                <a16:creationId xmlns:a16="http://schemas.microsoft.com/office/drawing/2014/main" id="{A404E8B7-F98E-CAD1-14D2-7E9E185E482F}"/>
              </a:ext>
            </a:extLst>
          </p:cNvPr>
          <p:cNvSpPr>
            <a:spLocks noChangeArrowheads="1" noTextEdit="1"/>
          </p:cNvSpPr>
          <p:nvPr>
            <p:ph type="sldImg"/>
          </p:nvPr>
        </p:nvSpPr>
        <p:spPr>
          <a:ln/>
        </p:spPr>
      </p:sp>
      <p:sp>
        <p:nvSpPr>
          <p:cNvPr id="84995" name="Rectangle 3">
            <a:extLst>
              <a:ext uri="{FF2B5EF4-FFF2-40B4-BE49-F238E27FC236}">
                <a16:creationId xmlns:a16="http://schemas.microsoft.com/office/drawing/2014/main" id="{28A49FD8-A7AE-90D7-4AA0-1CBB626EBE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05424523-782E-96EE-6606-CE68ACC113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FC514C07-6B9A-8F40-B271-D59A5848788E}" type="slidenum">
              <a:rPr lang="en-US" altLang="en-US" sz="1200"/>
              <a:pPr/>
              <a:t>41</a:t>
            </a:fld>
            <a:endParaRPr lang="en-US" altLang="en-US" sz="1200"/>
          </a:p>
        </p:txBody>
      </p:sp>
      <p:sp>
        <p:nvSpPr>
          <p:cNvPr id="87042" name="Rectangle 2">
            <a:extLst>
              <a:ext uri="{FF2B5EF4-FFF2-40B4-BE49-F238E27FC236}">
                <a16:creationId xmlns:a16="http://schemas.microsoft.com/office/drawing/2014/main" id="{E5D7C4B0-81B8-132F-A1AB-1353855E46A0}"/>
              </a:ext>
            </a:extLst>
          </p:cNvPr>
          <p:cNvSpPr>
            <a:spLocks noChangeArrowheads="1" noTextEdit="1"/>
          </p:cNvSpPr>
          <p:nvPr>
            <p:ph type="sldImg"/>
          </p:nvPr>
        </p:nvSpPr>
        <p:spPr>
          <a:ln/>
        </p:spPr>
      </p:sp>
      <p:sp>
        <p:nvSpPr>
          <p:cNvPr id="87043" name="Rectangle 3">
            <a:extLst>
              <a:ext uri="{FF2B5EF4-FFF2-40B4-BE49-F238E27FC236}">
                <a16:creationId xmlns:a16="http://schemas.microsoft.com/office/drawing/2014/main" id="{DEA9A2F0-7D97-E838-6556-0F61A50511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98064C28-9967-EC81-832B-6C01CF9672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FAF801C5-1ACC-864F-8185-38FF3619185A}" type="slidenum">
              <a:rPr lang="en-US" altLang="en-US" sz="1200"/>
              <a:pPr/>
              <a:t>42</a:t>
            </a:fld>
            <a:endParaRPr lang="en-US" altLang="en-US" sz="1200"/>
          </a:p>
        </p:txBody>
      </p:sp>
      <p:sp>
        <p:nvSpPr>
          <p:cNvPr id="89090" name="Rectangle 2">
            <a:extLst>
              <a:ext uri="{FF2B5EF4-FFF2-40B4-BE49-F238E27FC236}">
                <a16:creationId xmlns:a16="http://schemas.microsoft.com/office/drawing/2014/main" id="{E4D9B4FE-104E-9696-3676-8B6967C88254}"/>
              </a:ext>
            </a:extLst>
          </p:cNvPr>
          <p:cNvSpPr>
            <a:spLocks noChangeArrowheads="1" noTextEdit="1"/>
          </p:cNvSpPr>
          <p:nvPr>
            <p:ph type="sldImg"/>
          </p:nvPr>
        </p:nvSpPr>
        <p:spPr>
          <a:ln/>
        </p:spPr>
      </p:sp>
      <p:sp>
        <p:nvSpPr>
          <p:cNvPr id="89091" name="Rectangle 3">
            <a:extLst>
              <a:ext uri="{FF2B5EF4-FFF2-40B4-BE49-F238E27FC236}">
                <a16:creationId xmlns:a16="http://schemas.microsoft.com/office/drawing/2014/main" id="{4370AC48-FF18-8CEC-F773-5C51B51383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8B580428-4A7B-D861-B500-7C86DBD7DA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A25229FA-3290-6245-B79C-18DB8E9FC0DD}" type="slidenum">
              <a:rPr lang="en-US" altLang="en-US" sz="1200"/>
              <a:pPr/>
              <a:t>43</a:t>
            </a:fld>
            <a:endParaRPr lang="en-US" altLang="en-US" sz="1200"/>
          </a:p>
        </p:txBody>
      </p:sp>
      <p:sp>
        <p:nvSpPr>
          <p:cNvPr id="91138" name="Rectangle 2">
            <a:extLst>
              <a:ext uri="{FF2B5EF4-FFF2-40B4-BE49-F238E27FC236}">
                <a16:creationId xmlns:a16="http://schemas.microsoft.com/office/drawing/2014/main" id="{F4AE52C8-3C4D-22D2-210E-45647F62B763}"/>
              </a:ext>
            </a:extLst>
          </p:cNvPr>
          <p:cNvSpPr>
            <a:spLocks noChangeArrowheads="1" noTextEdit="1"/>
          </p:cNvSpPr>
          <p:nvPr>
            <p:ph type="sldImg"/>
          </p:nvPr>
        </p:nvSpPr>
        <p:spPr>
          <a:ln/>
        </p:spPr>
      </p:sp>
      <p:sp>
        <p:nvSpPr>
          <p:cNvPr id="91139" name="Rectangle 3">
            <a:extLst>
              <a:ext uri="{FF2B5EF4-FFF2-40B4-BE49-F238E27FC236}">
                <a16:creationId xmlns:a16="http://schemas.microsoft.com/office/drawing/2014/main" id="{2B0FA563-E1B9-93BD-1F31-D9D8C91164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F605E516-C2CD-A9DA-E371-5C2AFC5F81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CC0325FC-2A97-274A-9593-198FEA762113}" type="slidenum">
              <a:rPr lang="en-US" altLang="en-US" sz="1200"/>
              <a:pPr/>
              <a:t>44</a:t>
            </a:fld>
            <a:endParaRPr lang="en-US" altLang="en-US" sz="1200"/>
          </a:p>
        </p:txBody>
      </p:sp>
      <p:sp>
        <p:nvSpPr>
          <p:cNvPr id="93186" name="Rectangle 2">
            <a:extLst>
              <a:ext uri="{FF2B5EF4-FFF2-40B4-BE49-F238E27FC236}">
                <a16:creationId xmlns:a16="http://schemas.microsoft.com/office/drawing/2014/main" id="{0823E7DB-3A73-C73C-BDBB-4BDD4C07E2FC}"/>
              </a:ext>
            </a:extLst>
          </p:cNvPr>
          <p:cNvSpPr>
            <a:spLocks noChangeArrowheads="1" noTextEdit="1"/>
          </p:cNvSpPr>
          <p:nvPr>
            <p:ph type="sldImg"/>
          </p:nvPr>
        </p:nvSpPr>
        <p:spPr>
          <a:ln/>
        </p:spPr>
      </p:sp>
      <p:sp>
        <p:nvSpPr>
          <p:cNvPr id="93187" name="Rectangle 3">
            <a:extLst>
              <a:ext uri="{FF2B5EF4-FFF2-40B4-BE49-F238E27FC236}">
                <a16:creationId xmlns:a16="http://schemas.microsoft.com/office/drawing/2014/main" id="{755F9B57-A2DD-F50D-AFF8-86E3EBDC38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4A823173-66F5-07CD-964B-BFA84DD3F6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99213ED6-4D15-F143-BF07-BA46C8C26851}" type="slidenum">
              <a:rPr lang="en-US" altLang="en-US" sz="1200"/>
              <a:pPr/>
              <a:t>5</a:t>
            </a:fld>
            <a:endParaRPr lang="en-US" altLang="en-US" sz="1200"/>
          </a:p>
        </p:txBody>
      </p:sp>
      <p:sp>
        <p:nvSpPr>
          <p:cNvPr id="13314" name="Rectangle 2">
            <a:extLst>
              <a:ext uri="{FF2B5EF4-FFF2-40B4-BE49-F238E27FC236}">
                <a16:creationId xmlns:a16="http://schemas.microsoft.com/office/drawing/2014/main" id="{E10F7EAF-4D60-1F84-19CA-098BA122DC20}"/>
              </a:ext>
            </a:extLst>
          </p:cNvPr>
          <p:cNvSpPr>
            <a:spLocks noChangeArrowheads="1" noTextEdit="1"/>
          </p:cNvSpPr>
          <p:nvPr>
            <p:ph type="sldImg"/>
          </p:nvPr>
        </p:nvSpPr>
        <p:spPr>
          <a:ln/>
        </p:spPr>
      </p:sp>
      <p:sp>
        <p:nvSpPr>
          <p:cNvPr id="13315" name="Rectangle 3">
            <a:extLst>
              <a:ext uri="{FF2B5EF4-FFF2-40B4-BE49-F238E27FC236}">
                <a16:creationId xmlns:a16="http://schemas.microsoft.com/office/drawing/2014/main" id="{D4ACC150-C6EE-046B-A6C6-69C8A6B240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CB3E8584-9CF9-0432-D73E-4C02D44F8A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49AAE16A-80AA-9E41-BF27-EDC70702CC77}" type="slidenum">
              <a:rPr lang="en-US" altLang="en-US" sz="1200"/>
              <a:pPr/>
              <a:t>6</a:t>
            </a:fld>
            <a:endParaRPr lang="en-US" altLang="en-US" sz="1200"/>
          </a:p>
        </p:txBody>
      </p:sp>
      <p:sp>
        <p:nvSpPr>
          <p:cNvPr id="15362" name="Rectangle 2">
            <a:extLst>
              <a:ext uri="{FF2B5EF4-FFF2-40B4-BE49-F238E27FC236}">
                <a16:creationId xmlns:a16="http://schemas.microsoft.com/office/drawing/2014/main" id="{4CE2B355-D7D0-010E-A818-AC30B668B683}"/>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919F4C3D-9EFA-9CAD-20C4-EE219B2F1B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E567EAF7-7687-ECCD-82C5-113FAD3D3A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5B181207-7E30-D544-8537-B6A0F1ABF6ED}" type="slidenum">
              <a:rPr lang="en-US" altLang="en-US" sz="1200"/>
              <a:pPr/>
              <a:t>7</a:t>
            </a:fld>
            <a:endParaRPr lang="en-US" altLang="en-US" sz="1200"/>
          </a:p>
        </p:txBody>
      </p:sp>
      <p:sp>
        <p:nvSpPr>
          <p:cNvPr id="17410" name="Rectangle 2">
            <a:extLst>
              <a:ext uri="{FF2B5EF4-FFF2-40B4-BE49-F238E27FC236}">
                <a16:creationId xmlns:a16="http://schemas.microsoft.com/office/drawing/2014/main" id="{18708512-5D3F-765F-2D95-1981A66ABE51}"/>
              </a:ext>
            </a:extLst>
          </p:cNvPr>
          <p:cNvSpPr>
            <a:spLocks noChangeArrowheads="1" noTextEdit="1"/>
          </p:cNvSpPr>
          <p:nvPr>
            <p:ph type="sldImg"/>
          </p:nvPr>
        </p:nvSpPr>
        <p:spPr>
          <a:ln/>
        </p:spPr>
      </p:sp>
      <p:sp>
        <p:nvSpPr>
          <p:cNvPr id="17411" name="Rectangle 3">
            <a:extLst>
              <a:ext uri="{FF2B5EF4-FFF2-40B4-BE49-F238E27FC236}">
                <a16:creationId xmlns:a16="http://schemas.microsoft.com/office/drawing/2014/main" id="{FD9790FA-7061-AF8B-7FED-443C354020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18B07934-368A-F4D9-77D7-6CD29991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20484B02-7C96-0840-AF3E-DDA3D8285732}" type="slidenum">
              <a:rPr lang="en-US" altLang="en-US" sz="1200"/>
              <a:pPr/>
              <a:t>8</a:t>
            </a:fld>
            <a:endParaRPr lang="en-US" altLang="en-US" sz="1200"/>
          </a:p>
        </p:txBody>
      </p:sp>
      <p:sp>
        <p:nvSpPr>
          <p:cNvPr id="19458" name="Rectangle 2">
            <a:extLst>
              <a:ext uri="{FF2B5EF4-FFF2-40B4-BE49-F238E27FC236}">
                <a16:creationId xmlns:a16="http://schemas.microsoft.com/office/drawing/2014/main" id="{D3B7EE33-B507-880F-D631-A250F0382736}"/>
              </a:ext>
            </a:extLst>
          </p:cNvPr>
          <p:cNvSpPr>
            <a:spLocks noChangeArrowheads="1" noTextEdit="1"/>
          </p:cNvSpPr>
          <p:nvPr>
            <p:ph type="sldImg"/>
          </p:nvPr>
        </p:nvSpPr>
        <p:spPr>
          <a:ln/>
        </p:spPr>
      </p:sp>
      <p:sp>
        <p:nvSpPr>
          <p:cNvPr id="19459" name="Rectangle 3">
            <a:extLst>
              <a:ext uri="{FF2B5EF4-FFF2-40B4-BE49-F238E27FC236}">
                <a16:creationId xmlns:a16="http://schemas.microsoft.com/office/drawing/2014/main" id="{5AF86F7C-FFBF-D181-A160-4325ED20A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72D8317D-F338-5837-B6FF-7C3701E95F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fld id="{7FAA9597-A5F4-184E-BE1A-A92F68831829}" type="slidenum">
              <a:rPr lang="en-US" altLang="en-US" sz="1200"/>
              <a:pPr/>
              <a:t>9</a:t>
            </a:fld>
            <a:endParaRPr lang="en-US" altLang="en-US" sz="1200"/>
          </a:p>
        </p:txBody>
      </p:sp>
      <p:sp>
        <p:nvSpPr>
          <p:cNvPr id="21506" name="Rectangle 2">
            <a:extLst>
              <a:ext uri="{FF2B5EF4-FFF2-40B4-BE49-F238E27FC236}">
                <a16:creationId xmlns:a16="http://schemas.microsoft.com/office/drawing/2014/main" id="{6859FF68-2E7D-F075-19A1-B15B53E9D563}"/>
              </a:ext>
            </a:extLst>
          </p:cNvPr>
          <p:cNvSpPr>
            <a:spLocks noChangeArrowheads="1" noTextEdit="1"/>
          </p:cNvSpPr>
          <p:nvPr>
            <p:ph type="sldImg"/>
          </p:nvPr>
        </p:nvSpPr>
        <p:spPr>
          <a:ln/>
        </p:spPr>
      </p:sp>
      <p:sp>
        <p:nvSpPr>
          <p:cNvPr id="21507" name="Rectangle 3">
            <a:extLst>
              <a:ext uri="{FF2B5EF4-FFF2-40B4-BE49-F238E27FC236}">
                <a16:creationId xmlns:a16="http://schemas.microsoft.com/office/drawing/2014/main" id="{53465245-3A18-23F7-CF60-B7B0730DD6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5991-BC4E-E09C-9684-753288511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4A5BF0-C3C2-A8E9-5F5B-6E373556C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DCC10-BE14-9F8C-0968-89C2FA580CC5}"/>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5E887552-A594-8322-3E0E-13DDD06F9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2A391-5BE8-2998-2E3A-2975C8615F3C}"/>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333407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EC14-6488-6C11-757D-A9E680C3C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18650E-4606-06FE-6452-BF8A03998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8ACE3-F32B-E58B-AF3B-AE07BBC1979C}"/>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E7B5583D-ACD0-72B2-C224-7BD9D9D82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2F02-6EA0-A058-8715-1C652ADE4C5F}"/>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255959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8AFA6-1F38-4F03-3C30-D456D061CF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09772-83E9-0629-E52A-44A9251EF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2D114-1D3F-5868-2E80-39AC0C4F765D}"/>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A0BEAB18-A2A9-1615-09F8-C9060B4C3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A53B3-51CE-442E-B122-0BF8CACE9B8C}"/>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203981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4831-618E-DDFC-5FF5-BDDF43093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0C44BB-DF7E-5684-5AE2-238CD6BA2D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D6D05-60E4-8162-2BD3-5C65D850FDDA}"/>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91F540D1-0468-E490-4BE5-493C757A8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B3369-88CC-1B48-4205-159F1E3AB5FC}"/>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351672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D279-27E7-298B-C4A0-3EFD30C6B0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A42FC-BDC3-DD07-F619-DFFD6A944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FAF54A-6D2F-A9DC-68AC-2895A1BFCFF1}"/>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232C0527-6B7B-DC57-312A-E5E26890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7C05C-44F2-72BA-A415-70F5D06E8A11}"/>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42939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F765-1EF3-5895-A3C6-C83CAF67D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935947-274B-D998-6A04-AD3B48576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7BD0E-61D5-67DF-1DF5-377D82EE1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361D8D-82A5-2467-9D42-AECE4A46C892}"/>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6" name="Footer Placeholder 5">
            <a:extLst>
              <a:ext uri="{FF2B5EF4-FFF2-40B4-BE49-F238E27FC236}">
                <a16:creationId xmlns:a16="http://schemas.microsoft.com/office/drawing/2014/main" id="{24DE462A-CA01-8237-31F4-D38EFAE74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9045B-25E4-D761-5DFA-6FA728021251}"/>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206356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87BD-6E61-E1A7-9914-B9F0B5A65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71DC1-E603-96FE-A184-57F0D0331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B77D1-55AA-6FE9-4A71-5AD301A70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F95308-92A2-45DA-FE68-89C6C0E74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DE6C7-9418-3F70-9187-09BA7262C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69048A-B25A-9D71-CFDA-E4394A4624B0}"/>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8" name="Footer Placeholder 7">
            <a:extLst>
              <a:ext uri="{FF2B5EF4-FFF2-40B4-BE49-F238E27FC236}">
                <a16:creationId xmlns:a16="http://schemas.microsoft.com/office/drawing/2014/main" id="{411AE70C-B825-7542-6FB2-5EF68E4F2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B03772-C6B6-7143-70F7-95D833666D35}"/>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236858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8C26-0A47-758A-5BA7-B19EAB42F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394891-C41A-5B13-1AA1-B962FE09D961}"/>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4" name="Footer Placeholder 3">
            <a:extLst>
              <a:ext uri="{FF2B5EF4-FFF2-40B4-BE49-F238E27FC236}">
                <a16:creationId xmlns:a16="http://schemas.microsoft.com/office/drawing/2014/main" id="{523DCF1D-2B58-8CD7-A1C1-364BC59819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7F366D-6D4C-EDB7-B7CD-1D98985E906F}"/>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70541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EA801-8709-00C2-5CCA-FCDC3A504ED2}"/>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3" name="Footer Placeholder 2">
            <a:extLst>
              <a:ext uri="{FF2B5EF4-FFF2-40B4-BE49-F238E27FC236}">
                <a16:creationId xmlns:a16="http://schemas.microsoft.com/office/drawing/2014/main" id="{BB8B8C1C-B68A-8F90-1193-952003CF73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55D61-FBD6-6A09-0683-F74EB82E6397}"/>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33120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A7EA-3CE4-987A-CEF9-7D1739723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A68B0C-8D1F-5CD7-AFE0-7BF1C4049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2AB403-1486-DD44-6167-87523C0B0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2CF11-362D-EC60-24C1-B93503AFF977}"/>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6" name="Footer Placeholder 5">
            <a:extLst>
              <a:ext uri="{FF2B5EF4-FFF2-40B4-BE49-F238E27FC236}">
                <a16:creationId xmlns:a16="http://schemas.microsoft.com/office/drawing/2014/main" id="{A44B28C1-78A2-B722-B9EF-C0D9EA8E4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C31B7-68A5-8EE6-746F-1BE08977786A}"/>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121131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8783-8F37-A2C8-F868-C377F12AF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58393B-3AA4-9DCD-6853-6CF897659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4B7C24-DBEB-A494-4A67-1527B719D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15543-0874-9841-3C24-EC4C17F35246}"/>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6" name="Footer Placeholder 5">
            <a:extLst>
              <a:ext uri="{FF2B5EF4-FFF2-40B4-BE49-F238E27FC236}">
                <a16:creationId xmlns:a16="http://schemas.microsoft.com/office/drawing/2014/main" id="{2B0BEAC8-CF4D-232C-B4A2-D43344B1D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9971D-9F45-6C71-6C01-D2DDADA80689}"/>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69847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661B5-586B-F270-DC34-97028C2CEC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3C93A-0F3D-DF2C-5A62-95725FA42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2D7AC-8F2A-B738-5C6A-03B4D2986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93475FD0-6B6B-EBCA-ED27-FB1B67487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4B8E5E-E49F-B899-E7F2-98AD68274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EF044-084C-0448-895B-F5B7FB141065}" type="slidenum">
              <a:rPr lang="en-US" smtClean="0"/>
              <a:t>‹#›</a:t>
            </a:fld>
            <a:endParaRPr lang="en-US"/>
          </a:p>
        </p:txBody>
      </p:sp>
    </p:spTree>
    <p:extLst>
      <p:ext uri="{BB962C8B-B14F-4D97-AF65-F5344CB8AC3E}">
        <p14:creationId xmlns:p14="http://schemas.microsoft.com/office/powerpoint/2010/main" val="292385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A698D931-856D-1568-9E1D-3379C3E6D848}"/>
              </a:ext>
            </a:extLst>
          </p:cNvPr>
          <p:cNvSpPr>
            <a:spLocks noChangeArrowheads="1"/>
          </p:cNvSpPr>
          <p:nvPr/>
        </p:nvSpPr>
        <p:spPr bwMode="auto">
          <a:xfrm>
            <a:off x="7223126" y="3627439"/>
            <a:ext cx="1933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50000"/>
              <a:buBlip>
                <a:blip r:embed="rId3"/>
              </a:buBlip>
              <a:defRPr sz="3200" b="1">
                <a:solidFill>
                  <a:schemeClr val="bg2"/>
                </a:solidFill>
                <a:latin typeface="Times New Roman" panose="02020603050405020304" pitchFamily="18" charset="0"/>
              </a:defRPr>
            </a:lvl1pPr>
            <a:lvl2pPr marL="742950" indent="-285750">
              <a:spcBef>
                <a:spcPct val="20000"/>
              </a:spcBef>
              <a:buClr>
                <a:srgbClr val="800000"/>
              </a:buClr>
              <a:buSzPct val="80000"/>
              <a:buFont typeface="Wingdings" pitchFamily="2" charset="2"/>
              <a:buChar char="Ø"/>
              <a:defRPr sz="2800" b="1">
                <a:solidFill>
                  <a:schemeClr val="bg2"/>
                </a:solidFill>
                <a:latin typeface="Times New Roman" panose="02020603050405020304" pitchFamily="18" charset="0"/>
              </a:defRPr>
            </a:lvl2pPr>
            <a:lvl3pPr marL="1143000" indent="-228600">
              <a:spcBef>
                <a:spcPct val="20000"/>
              </a:spcBef>
              <a:buClr>
                <a:srgbClr val="800000"/>
              </a:buClr>
              <a:buSzPct val="80000"/>
              <a:buFont typeface="Wingdings" pitchFamily="2" charset="2"/>
              <a:buChar char="§"/>
              <a:defRPr sz="2400" b="1">
                <a:solidFill>
                  <a:schemeClr val="bg2"/>
                </a:solidFill>
                <a:latin typeface="Times New Roman" panose="02020603050405020304" pitchFamily="18" charset="0"/>
              </a:defRPr>
            </a:lvl3pPr>
            <a:lvl4pPr marL="1600200" indent="-228600">
              <a:spcBef>
                <a:spcPct val="20000"/>
              </a:spcBef>
              <a:buSzPct val="100000"/>
              <a:buChar char="–"/>
              <a:defRPr sz="2000" b="1">
                <a:solidFill>
                  <a:schemeClr val="bg2"/>
                </a:solidFill>
                <a:latin typeface="Times New Roman" panose="02020603050405020304" pitchFamily="18" charset="0"/>
              </a:defRPr>
            </a:lvl4pPr>
            <a:lvl5pPr marL="2057400" indent="-228600">
              <a:spcBef>
                <a:spcPct val="20000"/>
              </a:spcBef>
              <a:buSzPct val="100000"/>
              <a:buChar char="•"/>
              <a:defRPr sz="2000" b="1">
                <a:solidFill>
                  <a:schemeClr val="bg2"/>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9pPr>
          </a:lstStyle>
          <a:p>
            <a:pPr>
              <a:spcBef>
                <a:spcPct val="0"/>
              </a:spcBef>
              <a:buSzTx/>
              <a:buFontTx/>
              <a:buNone/>
            </a:pPr>
            <a:endParaRPr lang="en-US" altLang="en-US" sz="2400" b="0">
              <a:solidFill>
                <a:schemeClr val="tx1"/>
              </a:solidFill>
            </a:endParaRPr>
          </a:p>
        </p:txBody>
      </p:sp>
      <p:sp>
        <p:nvSpPr>
          <p:cNvPr id="4098" name="Rectangle 4">
            <a:extLst>
              <a:ext uri="{FF2B5EF4-FFF2-40B4-BE49-F238E27FC236}">
                <a16:creationId xmlns:a16="http://schemas.microsoft.com/office/drawing/2014/main" id="{A1522A45-0965-7CBE-7B9A-8E627470856E}"/>
              </a:ext>
            </a:extLst>
          </p:cNvPr>
          <p:cNvSpPr>
            <a:spLocks noGrp="1" noChangeArrowheads="1"/>
          </p:cNvSpPr>
          <p:nvPr>
            <p:ph type="title"/>
          </p:nvPr>
        </p:nvSpPr>
        <p:spPr>
          <a:xfrm>
            <a:off x="1871664" y="182563"/>
            <a:ext cx="8480425" cy="1320800"/>
          </a:xfrm>
          <a:noFill/>
        </p:spPr>
        <p:txBody>
          <a:bodyPr/>
          <a:lstStyle/>
          <a:p>
            <a:pPr>
              <a:spcBef>
                <a:spcPct val="2000"/>
              </a:spcBef>
            </a:pPr>
            <a:r>
              <a:rPr lang="en-US" altLang="en-US" b="1">
                <a:solidFill>
                  <a:srgbClr val="FF0000"/>
                </a:solidFill>
              </a:rPr>
              <a:t>Information Technology Auditing </a:t>
            </a:r>
            <a:endParaRPr lang="en-US" altLang="en-US">
              <a:solidFill>
                <a:srgbClr val="FF0000"/>
              </a:solidFill>
            </a:endParaRPr>
          </a:p>
        </p:txBody>
      </p:sp>
      <p:sp>
        <p:nvSpPr>
          <p:cNvPr id="30725" name="Rectangle 5">
            <a:extLst>
              <a:ext uri="{FF2B5EF4-FFF2-40B4-BE49-F238E27FC236}">
                <a16:creationId xmlns:a16="http://schemas.microsoft.com/office/drawing/2014/main" id="{75A116B4-9265-BF75-8126-6AC3B3C0AADC}"/>
              </a:ext>
            </a:extLst>
          </p:cNvPr>
          <p:cNvSpPr>
            <a:spLocks noGrp="1" noChangeArrowheads="1"/>
          </p:cNvSpPr>
          <p:nvPr>
            <p:ph type="body" idx="1"/>
          </p:nvPr>
        </p:nvSpPr>
        <p:spPr>
          <a:xfrm>
            <a:off x="1797050" y="2035175"/>
            <a:ext cx="7696200" cy="3061351"/>
          </a:xfrm>
          <a:noFill/>
        </p:spPr>
        <p:txBody>
          <a:bodyPr>
            <a:spAutoFit/>
          </a:bodyPr>
          <a:lstStyle/>
          <a:p>
            <a:pPr>
              <a:spcAft>
                <a:spcPct val="30000"/>
              </a:spcAft>
            </a:pPr>
            <a:r>
              <a:rPr lang="en-US" altLang="en-US"/>
              <a:t>Introduction</a:t>
            </a:r>
          </a:p>
          <a:p>
            <a:pPr>
              <a:spcAft>
                <a:spcPct val="30000"/>
              </a:spcAft>
            </a:pPr>
            <a:r>
              <a:rPr lang="en-US" altLang="en-US"/>
              <a:t>The Audit Function</a:t>
            </a:r>
          </a:p>
          <a:p>
            <a:pPr>
              <a:spcAft>
                <a:spcPct val="30000"/>
              </a:spcAft>
            </a:pPr>
            <a:r>
              <a:rPr lang="en-US" altLang="en-US"/>
              <a:t>The IT Auditor’s Toolkit</a:t>
            </a:r>
          </a:p>
          <a:p>
            <a:pPr>
              <a:spcAft>
                <a:spcPct val="30000"/>
              </a:spcAft>
            </a:pPr>
            <a:r>
              <a:rPr lang="en-US" altLang="en-US"/>
              <a:t>Auditing Computerized AIS</a:t>
            </a:r>
            <a:endParaRPr lang="en-US" altLang="en-US" b="0"/>
          </a:p>
          <a:p>
            <a:pPr>
              <a:spcAft>
                <a:spcPct val="30000"/>
              </a:spcAft>
            </a:pPr>
            <a:r>
              <a:rPr lang="en-US" altLang="en-US"/>
              <a:t>IT Auditing Today</a:t>
            </a:r>
          </a:p>
        </p:txBody>
      </p:sp>
      <p:sp>
        <p:nvSpPr>
          <p:cNvPr id="3" name="TextBox 2">
            <a:extLst>
              <a:ext uri="{FF2B5EF4-FFF2-40B4-BE49-F238E27FC236}">
                <a16:creationId xmlns:a16="http://schemas.microsoft.com/office/drawing/2014/main" id="{96D4DC8F-E7FB-3C7D-6B39-1415BB798E89}"/>
              </a:ext>
            </a:extLst>
          </p:cNvPr>
          <p:cNvSpPr txBox="1"/>
          <p:nvPr/>
        </p:nvSpPr>
        <p:spPr>
          <a:xfrm>
            <a:off x="9820508" y="6445405"/>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 calcmode="lin" valueType="num">
                                      <p:cBhvr additive="base">
                                        <p:cTn id="7" dur="500" fill="hold"/>
                                        <p:tgtEl>
                                          <p:spTgt spid="307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xEl>
                                              <p:pRg st="1" end="1"/>
                                            </p:txEl>
                                          </p:spTgt>
                                        </p:tgtEl>
                                        <p:attrNameLst>
                                          <p:attrName>style.visibility</p:attrName>
                                        </p:attrNameLst>
                                      </p:cBhvr>
                                      <p:to>
                                        <p:strVal val="visible"/>
                                      </p:to>
                                    </p:set>
                                    <p:anim calcmode="lin" valueType="num">
                                      <p:cBhvr additive="base">
                                        <p:cTn id="13" dur="500" fill="hold"/>
                                        <p:tgtEl>
                                          <p:spTgt spid="3072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725">
                                            <p:txEl>
                                              <p:pRg st="2" end="2"/>
                                            </p:txEl>
                                          </p:spTgt>
                                        </p:tgtEl>
                                        <p:attrNameLst>
                                          <p:attrName>style.visibility</p:attrName>
                                        </p:attrNameLst>
                                      </p:cBhvr>
                                      <p:to>
                                        <p:strVal val="visible"/>
                                      </p:to>
                                    </p:set>
                                    <p:anim calcmode="lin" valueType="num">
                                      <p:cBhvr additive="base">
                                        <p:cTn id="19" dur="500" fill="hold"/>
                                        <p:tgtEl>
                                          <p:spTgt spid="3072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725">
                                            <p:txEl>
                                              <p:pRg st="3" end="3"/>
                                            </p:txEl>
                                          </p:spTgt>
                                        </p:tgtEl>
                                        <p:attrNameLst>
                                          <p:attrName>style.visibility</p:attrName>
                                        </p:attrNameLst>
                                      </p:cBhvr>
                                      <p:to>
                                        <p:strVal val="visible"/>
                                      </p:to>
                                    </p:set>
                                    <p:anim calcmode="lin" valueType="num">
                                      <p:cBhvr additive="base">
                                        <p:cTn id="25" dur="500" fill="hold"/>
                                        <p:tgtEl>
                                          <p:spTgt spid="3072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0725">
                                            <p:txEl>
                                              <p:pRg st="4" end="4"/>
                                            </p:txEl>
                                          </p:spTgt>
                                        </p:tgtEl>
                                        <p:attrNameLst>
                                          <p:attrName>style.visibility</p:attrName>
                                        </p:attrNameLst>
                                      </p:cBhvr>
                                      <p:to>
                                        <p:strVal val="visible"/>
                                      </p:to>
                                    </p:set>
                                    <p:anim calcmode="lin" valueType="num">
                                      <p:cBhvr additive="base">
                                        <p:cTn id="31" dur="500" fill="hold"/>
                                        <p:tgtEl>
                                          <p:spTgt spid="3072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0E220CC-FDF1-A730-11DD-E77E36B9170D}"/>
              </a:ext>
            </a:extLst>
          </p:cNvPr>
          <p:cNvSpPr>
            <a:spLocks noGrp="1" noChangeArrowheads="1"/>
          </p:cNvSpPr>
          <p:nvPr>
            <p:ph type="title"/>
          </p:nvPr>
        </p:nvSpPr>
        <p:spPr>
          <a:xfrm>
            <a:off x="2057400" y="30163"/>
            <a:ext cx="8077200" cy="1320800"/>
          </a:xfrm>
        </p:spPr>
        <p:txBody>
          <a:bodyPr/>
          <a:lstStyle/>
          <a:p>
            <a:r>
              <a:rPr lang="en-US" altLang="en-US" b="1"/>
              <a:t>Evaluating the Effectiveness of Information Systems Controls</a:t>
            </a:r>
          </a:p>
        </p:txBody>
      </p:sp>
      <p:sp>
        <p:nvSpPr>
          <p:cNvPr id="22530" name="Rectangle 3">
            <a:extLst>
              <a:ext uri="{FF2B5EF4-FFF2-40B4-BE49-F238E27FC236}">
                <a16:creationId xmlns:a16="http://schemas.microsoft.com/office/drawing/2014/main" id="{6F025AC6-9A3A-8F32-8214-C33B5BFB80F6}"/>
              </a:ext>
            </a:extLst>
          </p:cNvPr>
          <p:cNvSpPr>
            <a:spLocks noGrp="1" noChangeArrowheads="1"/>
          </p:cNvSpPr>
          <p:nvPr>
            <p:ph type="body" idx="1"/>
          </p:nvPr>
        </p:nvSpPr>
        <p:spPr>
          <a:xfrm>
            <a:off x="1797050" y="2003426"/>
            <a:ext cx="8661400" cy="2840265"/>
          </a:xfrm>
          <a:noFill/>
        </p:spPr>
        <p:txBody>
          <a:bodyPr>
            <a:spAutoFit/>
          </a:bodyPr>
          <a:lstStyle/>
          <a:p>
            <a:r>
              <a:rPr lang="en-US" altLang="en-US"/>
              <a:t>Impact on Substantive Testing</a:t>
            </a:r>
          </a:p>
          <a:p>
            <a:pPr lvl="1"/>
            <a:r>
              <a:rPr lang="en-US" altLang="en-US"/>
              <a:t>Strong controls, less substantive testing</a:t>
            </a:r>
          </a:p>
          <a:p>
            <a:pPr lvl="1"/>
            <a:r>
              <a:rPr lang="en-US" altLang="en-US"/>
              <a:t>Weak controls, more substantive testing</a:t>
            </a:r>
          </a:p>
          <a:p>
            <a:pPr lvl="1"/>
            <a:endParaRPr lang="en-US" altLang="en-US" sz="1400"/>
          </a:p>
          <a:p>
            <a:r>
              <a:rPr lang="en-US" altLang="en-US"/>
              <a:t>Risk Assessment</a:t>
            </a:r>
          </a:p>
          <a:p>
            <a:pPr lvl="1"/>
            <a:r>
              <a:rPr lang="en-US" altLang="en-US"/>
              <a:t>Evaluate the risks associated with control weaknesses</a:t>
            </a:r>
          </a:p>
          <a:p>
            <a:pPr lvl="1"/>
            <a:r>
              <a:rPr lang="en-US" altLang="en-US"/>
              <a:t>Make recommendations to improve controls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2C484D0-62CF-4629-2E7C-103A72977085}"/>
              </a:ext>
            </a:extLst>
          </p:cNvPr>
          <p:cNvSpPr>
            <a:spLocks noGrp="1" noChangeArrowheads="1"/>
          </p:cNvSpPr>
          <p:nvPr>
            <p:ph type="title"/>
          </p:nvPr>
        </p:nvSpPr>
        <p:spPr>
          <a:xfrm>
            <a:off x="2057400" y="338138"/>
            <a:ext cx="8077200" cy="704850"/>
          </a:xfrm>
        </p:spPr>
        <p:txBody>
          <a:bodyPr/>
          <a:lstStyle/>
          <a:p>
            <a:r>
              <a:rPr lang="en-US" altLang="en-US" b="1"/>
              <a:t>Risk Assessment</a:t>
            </a:r>
          </a:p>
        </p:txBody>
      </p:sp>
      <p:sp>
        <p:nvSpPr>
          <p:cNvPr id="24578" name="Rectangle 3">
            <a:extLst>
              <a:ext uri="{FF2B5EF4-FFF2-40B4-BE49-F238E27FC236}">
                <a16:creationId xmlns:a16="http://schemas.microsoft.com/office/drawing/2014/main" id="{5E318EBA-D339-2D1F-2FBE-FF0988F4C9A0}"/>
              </a:ext>
            </a:extLst>
          </p:cNvPr>
          <p:cNvSpPr>
            <a:spLocks noGrp="1" noChangeArrowheads="1"/>
          </p:cNvSpPr>
          <p:nvPr>
            <p:ph type="body" idx="1"/>
          </p:nvPr>
        </p:nvSpPr>
        <p:spPr>
          <a:xfrm>
            <a:off x="1797050" y="2003426"/>
            <a:ext cx="8661400" cy="3550203"/>
          </a:xfrm>
          <a:noFill/>
        </p:spPr>
        <p:txBody>
          <a:bodyPr>
            <a:spAutoFit/>
          </a:bodyPr>
          <a:lstStyle/>
          <a:p>
            <a:r>
              <a:rPr lang="en-US" altLang="en-US"/>
              <a:t>Risk-Based Audit Approach</a:t>
            </a:r>
          </a:p>
          <a:p>
            <a:pPr lvl="1"/>
            <a:r>
              <a:rPr lang="en-US" altLang="en-US"/>
              <a:t>Determine the threats</a:t>
            </a:r>
          </a:p>
          <a:p>
            <a:pPr lvl="1"/>
            <a:r>
              <a:rPr lang="en-US" altLang="en-US"/>
              <a:t>Identify the control procedures needed</a:t>
            </a:r>
          </a:p>
          <a:p>
            <a:pPr lvl="1"/>
            <a:r>
              <a:rPr lang="en-US" altLang="en-US"/>
              <a:t>Evaluate the current control procedures</a:t>
            </a:r>
          </a:p>
          <a:p>
            <a:pPr lvl="1"/>
            <a:r>
              <a:rPr lang="en-US" altLang="en-US"/>
              <a:t>Evaluate the weaknesses within the AIS</a:t>
            </a:r>
          </a:p>
          <a:p>
            <a:pPr lvl="1"/>
            <a:endParaRPr lang="en-US" altLang="en-US" sz="800"/>
          </a:p>
          <a:p>
            <a:r>
              <a:rPr lang="en-US" altLang="en-US"/>
              <a:t>Benefits</a:t>
            </a:r>
          </a:p>
          <a:p>
            <a:pPr lvl="1"/>
            <a:r>
              <a:rPr lang="en-US" altLang="en-US"/>
              <a:t>Understanding of errors and irregularities</a:t>
            </a:r>
          </a:p>
          <a:p>
            <a:pPr lvl="1"/>
            <a:r>
              <a:rPr lang="en-US" altLang="en-US"/>
              <a:t>Sound basis for recommendations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AC479A74-5FAB-4B6F-2B44-88B28B4895F8}"/>
              </a:ext>
            </a:extLst>
          </p:cNvPr>
          <p:cNvSpPr>
            <a:spLocks noGrp="1" noChangeArrowheads="1"/>
          </p:cNvSpPr>
          <p:nvPr>
            <p:ph type="title"/>
          </p:nvPr>
        </p:nvSpPr>
        <p:spPr>
          <a:xfrm>
            <a:off x="2057400" y="30163"/>
            <a:ext cx="8077200" cy="1320800"/>
          </a:xfrm>
        </p:spPr>
        <p:txBody>
          <a:bodyPr/>
          <a:lstStyle/>
          <a:p>
            <a:r>
              <a:rPr lang="en-US" altLang="en-US" b="1"/>
              <a:t>Information Systems </a:t>
            </a:r>
            <a:br>
              <a:rPr lang="en-US" altLang="en-US" b="1"/>
            </a:br>
            <a:r>
              <a:rPr lang="en-US" altLang="en-US" b="1"/>
              <a:t>Risk Assessment</a:t>
            </a:r>
          </a:p>
        </p:txBody>
      </p:sp>
      <p:sp>
        <p:nvSpPr>
          <p:cNvPr id="26626" name="Rectangle 3">
            <a:extLst>
              <a:ext uri="{FF2B5EF4-FFF2-40B4-BE49-F238E27FC236}">
                <a16:creationId xmlns:a16="http://schemas.microsoft.com/office/drawing/2014/main" id="{226F4E7D-A38D-B1B2-B32D-7CDB6879C471}"/>
              </a:ext>
            </a:extLst>
          </p:cNvPr>
          <p:cNvSpPr>
            <a:spLocks noGrp="1" noChangeArrowheads="1"/>
          </p:cNvSpPr>
          <p:nvPr>
            <p:ph type="body" idx="1"/>
          </p:nvPr>
        </p:nvSpPr>
        <p:spPr>
          <a:xfrm>
            <a:off x="1797050" y="2003426"/>
            <a:ext cx="8661400" cy="3115725"/>
          </a:xfrm>
          <a:noFill/>
        </p:spPr>
        <p:txBody>
          <a:bodyPr>
            <a:spAutoFit/>
          </a:bodyPr>
          <a:lstStyle/>
          <a:p>
            <a:r>
              <a:rPr lang="en-US" altLang="en-US"/>
              <a:t>Method of evaluating desirability of IT controls</a:t>
            </a:r>
          </a:p>
          <a:p>
            <a:endParaRPr lang="en-US" altLang="en-US" sz="800"/>
          </a:p>
          <a:p>
            <a:r>
              <a:rPr lang="en-US" altLang="en-US"/>
              <a:t>Types of Risks</a:t>
            </a:r>
          </a:p>
          <a:p>
            <a:pPr lvl="1"/>
            <a:r>
              <a:rPr lang="en-US" altLang="en-US"/>
              <a:t>Loss of company secrets</a:t>
            </a:r>
          </a:p>
          <a:p>
            <a:pPr lvl="1"/>
            <a:r>
              <a:rPr lang="en-US" altLang="en-US"/>
              <a:t>Unauthorized manipulation of company files</a:t>
            </a:r>
          </a:p>
          <a:p>
            <a:pPr lvl="1"/>
            <a:r>
              <a:rPr lang="en-US" altLang="en-US"/>
              <a:t>Interrupted computer access</a:t>
            </a:r>
          </a:p>
          <a:p>
            <a:pPr lvl="1"/>
            <a:endParaRPr lang="en-US" altLang="en-US" sz="800"/>
          </a:p>
          <a:p>
            <a:r>
              <a:rPr lang="en-US" altLang="en-US"/>
              <a:t>Penetration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A1F3B720-5BD1-F484-BF0F-A86990E14613}"/>
              </a:ext>
            </a:extLst>
          </p:cNvPr>
          <p:cNvSpPr>
            <a:spLocks noGrp="1" noChangeArrowheads="1"/>
          </p:cNvSpPr>
          <p:nvPr>
            <p:ph type="title"/>
          </p:nvPr>
        </p:nvSpPr>
        <p:spPr>
          <a:xfrm>
            <a:off x="2057400" y="30163"/>
            <a:ext cx="8077200" cy="1320800"/>
          </a:xfrm>
        </p:spPr>
        <p:txBody>
          <a:bodyPr/>
          <a:lstStyle/>
          <a:p>
            <a:r>
              <a:rPr lang="en-US" altLang="en-US" b="1"/>
              <a:t>Guidance is Designing and Evaluating IT Controls</a:t>
            </a:r>
          </a:p>
        </p:txBody>
      </p:sp>
      <p:sp>
        <p:nvSpPr>
          <p:cNvPr id="28674" name="Rectangle 3">
            <a:extLst>
              <a:ext uri="{FF2B5EF4-FFF2-40B4-BE49-F238E27FC236}">
                <a16:creationId xmlns:a16="http://schemas.microsoft.com/office/drawing/2014/main" id="{12BF864D-28AC-C250-E351-A2A9EF17770D}"/>
              </a:ext>
            </a:extLst>
          </p:cNvPr>
          <p:cNvSpPr>
            <a:spLocks noGrp="1" noChangeArrowheads="1"/>
          </p:cNvSpPr>
          <p:nvPr>
            <p:ph type="body" idx="1"/>
          </p:nvPr>
        </p:nvSpPr>
        <p:spPr>
          <a:xfrm>
            <a:off x="1797050" y="2003426"/>
            <a:ext cx="8661400" cy="2765885"/>
          </a:xfrm>
          <a:noFill/>
        </p:spPr>
        <p:txBody>
          <a:bodyPr>
            <a:spAutoFit/>
          </a:bodyPr>
          <a:lstStyle/>
          <a:p>
            <a:r>
              <a:rPr lang="en-US" altLang="en-US"/>
              <a:t>Systems Auditability and Control Report (SAC)</a:t>
            </a:r>
          </a:p>
          <a:p>
            <a:endParaRPr lang="en-US" altLang="en-US" sz="1000"/>
          </a:p>
          <a:p>
            <a:r>
              <a:rPr lang="en-US" altLang="en-US"/>
              <a:t>Electronic Systems Assurance and Control (eSAC)</a:t>
            </a:r>
          </a:p>
          <a:p>
            <a:pPr lvl="1"/>
            <a:r>
              <a:rPr lang="en-US" altLang="en-US"/>
              <a:t>Framework for evaluating e-business controls</a:t>
            </a:r>
          </a:p>
          <a:p>
            <a:pPr lvl="1"/>
            <a:endParaRPr lang="en-US" altLang="en-US" sz="1000"/>
          </a:p>
          <a:p>
            <a:r>
              <a:rPr lang="en-US" altLang="en-US"/>
              <a:t>Control Objectives for Information and Related Technology (COBIT)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220C7E7C-8C17-FA64-FC7B-F18F8F19288E}"/>
              </a:ext>
            </a:extLst>
          </p:cNvPr>
          <p:cNvSpPr>
            <a:spLocks noGrp="1" noChangeArrowheads="1"/>
          </p:cNvSpPr>
          <p:nvPr>
            <p:ph type="title"/>
          </p:nvPr>
        </p:nvSpPr>
        <p:spPr>
          <a:xfrm>
            <a:off x="2057400" y="338138"/>
            <a:ext cx="8077200" cy="704850"/>
          </a:xfrm>
        </p:spPr>
        <p:txBody>
          <a:bodyPr/>
          <a:lstStyle/>
          <a:p>
            <a:r>
              <a:rPr lang="en-US" altLang="en-US" b="1"/>
              <a:t>The IT Auditor’s Toolkit</a:t>
            </a:r>
          </a:p>
        </p:txBody>
      </p:sp>
      <p:sp>
        <p:nvSpPr>
          <p:cNvPr id="30722" name="Rectangle 3">
            <a:extLst>
              <a:ext uri="{FF2B5EF4-FFF2-40B4-BE49-F238E27FC236}">
                <a16:creationId xmlns:a16="http://schemas.microsoft.com/office/drawing/2014/main" id="{F944B9ED-757E-E59A-8EBA-21023FD28D55}"/>
              </a:ext>
            </a:extLst>
          </p:cNvPr>
          <p:cNvSpPr>
            <a:spLocks noGrp="1" noChangeArrowheads="1"/>
          </p:cNvSpPr>
          <p:nvPr>
            <p:ph type="body" idx="1"/>
          </p:nvPr>
        </p:nvSpPr>
        <p:spPr>
          <a:xfrm>
            <a:off x="1797050" y="2003426"/>
            <a:ext cx="8661400" cy="2784865"/>
          </a:xfrm>
          <a:noFill/>
        </p:spPr>
        <p:txBody>
          <a:bodyPr>
            <a:spAutoFit/>
          </a:bodyPr>
          <a:lstStyle/>
          <a:p>
            <a:r>
              <a:rPr lang="en-US" altLang="en-US"/>
              <a:t>Utilization of CAATs</a:t>
            </a:r>
          </a:p>
          <a:p>
            <a:pPr lvl="1"/>
            <a:r>
              <a:rPr lang="en-US" altLang="en-US"/>
              <a:t>Auditing with the computer</a:t>
            </a:r>
          </a:p>
          <a:p>
            <a:pPr lvl="1"/>
            <a:r>
              <a:rPr lang="en-US" altLang="en-US"/>
              <a:t>Manual access to data stored on computers is impossible</a:t>
            </a:r>
          </a:p>
          <a:p>
            <a:pPr lvl="1"/>
            <a:endParaRPr lang="en-US" altLang="en-US" sz="1000"/>
          </a:p>
          <a:p>
            <a:r>
              <a:rPr lang="en-US" altLang="en-US"/>
              <a:t>Tools</a:t>
            </a:r>
          </a:p>
          <a:p>
            <a:pPr lvl="1"/>
            <a:r>
              <a:rPr lang="en-US" altLang="en-US"/>
              <a:t>Auditing Software</a:t>
            </a:r>
          </a:p>
          <a:p>
            <a:pPr lvl="1"/>
            <a:r>
              <a:rPr lang="en-US" altLang="en-US"/>
              <a:t>People Skills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801487A0-EEAD-9536-D98A-0D675D45C65F}"/>
              </a:ext>
            </a:extLst>
          </p:cNvPr>
          <p:cNvSpPr>
            <a:spLocks noGrp="1" noChangeArrowheads="1"/>
          </p:cNvSpPr>
          <p:nvPr>
            <p:ph type="title"/>
          </p:nvPr>
        </p:nvSpPr>
        <p:spPr>
          <a:xfrm>
            <a:off x="2057400" y="338138"/>
            <a:ext cx="8077200" cy="704850"/>
          </a:xfrm>
        </p:spPr>
        <p:txBody>
          <a:bodyPr/>
          <a:lstStyle/>
          <a:p>
            <a:r>
              <a:rPr lang="en-US" altLang="en-US" b="1"/>
              <a:t>General-Use Software</a:t>
            </a:r>
          </a:p>
        </p:txBody>
      </p:sp>
      <p:sp>
        <p:nvSpPr>
          <p:cNvPr id="32770" name="Rectangle 3">
            <a:extLst>
              <a:ext uri="{FF2B5EF4-FFF2-40B4-BE49-F238E27FC236}">
                <a16:creationId xmlns:a16="http://schemas.microsoft.com/office/drawing/2014/main" id="{4800C4C3-A2D4-7E37-2F31-CB49BDD9AEE7}"/>
              </a:ext>
            </a:extLst>
          </p:cNvPr>
          <p:cNvSpPr>
            <a:spLocks noGrp="1" noChangeArrowheads="1"/>
          </p:cNvSpPr>
          <p:nvPr>
            <p:ph type="body" idx="1"/>
          </p:nvPr>
        </p:nvSpPr>
        <p:spPr>
          <a:xfrm>
            <a:off x="1797050" y="2003426"/>
            <a:ext cx="8661400" cy="2904385"/>
          </a:xfrm>
          <a:noFill/>
        </p:spPr>
        <p:txBody>
          <a:bodyPr>
            <a:spAutoFit/>
          </a:bodyPr>
          <a:lstStyle/>
          <a:p>
            <a:r>
              <a:rPr lang="en-US" altLang="en-US"/>
              <a:t>Productivity tools that improve the auditor’s work</a:t>
            </a:r>
          </a:p>
          <a:p>
            <a:endParaRPr lang="en-US" altLang="en-US" sz="1400"/>
          </a:p>
          <a:p>
            <a:r>
              <a:rPr lang="en-US" altLang="en-US"/>
              <a:t>Types</a:t>
            </a:r>
          </a:p>
          <a:p>
            <a:pPr lvl="1"/>
            <a:r>
              <a:rPr lang="en-US" altLang="en-US"/>
              <a:t>Word processing programs</a:t>
            </a:r>
          </a:p>
          <a:p>
            <a:pPr lvl="1"/>
            <a:r>
              <a:rPr lang="en-US" altLang="en-US"/>
              <a:t>Spreadsheet software</a:t>
            </a:r>
          </a:p>
          <a:p>
            <a:pPr lvl="1"/>
            <a:r>
              <a:rPr lang="en-US" altLang="en-US"/>
              <a:t>Database management systems (DBMS)</a:t>
            </a:r>
          </a:p>
          <a:p>
            <a:pPr lvl="1"/>
            <a:r>
              <a:rPr lang="en-US" altLang="en-US"/>
              <a:t>Structured Query Language (SQL)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FEA8986D-6775-0272-A73C-A9104CC1C406}"/>
              </a:ext>
            </a:extLst>
          </p:cNvPr>
          <p:cNvSpPr>
            <a:spLocks noGrp="1" noChangeArrowheads="1"/>
          </p:cNvSpPr>
          <p:nvPr>
            <p:ph type="title"/>
          </p:nvPr>
        </p:nvSpPr>
        <p:spPr>
          <a:xfrm>
            <a:off x="2057400" y="338138"/>
            <a:ext cx="8077200" cy="704850"/>
          </a:xfrm>
        </p:spPr>
        <p:txBody>
          <a:bodyPr/>
          <a:lstStyle/>
          <a:p>
            <a:r>
              <a:rPr lang="en-US" altLang="en-US" b="1"/>
              <a:t>Generalized Audit Software</a:t>
            </a:r>
          </a:p>
        </p:txBody>
      </p:sp>
      <p:sp>
        <p:nvSpPr>
          <p:cNvPr id="34818" name="Rectangle 3">
            <a:extLst>
              <a:ext uri="{FF2B5EF4-FFF2-40B4-BE49-F238E27FC236}">
                <a16:creationId xmlns:a16="http://schemas.microsoft.com/office/drawing/2014/main" id="{C8764574-F77A-226C-2129-E39C0AE3AE3E}"/>
              </a:ext>
            </a:extLst>
          </p:cNvPr>
          <p:cNvSpPr>
            <a:spLocks noGrp="1" noChangeArrowheads="1"/>
          </p:cNvSpPr>
          <p:nvPr>
            <p:ph type="body" idx="1"/>
          </p:nvPr>
        </p:nvSpPr>
        <p:spPr>
          <a:xfrm>
            <a:off x="1797050" y="2003426"/>
            <a:ext cx="8661400" cy="3577903"/>
          </a:xfrm>
          <a:noFill/>
        </p:spPr>
        <p:txBody>
          <a:bodyPr>
            <a:spAutoFit/>
          </a:bodyPr>
          <a:lstStyle/>
          <a:p>
            <a:r>
              <a:rPr lang="en-US" altLang="en-US"/>
              <a:t>Overview</a:t>
            </a:r>
          </a:p>
          <a:p>
            <a:pPr lvl="1"/>
            <a:r>
              <a:rPr lang="en-US" altLang="en-US"/>
              <a:t>Allow for reviewing of files without rewriting processing programs</a:t>
            </a:r>
          </a:p>
          <a:p>
            <a:pPr lvl="1"/>
            <a:r>
              <a:rPr lang="en-US" altLang="en-US"/>
              <a:t>Basic data manipulation</a:t>
            </a:r>
          </a:p>
          <a:p>
            <a:pPr lvl="1"/>
            <a:r>
              <a:rPr lang="en-US" altLang="en-US"/>
              <a:t>Tailored to auditor tasks</a:t>
            </a:r>
          </a:p>
          <a:p>
            <a:endParaRPr lang="en-US" altLang="en-US" sz="1000"/>
          </a:p>
          <a:p>
            <a:r>
              <a:rPr lang="en-US" altLang="en-US"/>
              <a:t>Common Programs</a:t>
            </a:r>
          </a:p>
          <a:p>
            <a:pPr lvl="1"/>
            <a:r>
              <a:rPr lang="en-US" altLang="en-US"/>
              <a:t>Audit Command Language (ACL)</a:t>
            </a:r>
          </a:p>
          <a:p>
            <a:pPr lvl="1"/>
            <a:r>
              <a:rPr lang="en-US" altLang="en-US"/>
              <a:t>Interactive Data Extraction and Analysis (IDEA)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24008F15-1A9C-B87A-C06B-ADC90399647E}"/>
              </a:ext>
            </a:extLst>
          </p:cNvPr>
          <p:cNvSpPr>
            <a:spLocks noGrp="1" noChangeArrowheads="1"/>
          </p:cNvSpPr>
          <p:nvPr>
            <p:ph type="title"/>
          </p:nvPr>
        </p:nvSpPr>
        <p:spPr>
          <a:xfrm>
            <a:off x="2057400" y="30163"/>
            <a:ext cx="8077200" cy="1320800"/>
          </a:xfrm>
        </p:spPr>
        <p:txBody>
          <a:bodyPr/>
          <a:lstStyle/>
          <a:p>
            <a:r>
              <a:rPr lang="en-US" altLang="en-US" b="1"/>
              <a:t>Generalized Audit </a:t>
            </a:r>
            <a:br>
              <a:rPr lang="en-US" altLang="en-US" b="1"/>
            </a:br>
            <a:r>
              <a:rPr lang="en-US" altLang="en-US" b="1"/>
              <a:t>Software - Inventory</a:t>
            </a:r>
          </a:p>
        </p:txBody>
      </p:sp>
      <p:pic>
        <p:nvPicPr>
          <p:cNvPr id="36866" name="Picture 2">
            <a:extLst>
              <a:ext uri="{FF2B5EF4-FFF2-40B4-BE49-F238E27FC236}">
                <a16:creationId xmlns:a16="http://schemas.microsoft.com/office/drawing/2014/main" id="{1EE42202-90CF-1405-AD34-B064AA647B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2133600"/>
            <a:ext cx="8077200" cy="403860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619253A0-96DB-529F-BECF-28A304E71EF2}"/>
              </a:ext>
            </a:extLst>
          </p:cNvPr>
          <p:cNvSpPr>
            <a:spLocks noGrp="1" noChangeArrowheads="1"/>
          </p:cNvSpPr>
          <p:nvPr>
            <p:ph type="title"/>
          </p:nvPr>
        </p:nvSpPr>
        <p:spPr>
          <a:xfrm>
            <a:off x="1905000" y="30163"/>
            <a:ext cx="8382000" cy="1320800"/>
          </a:xfrm>
        </p:spPr>
        <p:txBody>
          <a:bodyPr/>
          <a:lstStyle/>
          <a:p>
            <a:r>
              <a:rPr lang="en-US" altLang="en-US" b="1"/>
              <a:t>Automated Workpaper Software</a:t>
            </a:r>
          </a:p>
        </p:txBody>
      </p:sp>
      <p:sp>
        <p:nvSpPr>
          <p:cNvPr id="38914" name="Rectangle 3">
            <a:extLst>
              <a:ext uri="{FF2B5EF4-FFF2-40B4-BE49-F238E27FC236}">
                <a16:creationId xmlns:a16="http://schemas.microsoft.com/office/drawing/2014/main" id="{FC521660-4644-2142-8656-495060D341B3}"/>
              </a:ext>
            </a:extLst>
          </p:cNvPr>
          <p:cNvSpPr>
            <a:spLocks noGrp="1" noChangeArrowheads="1"/>
          </p:cNvSpPr>
          <p:nvPr>
            <p:ph type="body" idx="1"/>
          </p:nvPr>
        </p:nvSpPr>
        <p:spPr>
          <a:xfrm>
            <a:off x="1797050" y="2003426"/>
            <a:ext cx="8661400" cy="3577903"/>
          </a:xfrm>
          <a:noFill/>
        </p:spPr>
        <p:txBody>
          <a:bodyPr>
            <a:spAutoFit/>
          </a:bodyPr>
          <a:lstStyle/>
          <a:p>
            <a:r>
              <a:rPr lang="en-US" altLang="en-US"/>
              <a:t>Overview</a:t>
            </a:r>
          </a:p>
          <a:p>
            <a:pPr lvl="1"/>
            <a:r>
              <a:rPr lang="en-US" altLang="en-US"/>
              <a:t>Similar to general ledger software</a:t>
            </a:r>
          </a:p>
          <a:p>
            <a:pPr lvl="1"/>
            <a:r>
              <a:rPr lang="en-US" altLang="en-US"/>
              <a:t>Handles accounts from many organizations</a:t>
            </a:r>
          </a:p>
          <a:p>
            <a:pPr lvl="1"/>
            <a:endParaRPr lang="en-US" altLang="en-US" sz="1000"/>
          </a:p>
          <a:p>
            <a:r>
              <a:rPr lang="en-US" altLang="en-US"/>
              <a:t>Features</a:t>
            </a:r>
          </a:p>
          <a:p>
            <a:pPr lvl="1"/>
            <a:r>
              <a:rPr lang="en-US" altLang="en-US"/>
              <a:t>Generate trial balances</a:t>
            </a:r>
          </a:p>
          <a:p>
            <a:pPr lvl="1"/>
            <a:r>
              <a:rPr lang="en-US" altLang="en-US"/>
              <a:t>Make adjusting entries</a:t>
            </a:r>
          </a:p>
          <a:p>
            <a:pPr lvl="1"/>
            <a:r>
              <a:rPr lang="en-US" altLang="en-US"/>
              <a:t>Perform consolidations</a:t>
            </a:r>
          </a:p>
          <a:p>
            <a:pPr lvl="1"/>
            <a:r>
              <a:rPr lang="en-US" altLang="en-US"/>
              <a:t>Conduct analytical procedures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7CE49ED-D528-D3E6-9180-E579B98C3076}"/>
              </a:ext>
            </a:extLst>
          </p:cNvPr>
          <p:cNvSpPr>
            <a:spLocks noGrp="1" noChangeArrowheads="1"/>
          </p:cNvSpPr>
          <p:nvPr>
            <p:ph type="title"/>
          </p:nvPr>
        </p:nvSpPr>
        <p:spPr>
          <a:xfrm>
            <a:off x="1905000" y="338138"/>
            <a:ext cx="8382000" cy="704850"/>
          </a:xfrm>
        </p:spPr>
        <p:txBody>
          <a:bodyPr/>
          <a:lstStyle/>
          <a:p>
            <a:r>
              <a:rPr lang="en-US" altLang="en-US" b="1"/>
              <a:t>People Skills</a:t>
            </a:r>
          </a:p>
        </p:txBody>
      </p:sp>
      <p:sp>
        <p:nvSpPr>
          <p:cNvPr id="40962" name="Rectangle 3">
            <a:extLst>
              <a:ext uri="{FF2B5EF4-FFF2-40B4-BE49-F238E27FC236}">
                <a16:creationId xmlns:a16="http://schemas.microsoft.com/office/drawing/2014/main" id="{330CC1B5-2B45-D581-1D56-ED8E6C400874}"/>
              </a:ext>
            </a:extLst>
          </p:cNvPr>
          <p:cNvSpPr>
            <a:spLocks noGrp="1" noChangeArrowheads="1"/>
          </p:cNvSpPr>
          <p:nvPr>
            <p:ph type="body" idx="1"/>
          </p:nvPr>
        </p:nvSpPr>
        <p:spPr>
          <a:xfrm>
            <a:off x="1797050" y="2003425"/>
            <a:ext cx="8661400" cy="3236784"/>
          </a:xfrm>
          <a:noFill/>
        </p:spPr>
        <p:txBody>
          <a:bodyPr>
            <a:spAutoFit/>
          </a:bodyPr>
          <a:lstStyle/>
          <a:p>
            <a:r>
              <a:rPr lang="en-US" altLang="en-US"/>
              <a:t>Examples</a:t>
            </a:r>
          </a:p>
          <a:p>
            <a:pPr lvl="1"/>
            <a:r>
              <a:rPr lang="en-US" altLang="en-US"/>
              <a:t>Working as a team</a:t>
            </a:r>
          </a:p>
          <a:p>
            <a:pPr lvl="1"/>
            <a:r>
              <a:rPr lang="en-US" altLang="en-US"/>
              <a:t>Interact with clients and other auditors</a:t>
            </a:r>
          </a:p>
          <a:p>
            <a:pPr lvl="1"/>
            <a:r>
              <a:rPr lang="en-US" altLang="en-US"/>
              <a:t>Interviewing clients</a:t>
            </a:r>
          </a:p>
          <a:p>
            <a:pPr lvl="1"/>
            <a:endParaRPr lang="en-US" altLang="en-US" sz="1400"/>
          </a:p>
          <a:p>
            <a:r>
              <a:rPr lang="en-US" altLang="en-US"/>
              <a:t>Importance of Interviews</a:t>
            </a:r>
          </a:p>
          <a:p>
            <a:pPr lvl="1"/>
            <a:r>
              <a:rPr lang="en-US" altLang="en-US"/>
              <a:t>Gain understanding of organization</a:t>
            </a:r>
          </a:p>
          <a:p>
            <a:pPr lvl="1"/>
            <a:r>
              <a:rPr lang="en-US" altLang="en-US"/>
              <a:t>Evaluate internal controls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17FB575-55A1-28BD-43E7-C7B157F7157C}"/>
              </a:ext>
            </a:extLst>
          </p:cNvPr>
          <p:cNvSpPr>
            <a:spLocks noGrp="1" noChangeArrowheads="1"/>
          </p:cNvSpPr>
          <p:nvPr>
            <p:ph type="title"/>
          </p:nvPr>
        </p:nvSpPr>
        <p:spPr>
          <a:xfrm>
            <a:off x="2209800" y="338138"/>
            <a:ext cx="7772400" cy="704850"/>
          </a:xfrm>
        </p:spPr>
        <p:txBody>
          <a:bodyPr/>
          <a:lstStyle/>
          <a:p>
            <a:r>
              <a:rPr lang="en-US" altLang="en-US" b="1"/>
              <a:t>Introduction</a:t>
            </a:r>
          </a:p>
        </p:txBody>
      </p:sp>
      <p:sp>
        <p:nvSpPr>
          <p:cNvPr id="6146" name="Rectangle 3">
            <a:extLst>
              <a:ext uri="{FF2B5EF4-FFF2-40B4-BE49-F238E27FC236}">
                <a16:creationId xmlns:a16="http://schemas.microsoft.com/office/drawing/2014/main" id="{654575B9-0085-4145-F3A8-40656E9CE09D}"/>
              </a:ext>
            </a:extLst>
          </p:cNvPr>
          <p:cNvSpPr>
            <a:spLocks noGrp="1" noChangeArrowheads="1"/>
          </p:cNvSpPr>
          <p:nvPr>
            <p:ph type="body" idx="1"/>
          </p:nvPr>
        </p:nvSpPr>
        <p:spPr>
          <a:xfrm>
            <a:off x="1797050" y="2003425"/>
            <a:ext cx="8661400" cy="3375283"/>
          </a:xfrm>
          <a:noFill/>
        </p:spPr>
        <p:txBody>
          <a:bodyPr>
            <a:spAutoFit/>
          </a:bodyPr>
          <a:lstStyle/>
          <a:p>
            <a:r>
              <a:rPr lang="en-US" altLang="en-US"/>
              <a:t>Audits of AISs</a:t>
            </a:r>
          </a:p>
          <a:p>
            <a:pPr lvl="1"/>
            <a:r>
              <a:rPr lang="en-US" altLang="en-US"/>
              <a:t>Ensure controls are functioning properly</a:t>
            </a:r>
          </a:p>
          <a:p>
            <a:pPr lvl="1"/>
            <a:r>
              <a:rPr lang="en-US" altLang="en-US"/>
              <a:t>Confirm additional controls not necessary</a:t>
            </a:r>
          </a:p>
          <a:p>
            <a:pPr lvl="1"/>
            <a:endParaRPr lang="en-US" altLang="en-US" b="0"/>
          </a:p>
          <a:p>
            <a:r>
              <a:rPr lang="en-US" altLang="en-US"/>
              <a:t>Nature of Auditing</a:t>
            </a:r>
          </a:p>
          <a:p>
            <a:pPr lvl="1"/>
            <a:r>
              <a:rPr lang="en-US" altLang="en-US"/>
              <a:t>Internal and external auditing</a:t>
            </a:r>
          </a:p>
          <a:p>
            <a:pPr lvl="1"/>
            <a:r>
              <a:rPr lang="en-US" altLang="en-US"/>
              <a:t>IT Audit and financial audit</a:t>
            </a:r>
          </a:p>
          <a:p>
            <a:pPr lvl="1"/>
            <a:r>
              <a:rPr lang="en-US" altLang="en-US"/>
              <a:t>Tools of an IT auditor</a:t>
            </a:r>
            <a:r>
              <a:rPr lang="en-US" altLang="en-US" b="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680A9519-D9E3-4E74-FAB2-261BA810A954}"/>
              </a:ext>
            </a:extLst>
          </p:cNvPr>
          <p:cNvSpPr>
            <a:spLocks noGrp="1" noChangeArrowheads="1"/>
          </p:cNvSpPr>
          <p:nvPr>
            <p:ph type="title"/>
          </p:nvPr>
        </p:nvSpPr>
        <p:spPr>
          <a:xfrm>
            <a:off x="1905000" y="338138"/>
            <a:ext cx="8382000" cy="704850"/>
          </a:xfrm>
        </p:spPr>
        <p:txBody>
          <a:bodyPr/>
          <a:lstStyle/>
          <a:p>
            <a:r>
              <a:rPr lang="en-US" altLang="en-US" b="1"/>
              <a:t>Auditing Computerized AISs</a:t>
            </a:r>
          </a:p>
        </p:txBody>
      </p:sp>
      <p:sp>
        <p:nvSpPr>
          <p:cNvPr id="43010" name="Rectangle 3">
            <a:extLst>
              <a:ext uri="{FF2B5EF4-FFF2-40B4-BE49-F238E27FC236}">
                <a16:creationId xmlns:a16="http://schemas.microsoft.com/office/drawing/2014/main" id="{994DC11B-9ED3-690B-B37A-103AD515B683}"/>
              </a:ext>
            </a:extLst>
          </p:cNvPr>
          <p:cNvSpPr>
            <a:spLocks noGrp="1" noChangeArrowheads="1"/>
          </p:cNvSpPr>
          <p:nvPr>
            <p:ph type="body" idx="1"/>
          </p:nvPr>
        </p:nvSpPr>
        <p:spPr>
          <a:xfrm>
            <a:off x="1797050" y="2003425"/>
            <a:ext cx="8661400" cy="3117264"/>
          </a:xfrm>
          <a:noFill/>
        </p:spPr>
        <p:txBody>
          <a:bodyPr>
            <a:spAutoFit/>
          </a:bodyPr>
          <a:lstStyle/>
          <a:p>
            <a:r>
              <a:rPr lang="en-US" altLang="en-US"/>
              <a:t>Auditing Around the Computer</a:t>
            </a:r>
          </a:p>
          <a:p>
            <a:pPr lvl="1"/>
            <a:r>
              <a:rPr lang="en-US" altLang="en-US"/>
              <a:t>Assumes accurate output verifies proper processing</a:t>
            </a:r>
          </a:p>
          <a:p>
            <a:pPr lvl="1"/>
            <a:r>
              <a:rPr lang="en-US" altLang="en-US"/>
              <a:t>Not effective in a computerized environment</a:t>
            </a:r>
          </a:p>
          <a:p>
            <a:pPr lvl="1"/>
            <a:endParaRPr lang="en-US" altLang="en-US" sz="1000"/>
          </a:p>
          <a:p>
            <a:r>
              <a:rPr lang="en-US" altLang="en-US"/>
              <a:t>Auditing Through the Computer</a:t>
            </a:r>
          </a:p>
          <a:p>
            <a:pPr lvl="1"/>
            <a:r>
              <a:rPr lang="en-US" altLang="en-US"/>
              <a:t>Follows audit trail through the computer</a:t>
            </a:r>
          </a:p>
          <a:p>
            <a:pPr lvl="1"/>
            <a:r>
              <a:rPr lang="en-US" altLang="en-US"/>
              <a:t>Verifies proper functioning of processing controls in AIS programs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740DB4C4-3C91-5992-0BD0-4715BDBD7820}"/>
              </a:ext>
            </a:extLst>
          </p:cNvPr>
          <p:cNvSpPr>
            <a:spLocks noGrp="1" noChangeArrowheads="1"/>
          </p:cNvSpPr>
          <p:nvPr>
            <p:ph type="title"/>
          </p:nvPr>
        </p:nvSpPr>
        <p:spPr>
          <a:xfrm>
            <a:off x="1974851" y="363538"/>
            <a:ext cx="8247063" cy="698500"/>
          </a:xfrm>
        </p:spPr>
        <p:txBody>
          <a:bodyPr/>
          <a:lstStyle/>
          <a:p>
            <a:r>
              <a:rPr lang="en-US" altLang="en-US" b="1"/>
              <a:t>Auditing Computerized AISs</a:t>
            </a:r>
          </a:p>
        </p:txBody>
      </p:sp>
      <p:sp>
        <p:nvSpPr>
          <p:cNvPr id="45058" name="Rectangle 3">
            <a:extLst>
              <a:ext uri="{FF2B5EF4-FFF2-40B4-BE49-F238E27FC236}">
                <a16:creationId xmlns:a16="http://schemas.microsoft.com/office/drawing/2014/main" id="{2F9CE22B-9A72-AF11-3632-1986D64FCD82}"/>
              </a:ext>
            </a:extLst>
          </p:cNvPr>
          <p:cNvSpPr>
            <a:spLocks noGrp="1" noChangeArrowheads="1"/>
          </p:cNvSpPr>
          <p:nvPr>
            <p:ph type="body" idx="1"/>
          </p:nvPr>
        </p:nvSpPr>
        <p:spPr>
          <a:xfrm>
            <a:off x="1797050" y="2012951"/>
            <a:ext cx="7772400" cy="3159839"/>
          </a:xfrm>
          <a:noFill/>
        </p:spPr>
        <p:txBody>
          <a:bodyPr>
            <a:spAutoFit/>
          </a:bodyPr>
          <a:lstStyle/>
          <a:p>
            <a:pPr>
              <a:spcAft>
                <a:spcPts val="1200"/>
              </a:spcAft>
            </a:pPr>
            <a:r>
              <a:rPr lang="en-US" altLang="en-US"/>
              <a:t>Testing Computer Programs</a:t>
            </a:r>
          </a:p>
          <a:p>
            <a:pPr>
              <a:spcAft>
                <a:spcPts val="1200"/>
              </a:spcAft>
            </a:pPr>
            <a:r>
              <a:rPr lang="en-US" altLang="en-US"/>
              <a:t>Validating Computer Programs</a:t>
            </a:r>
          </a:p>
          <a:p>
            <a:pPr>
              <a:spcAft>
                <a:spcPts val="1200"/>
              </a:spcAft>
            </a:pPr>
            <a:r>
              <a:rPr lang="en-US" altLang="en-US"/>
              <a:t>Review of Systems Software</a:t>
            </a:r>
          </a:p>
          <a:p>
            <a:pPr>
              <a:spcAft>
                <a:spcPts val="1200"/>
              </a:spcAft>
            </a:pPr>
            <a:r>
              <a:rPr lang="en-US" altLang="en-US"/>
              <a:t>Validating Users and Access Privileges</a:t>
            </a:r>
          </a:p>
          <a:p>
            <a:pPr>
              <a:spcAft>
                <a:spcPts val="1200"/>
              </a:spcAft>
            </a:pPr>
            <a:r>
              <a:rPr lang="en-US" altLang="en-US"/>
              <a:t>Continuous Auditing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98BAAD1E-3511-3B03-8A99-14A63C717258}"/>
              </a:ext>
            </a:extLst>
          </p:cNvPr>
          <p:cNvSpPr>
            <a:spLocks noGrp="1" noChangeArrowheads="1"/>
          </p:cNvSpPr>
          <p:nvPr>
            <p:ph type="title"/>
          </p:nvPr>
        </p:nvSpPr>
        <p:spPr>
          <a:xfrm>
            <a:off x="1905000" y="338138"/>
            <a:ext cx="8382000" cy="704850"/>
          </a:xfrm>
        </p:spPr>
        <p:txBody>
          <a:bodyPr/>
          <a:lstStyle/>
          <a:p>
            <a:r>
              <a:rPr lang="en-US" altLang="en-US" b="1"/>
              <a:t>Testing Computer Programs</a:t>
            </a:r>
          </a:p>
        </p:txBody>
      </p:sp>
      <p:sp>
        <p:nvSpPr>
          <p:cNvPr id="47106" name="Rectangle 3">
            <a:extLst>
              <a:ext uri="{FF2B5EF4-FFF2-40B4-BE49-F238E27FC236}">
                <a16:creationId xmlns:a16="http://schemas.microsoft.com/office/drawing/2014/main" id="{CFABE7DE-8F7A-B47E-77EB-08027A717026}"/>
              </a:ext>
            </a:extLst>
          </p:cNvPr>
          <p:cNvSpPr>
            <a:spLocks noGrp="1" noChangeArrowheads="1"/>
          </p:cNvSpPr>
          <p:nvPr>
            <p:ph type="body" idx="1"/>
          </p:nvPr>
        </p:nvSpPr>
        <p:spPr>
          <a:xfrm>
            <a:off x="1797050" y="2003426"/>
            <a:ext cx="8661400" cy="3577903"/>
          </a:xfrm>
          <a:noFill/>
        </p:spPr>
        <p:txBody>
          <a:bodyPr>
            <a:spAutoFit/>
          </a:bodyPr>
          <a:lstStyle/>
          <a:p>
            <a:r>
              <a:rPr lang="en-US" altLang="en-US"/>
              <a:t>Test Data</a:t>
            </a:r>
          </a:p>
          <a:p>
            <a:pPr lvl="1"/>
            <a:r>
              <a:rPr lang="en-US" altLang="en-US"/>
              <a:t>Create set of transactions</a:t>
            </a:r>
          </a:p>
          <a:p>
            <a:pPr lvl="1"/>
            <a:r>
              <a:rPr lang="en-US" altLang="en-US"/>
              <a:t>Covering range of exception situations</a:t>
            </a:r>
          </a:p>
          <a:p>
            <a:pPr lvl="1"/>
            <a:r>
              <a:rPr lang="en-US" altLang="en-US"/>
              <a:t>Compare results and investigate further</a:t>
            </a:r>
          </a:p>
          <a:p>
            <a:pPr lvl="1"/>
            <a:endParaRPr lang="en-US" altLang="en-US" sz="1000"/>
          </a:p>
          <a:p>
            <a:r>
              <a:rPr lang="en-US" altLang="en-US"/>
              <a:t>Integrated Test Facility</a:t>
            </a:r>
          </a:p>
          <a:p>
            <a:pPr lvl="1"/>
            <a:r>
              <a:rPr lang="en-US" altLang="en-US"/>
              <a:t>Establish a fictitious entity</a:t>
            </a:r>
          </a:p>
          <a:p>
            <a:pPr lvl="1"/>
            <a:r>
              <a:rPr lang="en-US" altLang="en-US"/>
              <a:t>Enter transactions for that entity</a:t>
            </a:r>
          </a:p>
          <a:p>
            <a:pPr lvl="1"/>
            <a:r>
              <a:rPr lang="en-US" altLang="en-US"/>
              <a:t>Observe how they are processed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09DAF8E3-4E2B-AB65-B954-BA9A41097EC9}"/>
              </a:ext>
            </a:extLst>
          </p:cNvPr>
          <p:cNvSpPr>
            <a:spLocks noGrp="1" noChangeArrowheads="1"/>
          </p:cNvSpPr>
          <p:nvPr>
            <p:ph type="title"/>
          </p:nvPr>
        </p:nvSpPr>
        <p:spPr>
          <a:xfrm>
            <a:off x="1905000" y="338138"/>
            <a:ext cx="8382000" cy="704850"/>
          </a:xfrm>
        </p:spPr>
        <p:txBody>
          <a:bodyPr/>
          <a:lstStyle/>
          <a:p>
            <a:r>
              <a:rPr lang="en-US" altLang="en-US" b="1"/>
              <a:t>Testing Computer Programs</a:t>
            </a:r>
          </a:p>
        </p:txBody>
      </p:sp>
      <p:sp>
        <p:nvSpPr>
          <p:cNvPr id="49154" name="Rectangle 3">
            <a:extLst>
              <a:ext uri="{FF2B5EF4-FFF2-40B4-BE49-F238E27FC236}">
                <a16:creationId xmlns:a16="http://schemas.microsoft.com/office/drawing/2014/main" id="{A21DC3E0-2E4F-AA14-2FBA-87E64E859270}"/>
              </a:ext>
            </a:extLst>
          </p:cNvPr>
          <p:cNvSpPr>
            <a:spLocks noGrp="1" noChangeArrowheads="1"/>
          </p:cNvSpPr>
          <p:nvPr>
            <p:ph type="body" idx="1"/>
          </p:nvPr>
        </p:nvSpPr>
        <p:spPr>
          <a:xfrm>
            <a:off x="1797050" y="2003425"/>
            <a:ext cx="8661400" cy="2268826"/>
          </a:xfrm>
          <a:noFill/>
        </p:spPr>
        <p:txBody>
          <a:bodyPr>
            <a:spAutoFit/>
          </a:bodyPr>
          <a:lstStyle/>
          <a:p>
            <a:r>
              <a:rPr lang="en-US" altLang="en-US"/>
              <a:t>Parallel Simulation</a:t>
            </a:r>
          </a:p>
          <a:p>
            <a:pPr lvl="1"/>
            <a:r>
              <a:rPr lang="en-US" altLang="en-US"/>
              <a:t>Utilized live input data</a:t>
            </a:r>
          </a:p>
          <a:p>
            <a:pPr lvl="1"/>
            <a:r>
              <a:rPr lang="en-US" altLang="en-US"/>
              <a:t>Simulates all or some of the operations </a:t>
            </a:r>
          </a:p>
          <a:p>
            <a:pPr lvl="1"/>
            <a:r>
              <a:rPr lang="en-US" altLang="en-US"/>
              <a:t>Compare results</a:t>
            </a:r>
          </a:p>
          <a:p>
            <a:pPr lvl="1"/>
            <a:r>
              <a:rPr lang="en-US" altLang="en-US"/>
              <a:t>Very time-consuming and cost-prohibitive</a:t>
            </a:r>
          </a:p>
          <a:p>
            <a:pPr lvl="1"/>
            <a:endParaRPr lang="en-US" altLang="en-US"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9F58C7BE-0500-211E-A7BF-006088B9B413}"/>
              </a:ext>
            </a:extLst>
          </p:cNvPr>
          <p:cNvSpPr>
            <a:spLocks noGrp="1" noChangeArrowheads="1"/>
          </p:cNvSpPr>
          <p:nvPr>
            <p:ph type="title"/>
          </p:nvPr>
        </p:nvSpPr>
        <p:spPr>
          <a:xfrm>
            <a:off x="1905000" y="338138"/>
            <a:ext cx="8382000" cy="704850"/>
          </a:xfrm>
        </p:spPr>
        <p:txBody>
          <a:bodyPr/>
          <a:lstStyle/>
          <a:p>
            <a:r>
              <a:rPr lang="en-US" altLang="en-US" b="1"/>
              <a:t>Edit Tests and Test Data</a:t>
            </a:r>
          </a:p>
        </p:txBody>
      </p:sp>
      <p:pic>
        <p:nvPicPr>
          <p:cNvPr id="51202" name="Picture 2">
            <a:extLst>
              <a:ext uri="{FF2B5EF4-FFF2-40B4-BE49-F238E27FC236}">
                <a16:creationId xmlns:a16="http://schemas.microsoft.com/office/drawing/2014/main" id="{D6E242DD-071E-7476-63A7-624C6A84C6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0" y="2057400"/>
            <a:ext cx="7239000" cy="36576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B210DC87-331E-862F-6D66-6A3C75682010}"/>
              </a:ext>
            </a:extLst>
          </p:cNvPr>
          <p:cNvSpPr>
            <a:spLocks noGrp="1" noChangeArrowheads="1"/>
          </p:cNvSpPr>
          <p:nvPr>
            <p:ph type="title"/>
          </p:nvPr>
        </p:nvSpPr>
        <p:spPr>
          <a:xfrm>
            <a:off x="1905000" y="338138"/>
            <a:ext cx="8382000" cy="704850"/>
          </a:xfrm>
        </p:spPr>
        <p:txBody>
          <a:bodyPr/>
          <a:lstStyle/>
          <a:p>
            <a:r>
              <a:rPr lang="en-US" altLang="en-US" b="1"/>
              <a:t>Validating Computer Programs</a:t>
            </a:r>
          </a:p>
        </p:txBody>
      </p:sp>
      <p:sp>
        <p:nvSpPr>
          <p:cNvPr id="53250" name="Rectangle 3">
            <a:extLst>
              <a:ext uri="{FF2B5EF4-FFF2-40B4-BE49-F238E27FC236}">
                <a16:creationId xmlns:a16="http://schemas.microsoft.com/office/drawing/2014/main" id="{E037CD80-497B-BA9C-FBA9-0994096E08B9}"/>
              </a:ext>
            </a:extLst>
          </p:cNvPr>
          <p:cNvSpPr>
            <a:spLocks noGrp="1" noChangeArrowheads="1"/>
          </p:cNvSpPr>
          <p:nvPr>
            <p:ph type="body" idx="1"/>
          </p:nvPr>
        </p:nvSpPr>
        <p:spPr>
          <a:xfrm>
            <a:off x="1797050" y="2003426"/>
            <a:ext cx="8661400" cy="3384003"/>
          </a:xfrm>
          <a:noFill/>
        </p:spPr>
        <p:txBody>
          <a:bodyPr>
            <a:spAutoFit/>
          </a:bodyPr>
          <a:lstStyle/>
          <a:p>
            <a:r>
              <a:rPr lang="en-US" altLang="en-US"/>
              <a:t>Tests of Program Change Controls</a:t>
            </a:r>
          </a:p>
          <a:p>
            <a:pPr lvl="1"/>
            <a:r>
              <a:rPr lang="en-US" altLang="en-US"/>
              <a:t>Protect against unauthorized program changes</a:t>
            </a:r>
          </a:p>
          <a:p>
            <a:pPr lvl="1"/>
            <a:r>
              <a:rPr lang="en-US" altLang="en-US"/>
              <a:t>Documentation of requests for program changes</a:t>
            </a:r>
          </a:p>
          <a:p>
            <a:pPr lvl="1"/>
            <a:r>
              <a:rPr lang="en-US" altLang="en-US"/>
              <a:t>Utilize special forms for authorization</a:t>
            </a:r>
          </a:p>
          <a:p>
            <a:pPr lvl="1"/>
            <a:endParaRPr lang="en-US" altLang="en-US" sz="1000"/>
          </a:p>
          <a:p>
            <a:r>
              <a:rPr lang="en-US" altLang="en-US"/>
              <a:t>Program Comparison</a:t>
            </a:r>
          </a:p>
          <a:p>
            <a:pPr lvl="1"/>
            <a:r>
              <a:rPr lang="en-US" altLang="en-US"/>
              <a:t>Test of Length</a:t>
            </a:r>
          </a:p>
          <a:p>
            <a:pPr lvl="1"/>
            <a:r>
              <a:rPr lang="en-US" altLang="en-US"/>
              <a:t>Comparison Program</a:t>
            </a:r>
          </a:p>
          <a:p>
            <a:pPr lvl="1"/>
            <a:endParaRPr lang="en-US" altLang="en-US"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05E7D094-EE5C-5758-3299-F6EB7AFD4122}"/>
              </a:ext>
            </a:extLst>
          </p:cNvPr>
          <p:cNvSpPr>
            <a:spLocks noGrp="1" noChangeArrowheads="1"/>
          </p:cNvSpPr>
          <p:nvPr>
            <p:ph type="title"/>
          </p:nvPr>
        </p:nvSpPr>
        <p:spPr>
          <a:xfrm>
            <a:off x="1905000" y="30163"/>
            <a:ext cx="8382000" cy="1320800"/>
          </a:xfrm>
        </p:spPr>
        <p:txBody>
          <a:bodyPr/>
          <a:lstStyle/>
          <a:p>
            <a:r>
              <a:rPr lang="en-US" altLang="en-US" b="1"/>
              <a:t>Reviewing a Responsibility System</a:t>
            </a:r>
          </a:p>
        </p:txBody>
      </p:sp>
      <p:pic>
        <p:nvPicPr>
          <p:cNvPr id="55298" name="Picture 2">
            <a:extLst>
              <a:ext uri="{FF2B5EF4-FFF2-40B4-BE49-F238E27FC236}">
                <a16:creationId xmlns:a16="http://schemas.microsoft.com/office/drawing/2014/main" id="{01CE8C31-7A12-7BDA-E099-59A294B4C2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2133600"/>
            <a:ext cx="8229600" cy="4114800"/>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6EB785E-917E-BE99-9C01-FAE6273EC63D}"/>
              </a:ext>
            </a:extLst>
          </p:cNvPr>
          <p:cNvSpPr>
            <a:spLocks noGrp="1" noChangeArrowheads="1"/>
          </p:cNvSpPr>
          <p:nvPr>
            <p:ph type="title"/>
          </p:nvPr>
        </p:nvSpPr>
        <p:spPr>
          <a:xfrm>
            <a:off x="1905000" y="338138"/>
            <a:ext cx="8382000" cy="704850"/>
          </a:xfrm>
        </p:spPr>
        <p:txBody>
          <a:bodyPr/>
          <a:lstStyle/>
          <a:p>
            <a:r>
              <a:rPr lang="en-US" altLang="en-US" b="1"/>
              <a:t>Review of Systems Software</a:t>
            </a:r>
          </a:p>
        </p:txBody>
      </p:sp>
      <p:sp>
        <p:nvSpPr>
          <p:cNvPr id="57346" name="Rectangle 3">
            <a:extLst>
              <a:ext uri="{FF2B5EF4-FFF2-40B4-BE49-F238E27FC236}">
                <a16:creationId xmlns:a16="http://schemas.microsoft.com/office/drawing/2014/main" id="{9112214C-26B6-9049-9B22-3D43BF7BB5D6}"/>
              </a:ext>
            </a:extLst>
          </p:cNvPr>
          <p:cNvSpPr>
            <a:spLocks noGrp="1" noChangeArrowheads="1"/>
          </p:cNvSpPr>
          <p:nvPr>
            <p:ph type="body" idx="1"/>
          </p:nvPr>
        </p:nvSpPr>
        <p:spPr>
          <a:xfrm>
            <a:off x="1797050" y="2003426"/>
            <a:ext cx="8661400" cy="3577903"/>
          </a:xfrm>
          <a:noFill/>
        </p:spPr>
        <p:txBody>
          <a:bodyPr>
            <a:spAutoFit/>
          </a:bodyPr>
          <a:lstStyle/>
          <a:p>
            <a:r>
              <a:rPr lang="en-US" altLang="en-US"/>
              <a:t>Systems Software Controls	</a:t>
            </a:r>
          </a:p>
          <a:p>
            <a:pPr lvl="1"/>
            <a:r>
              <a:rPr lang="en-US" altLang="en-US"/>
              <a:t>Operating system software</a:t>
            </a:r>
          </a:p>
          <a:p>
            <a:pPr lvl="1"/>
            <a:r>
              <a:rPr lang="en-US" altLang="en-US"/>
              <a:t>Utility programs</a:t>
            </a:r>
          </a:p>
          <a:p>
            <a:pPr lvl="1"/>
            <a:r>
              <a:rPr lang="en-US" altLang="en-US"/>
              <a:t>Program library software</a:t>
            </a:r>
          </a:p>
          <a:p>
            <a:pPr lvl="1"/>
            <a:r>
              <a:rPr lang="en-US" altLang="en-US"/>
              <a:t>Access control software</a:t>
            </a:r>
          </a:p>
          <a:p>
            <a:pPr lvl="1"/>
            <a:endParaRPr lang="en-US" altLang="en-US" sz="1000"/>
          </a:p>
          <a:p>
            <a:r>
              <a:rPr lang="en-US" altLang="en-US"/>
              <a:t>Inspect Outputs</a:t>
            </a:r>
          </a:p>
          <a:p>
            <a:pPr lvl="1"/>
            <a:r>
              <a:rPr lang="en-US" altLang="en-US"/>
              <a:t>Logs</a:t>
            </a:r>
          </a:p>
          <a:p>
            <a:pPr lvl="1"/>
            <a:r>
              <a:rPr lang="en-US" altLang="en-US"/>
              <a:t>Incident reports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CC727E8C-106C-584B-C574-3DC25433FC15}"/>
              </a:ext>
            </a:extLst>
          </p:cNvPr>
          <p:cNvSpPr>
            <a:spLocks noGrp="1" noChangeArrowheads="1"/>
          </p:cNvSpPr>
          <p:nvPr>
            <p:ph type="title"/>
          </p:nvPr>
        </p:nvSpPr>
        <p:spPr>
          <a:xfrm>
            <a:off x="1905000" y="338138"/>
            <a:ext cx="8382000" cy="704850"/>
          </a:xfrm>
        </p:spPr>
        <p:txBody>
          <a:bodyPr/>
          <a:lstStyle/>
          <a:p>
            <a:r>
              <a:rPr lang="en-US" altLang="en-US" b="1"/>
              <a:t>Password Parameters</a:t>
            </a:r>
          </a:p>
        </p:txBody>
      </p:sp>
      <p:pic>
        <p:nvPicPr>
          <p:cNvPr id="59394" name="Picture 2">
            <a:extLst>
              <a:ext uri="{FF2B5EF4-FFF2-40B4-BE49-F238E27FC236}">
                <a16:creationId xmlns:a16="http://schemas.microsoft.com/office/drawing/2014/main" id="{937C09F6-441D-69DC-F86B-A1FEC9D517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0" y="2057400"/>
            <a:ext cx="9144000" cy="48006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C126BEAC-CECC-9405-00DD-437297910FB0}"/>
              </a:ext>
            </a:extLst>
          </p:cNvPr>
          <p:cNvSpPr>
            <a:spLocks noGrp="1" noChangeArrowheads="1"/>
          </p:cNvSpPr>
          <p:nvPr>
            <p:ph type="title"/>
          </p:nvPr>
        </p:nvSpPr>
        <p:spPr>
          <a:xfrm>
            <a:off x="1905000" y="30163"/>
            <a:ext cx="8382000" cy="1320800"/>
          </a:xfrm>
        </p:spPr>
        <p:txBody>
          <a:bodyPr/>
          <a:lstStyle/>
          <a:p>
            <a:r>
              <a:rPr lang="en-US" altLang="en-US" b="1"/>
              <a:t>Validating Users </a:t>
            </a:r>
            <a:br>
              <a:rPr lang="en-US" altLang="en-US" b="1"/>
            </a:br>
            <a:r>
              <a:rPr lang="en-US" altLang="en-US" b="1"/>
              <a:t>and Access Privileges</a:t>
            </a:r>
          </a:p>
        </p:txBody>
      </p:sp>
      <p:sp>
        <p:nvSpPr>
          <p:cNvPr id="61442" name="Rectangle 3">
            <a:extLst>
              <a:ext uri="{FF2B5EF4-FFF2-40B4-BE49-F238E27FC236}">
                <a16:creationId xmlns:a16="http://schemas.microsoft.com/office/drawing/2014/main" id="{ED8076B3-06B2-ECF7-FAED-5D089FABF36A}"/>
              </a:ext>
            </a:extLst>
          </p:cNvPr>
          <p:cNvSpPr>
            <a:spLocks noGrp="1" noChangeArrowheads="1"/>
          </p:cNvSpPr>
          <p:nvPr>
            <p:ph type="body" idx="1"/>
          </p:nvPr>
        </p:nvSpPr>
        <p:spPr>
          <a:xfrm>
            <a:off x="1797050" y="2003425"/>
            <a:ext cx="8661400" cy="3236784"/>
          </a:xfrm>
          <a:noFill/>
        </p:spPr>
        <p:txBody>
          <a:bodyPr>
            <a:spAutoFit/>
          </a:bodyPr>
          <a:lstStyle/>
          <a:p>
            <a:r>
              <a:rPr lang="en-US" altLang="en-US"/>
              <a:t>Purpose</a:t>
            </a:r>
          </a:p>
          <a:p>
            <a:pPr lvl="1"/>
            <a:r>
              <a:rPr lang="en-US" altLang="en-US"/>
              <a:t>Ensure all system users are valid</a:t>
            </a:r>
          </a:p>
          <a:p>
            <a:pPr lvl="1"/>
            <a:r>
              <a:rPr lang="en-US" altLang="en-US"/>
              <a:t>Appropriate access privileges</a:t>
            </a:r>
          </a:p>
          <a:p>
            <a:pPr lvl="1"/>
            <a:endParaRPr lang="en-US" altLang="en-US" sz="1400"/>
          </a:p>
          <a:p>
            <a:r>
              <a:rPr lang="en-US" altLang="en-US"/>
              <a:t>Utilize Software Tools</a:t>
            </a:r>
          </a:p>
          <a:p>
            <a:pPr lvl="1"/>
            <a:r>
              <a:rPr lang="en-US" altLang="en-US"/>
              <a:t>Examine login times</a:t>
            </a:r>
          </a:p>
          <a:p>
            <a:pPr lvl="1"/>
            <a:r>
              <a:rPr lang="en-US" altLang="en-US"/>
              <a:t>Exception conditions</a:t>
            </a:r>
          </a:p>
          <a:p>
            <a:pPr lvl="1"/>
            <a:r>
              <a:rPr lang="en-US" altLang="en-US"/>
              <a:t>Irregularities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84811D81-6411-954D-147F-6FE20261E3E7}"/>
              </a:ext>
            </a:extLst>
          </p:cNvPr>
          <p:cNvSpPr>
            <a:spLocks noGrp="1" noChangeArrowheads="1"/>
          </p:cNvSpPr>
          <p:nvPr>
            <p:ph type="title"/>
          </p:nvPr>
        </p:nvSpPr>
        <p:spPr>
          <a:xfrm>
            <a:off x="2209800" y="338138"/>
            <a:ext cx="7772400" cy="704850"/>
          </a:xfrm>
        </p:spPr>
        <p:txBody>
          <a:bodyPr/>
          <a:lstStyle/>
          <a:p>
            <a:r>
              <a:rPr lang="en-US" altLang="en-US" b="1"/>
              <a:t>The Audit Function</a:t>
            </a:r>
          </a:p>
        </p:txBody>
      </p:sp>
      <p:sp>
        <p:nvSpPr>
          <p:cNvPr id="8194" name="Rectangle 3">
            <a:extLst>
              <a:ext uri="{FF2B5EF4-FFF2-40B4-BE49-F238E27FC236}">
                <a16:creationId xmlns:a16="http://schemas.microsoft.com/office/drawing/2014/main" id="{A897DBCE-3289-C6ED-0306-BF2535C5E7D1}"/>
              </a:ext>
            </a:extLst>
          </p:cNvPr>
          <p:cNvSpPr>
            <a:spLocks noGrp="1" noChangeArrowheads="1"/>
          </p:cNvSpPr>
          <p:nvPr>
            <p:ph type="body" idx="1"/>
          </p:nvPr>
        </p:nvSpPr>
        <p:spPr>
          <a:xfrm>
            <a:off x="1797050" y="2003426"/>
            <a:ext cx="8661400" cy="2932085"/>
          </a:xfrm>
          <a:noFill/>
        </p:spPr>
        <p:txBody>
          <a:bodyPr>
            <a:spAutoFit/>
          </a:bodyPr>
          <a:lstStyle/>
          <a:p>
            <a:r>
              <a:rPr lang="en-US" altLang="en-US"/>
              <a:t>Internal versus External Auditing</a:t>
            </a:r>
          </a:p>
          <a:p>
            <a:endParaRPr lang="en-US" altLang="en-US"/>
          </a:p>
          <a:p>
            <a:r>
              <a:rPr lang="en-US" altLang="en-US"/>
              <a:t>Information Technology Auditing</a:t>
            </a:r>
          </a:p>
          <a:p>
            <a:endParaRPr lang="en-US" altLang="en-US"/>
          </a:p>
          <a:p>
            <a:r>
              <a:rPr lang="en-US" altLang="en-US"/>
              <a:t>Evaluating the Effectiveness of Information Systems Controls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27DE5C98-E14A-1A5B-87FC-D670A0E38F01}"/>
              </a:ext>
            </a:extLst>
          </p:cNvPr>
          <p:cNvSpPr>
            <a:spLocks noGrp="1" noChangeArrowheads="1"/>
          </p:cNvSpPr>
          <p:nvPr>
            <p:ph type="title"/>
          </p:nvPr>
        </p:nvSpPr>
        <p:spPr>
          <a:xfrm>
            <a:off x="1905000" y="338138"/>
            <a:ext cx="8382000" cy="704850"/>
          </a:xfrm>
        </p:spPr>
        <p:txBody>
          <a:bodyPr/>
          <a:lstStyle/>
          <a:p>
            <a:r>
              <a:rPr lang="en-US" altLang="en-US" b="1"/>
              <a:t>Continuous Auditing</a:t>
            </a:r>
          </a:p>
        </p:txBody>
      </p:sp>
      <p:sp>
        <p:nvSpPr>
          <p:cNvPr id="63490" name="Rectangle 3">
            <a:extLst>
              <a:ext uri="{FF2B5EF4-FFF2-40B4-BE49-F238E27FC236}">
                <a16:creationId xmlns:a16="http://schemas.microsoft.com/office/drawing/2014/main" id="{F25AB38A-636E-337C-449C-817397626016}"/>
              </a:ext>
            </a:extLst>
          </p:cNvPr>
          <p:cNvSpPr>
            <a:spLocks noGrp="1" noChangeArrowheads="1"/>
          </p:cNvSpPr>
          <p:nvPr>
            <p:ph type="body" idx="1"/>
          </p:nvPr>
        </p:nvSpPr>
        <p:spPr>
          <a:xfrm>
            <a:off x="1797050" y="2003426"/>
            <a:ext cx="8661400" cy="3051605"/>
          </a:xfrm>
          <a:noFill/>
        </p:spPr>
        <p:txBody>
          <a:bodyPr>
            <a:spAutoFit/>
          </a:bodyPr>
          <a:lstStyle/>
          <a:p>
            <a:r>
              <a:rPr lang="en-US" altLang="en-US"/>
              <a:t>Embedded Audit Modules (Audit Hooks)</a:t>
            </a:r>
          </a:p>
          <a:p>
            <a:pPr lvl="1"/>
            <a:r>
              <a:rPr lang="en-US" altLang="en-US"/>
              <a:t>Capture data for audit purposes</a:t>
            </a:r>
          </a:p>
          <a:p>
            <a:pPr lvl="1"/>
            <a:endParaRPr lang="en-US" altLang="en-US" sz="800"/>
          </a:p>
          <a:p>
            <a:r>
              <a:rPr lang="en-US" altLang="en-US"/>
              <a:t>Exception Reporting</a:t>
            </a:r>
          </a:p>
          <a:p>
            <a:pPr lvl="1"/>
            <a:r>
              <a:rPr lang="en-US" altLang="en-US"/>
              <a:t>Transactions falling outside given parameters are rejected</a:t>
            </a:r>
          </a:p>
          <a:p>
            <a:pPr lvl="1"/>
            <a:endParaRPr lang="en-US" altLang="en-US" sz="800"/>
          </a:p>
          <a:p>
            <a:r>
              <a:rPr lang="en-US" altLang="en-US"/>
              <a:t>Transaction Tagging</a:t>
            </a:r>
          </a:p>
          <a:p>
            <a:pPr lvl="1"/>
            <a:r>
              <a:rPr lang="en-US" altLang="en-US"/>
              <a:t>Certain transactions tagged and progress recorded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19ED5286-24C6-A557-8420-E7BFE9A97AB9}"/>
              </a:ext>
            </a:extLst>
          </p:cNvPr>
          <p:cNvSpPr>
            <a:spLocks noGrp="1" noChangeArrowheads="1"/>
          </p:cNvSpPr>
          <p:nvPr>
            <p:ph type="title"/>
          </p:nvPr>
        </p:nvSpPr>
        <p:spPr>
          <a:xfrm>
            <a:off x="1905000" y="338138"/>
            <a:ext cx="8382000" cy="704850"/>
          </a:xfrm>
        </p:spPr>
        <p:txBody>
          <a:bodyPr/>
          <a:lstStyle/>
          <a:p>
            <a:r>
              <a:rPr lang="en-US" altLang="en-US" b="1"/>
              <a:t>Continuous Auditing</a:t>
            </a:r>
          </a:p>
        </p:txBody>
      </p:sp>
      <p:sp>
        <p:nvSpPr>
          <p:cNvPr id="65538" name="Rectangle 3">
            <a:extLst>
              <a:ext uri="{FF2B5EF4-FFF2-40B4-BE49-F238E27FC236}">
                <a16:creationId xmlns:a16="http://schemas.microsoft.com/office/drawing/2014/main" id="{87AF5B08-6C74-102B-D86F-26CED85410E6}"/>
              </a:ext>
            </a:extLst>
          </p:cNvPr>
          <p:cNvSpPr>
            <a:spLocks noGrp="1" noChangeArrowheads="1"/>
          </p:cNvSpPr>
          <p:nvPr>
            <p:ph type="body" idx="1"/>
          </p:nvPr>
        </p:nvSpPr>
        <p:spPr>
          <a:xfrm>
            <a:off x="1797050" y="2003425"/>
            <a:ext cx="8661400" cy="2914644"/>
          </a:xfrm>
          <a:noFill/>
        </p:spPr>
        <p:txBody>
          <a:bodyPr>
            <a:spAutoFit/>
          </a:bodyPr>
          <a:lstStyle/>
          <a:p>
            <a:r>
              <a:rPr lang="en-US" altLang="en-US"/>
              <a:t>Snapshot Technique</a:t>
            </a:r>
          </a:p>
          <a:p>
            <a:pPr lvl="1"/>
            <a:r>
              <a:rPr lang="en-US" altLang="en-US"/>
              <a:t>Examines how transactions are processed</a:t>
            </a:r>
          </a:p>
          <a:p>
            <a:pPr lvl="1"/>
            <a:endParaRPr lang="en-US" altLang="en-US"/>
          </a:p>
          <a:p>
            <a:r>
              <a:rPr lang="en-US" altLang="en-US"/>
              <a:t>Continuous and Intermittent Simulation (CIS)</a:t>
            </a:r>
          </a:p>
          <a:p>
            <a:pPr lvl="1"/>
            <a:r>
              <a:rPr lang="en-US" altLang="en-US"/>
              <a:t>Embeds audit module in a database management system (DBMS)</a:t>
            </a:r>
          </a:p>
          <a:p>
            <a:pPr lvl="1"/>
            <a:r>
              <a:rPr lang="en-US" altLang="en-US"/>
              <a:t>Similar to parallel simulation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2D330A7-A226-E586-B38A-311B19E891A2}"/>
              </a:ext>
            </a:extLst>
          </p:cNvPr>
          <p:cNvSpPr>
            <a:spLocks noGrp="1" noChangeArrowheads="1"/>
          </p:cNvSpPr>
          <p:nvPr>
            <p:ph type="title"/>
          </p:nvPr>
        </p:nvSpPr>
        <p:spPr>
          <a:xfrm>
            <a:off x="1905000" y="30163"/>
            <a:ext cx="8382000" cy="1320800"/>
          </a:xfrm>
        </p:spPr>
        <p:txBody>
          <a:bodyPr/>
          <a:lstStyle/>
          <a:p>
            <a:r>
              <a:rPr lang="en-US" altLang="en-US" b="1"/>
              <a:t>Continuous Auditing – Spreadsheet Errors</a:t>
            </a:r>
          </a:p>
        </p:txBody>
      </p:sp>
      <p:pic>
        <p:nvPicPr>
          <p:cNvPr id="67586" name="Picture 2">
            <a:extLst>
              <a:ext uri="{FF2B5EF4-FFF2-40B4-BE49-F238E27FC236}">
                <a16:creationId xmlns:a16="http://schemas.microsoft.com/office/drawing/2014/main" id="{778EDE9A-3250-A8FA-951A-D29B04DE4C3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90800" y="2057400"/>
            <a:ext cx="7162800" cy="4248150"/>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1CDB6065-03C8-2459-F19F-E8FE1FC0A2F3}"/>
              </a:ext>
            </a:extLst>
          </p:cNvPr>
          <p:cNvSpPr>
            <a:spLocks noGrp="1" noChangeArrowheads="1"/>
          </p:cNvSpPr>
          <p:nvPr>
            <p:ph type="title"/>
          </p:nvPr>
        </p:nvSpPr>
        <p:spPr>
          <a:xfrm>
            <a:off x="1905000" y="338138"/>
            <a:ext cx="8382000" cy="704850"/>
          </a:xfrm>
        </p:spPr>
        <p:txBody>
          <a:bodyPr/>
          <a:lstStyle/>
          <a:p>
            <a:r>
              <a:rPr lang="en-US" altLang="en-US" b="1"/>
              <a:t>IT Auditing Today</a:t>
            </a:r>
          </a:p>
        </p:txBody>
      </p:sp>
      <p:sp>
        <p:nvSpPr>
          <p:cNvPr id="69634" name="Rectangle 3">
            <a:extLst>
              <a:ext uri="{FF2B5EF4-FFF2-40B4-BE49-F238E27FC236}">
                <a16:creationId xmlns:a16="http://schemas.microsoft.com/office/drawing/2014/main" id="{8D752FC7-965C-C87F-EE21-4D4A1C96246B}"/>
              </a:ext>
            </a:extLst>
          </p:cNvPr>
          <p:cNvSpPr>
            <a:spLocks noGrp="1" noChangeArrowheads="1"/>
          </p:cNvSpPr>
          <p:nvPr>
            <p:ph type="body" idx="1"/>
          </p:nvPr>
        </p:nvSpPr>
        <p:spPr>
          <a:xfrm>
            <a:off x="1797050" y="2003426"/>
            <a:ext cx="8661400" cy="3265509"/>
          </a:xfrm>
          <a:noFill/>
        </p:spPr>
        <p:txBody>
          <a:bodyPr>
            <a:spAutoFit/>
          </a:bodyPr>
          <a:lstStyle/>
          <a:p>
            <a:pPr>
              <a:spcAft>
                <a:spcPts val="1200"/>
              </a:spcAft>
            </a:pPr>
            <a:r>
              <a:rPr lang="en-US" altLang="en-US"/>
              <a:t>IT Governance</a:t>
            </a:r>
          </a:p>
          <a:p>
            <a:pPr>
              <a:spcAft>
                <a:spcPts val="1200"/>
              </a:spcAft>
            </a:pPr>
            <a:r>
              <a:rPr lang="en-US" altLang="en-US"/>
              <a:t>Auditing for Fraud: Statement on Auditing Standards No. 99</a:t>
            </a:r>
          </a:p>
          <a:p>
            <a:pPr>
              <a:spcAft>
                <a:spcPts val="1200"/>
              </a:spcAft>
            </a:pPr>
            <a:r>
              <a:rPr lang="en-US" altLang="en-US"/>
              <a:t>The Sarbanes-Oxley Act of 2002</a:t>
            </a:r>
          </a:p>
          <a:p>
            <a:pPr>
              <a:spcAft>
                <a:spcPts val="1200"/>
              </a:spcAft>
            </a:pPr>
            <a:r>
              <a:rPr lang="en-US" altLang="en-US"/>
              <a:t>Third Party and Information Systems Reliability Assurances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BA8F4AEB-FDAD-8CF8-5FF3-712969F0BA45}"/>
              </a:ext>
            </a:extLst>
          </p:cNvPr>
          <p:cNvSpPr>
            <a:spLocks noGrp="1" noChangeArrowheads="1"/>
          </p:cNvSpPr>
          <p:nvPr>
            <p:ph type="title"/>
          </p:nvPr>
        </p:nvSpPr>
        <p:spPr>
          <a:xfrm>
            <a:off x="1905000" y="338138"/>
            <a:ext cx="8382000" cy="704850"/>
          </a:xfrm>
        </p:spPr>
        <p:txBody>
          <a:bodyPr/>
          <a:lstStyle/>
          <a:p>
            <a:r>
              <a:rPr lang="en-US" altLang="en-US" b="1"/>
              <a:t>IT Governance</a:t>
            </a:r>
          </a:p>
        </p:txBody>
      </p:sp>
      <p:sp>
        <p:nvSpPr>
          <p:cNvPr id="71682" name="Rectangle 3">
            <a:extLst>
              <a:ext uri="{FF2B5EF4-FFF2-40B4-BE49-F238E27FC236}">
                <a16:creationId xmlns:a16="http://schemas.microsoft.com/office/drawing/2014/main" id="{04024865-373D-5D5B-9E1A-7C158076FA9D}"/>
              </a:ext>
            </a:extLst>
          </p:cNvPr>
          <p:cNvSpPr>
            <a:spLocks noGrp="1" noChangeArrowheads="1"/>
          </p:cNvSpPr>
          <p:nvPr>
            <p:ph type="body" idx="1"/>
          </p:nvPr>
        </p:nvSpPr>
        <p:spPr>
          <a:xfrm>
            <a:off x="1797050" y="2003426"/>
            <a:ext cx="8661400" cy="2840265"/>
          </a:xfrm>
          <a:noFill/>
        </p:spPr>
        <p:txBody>
          <a:bodyPr>
            <a:spAutoFit/>
          </a:bodyPr>
          <a:lstStyle/>
          <a:p>
            <a:r>
              <a:rPr lang="en-US" altLang="en-US"/>
              <a:t>Overview</a:t>
            </a:r>
          </a:p>
          <a:p>
            <a:pPr lvl="1"/>
            <a:r>
              <a:rPr lang="en-US" altLang="en-US"/>
              <a:t>Process of using IT resources effectively</a:t>
            </a:r>
          </a:p>
          <a:p>
            <a:pPr lvl="1"/>
            <a:r>
              <a:rPr lang="en-US" altLang="en-US"/>
              <a:t>Efficient, responsible, strategic use of IT</a:t>
            </a:r>
          </a:p>
          <a:p>
            <a:pPr lvl="1"/>
            <a:endParaRPr lang="en-US" altLang="en-US" sz="1400"/>
          </a:p>
          <a:p>
            <a:r>
              <a:rPr lang="en-US" altLang="en-US"/>
              <a:t>Objectives</a:t>
            </a:r>
          </a:p>
          <a:p>
            <a:pPr lvl="1"/>
            <a:r>
              <a:rPr lang="en-US" altLang="en-US"/>
              <a:t>Using IT strategically to fulfill mission of organization</a:t>
            </a:r>
          </a:p>
          <a:p>
            <a:pPr lvl="1"/>
            <a:r>
              <a:rPr lang="en-US" altLang="en-US"/>
              <a:t>Ensure effective management of IT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8958BE46-69CA-DC4B-7926-8304D872116A}"/>
              </a:ext>
            </a:extLst>
          </p:cNvPr>
          <p:cNvSpPr>
            <a:spLocks noGrp="1" noChangeArrowheads="1"/>
          </p:cNvSpPr>
          <p:nvPr>
            <p:ph type="title"/>
          </p:nvPr>
        </p:nvSpPr>
        <p:spPr>
          <a:xfrm>
            <a:off x="1905000" y="30163"/>
            <a:ext cx="8382000" cy="1320800"/>
          </a:xfrm>
        </p:spPr>
        <p:txBody>
          <a:bodyPr/>
          <a:lstStyle/>
          <a:p>
            <a:r>
              <a:rPr lang="en-US" altLang="en-US" b="1"/>
              <a:t>Auditing for Fraud: Statement on Auditing Standard No. 99</a:t>
            </a:r>
          </a:p>
        </p:txBody>
      </p:sp>
      <p:sp>
        <p:nvSpPr>
          <p:cNvPr id="73730" name="Rectangle 3">
            <a:extLst>
              <a:ext uri="{FF2B5EF4-FFF2-40B4-BE49-F238E27FC236}">
                <a16:creationId xmlns:a16="http://schemas.microsoft.com/office/drawing/2014/main" id="{878AD99E-9232-7254-110D-AD3CABE52872}"/>
              </a:ext>
            </a:extLst>
          </p:cNvPr>
          <p:cNvSpPr>
            <a:spLocks noGrp="1" noChangeArrowheads="1"/>
          </p:cNvSpPr>
          <p:nvPr>
            <p:ph type="body" idx="1"/>
          </p:nvPr>
        </p:nvSpPr>
        <p:spPr>
          <a:xfrm>
            <a:off x="1676400" y="2003425"/>
            <a:ext cx="8782050" cy="3236784"/>
          </a:xfrm>
          <a:noFill/>
        </p:spPr>
        <p:txBody>
          <a:bodyPr>
            <a:spAutoFit/>
          </a:bodyPr>
          <a:lstStyle/>
          <a:p>
            <a:r>
              <a:rPr lang="en-US" altLang="en-US"/>
              <a:t>Overview</a:t>
            </a:r>
          </a:p>
          <a:p>
            <a:pPr lvl="1"/>
            <a:r>
              <a:rPr lang="en-US" altLang="en-US"/>
              <a:t>Supersedes SAS No. 82</a:t>
            </a:r>
          </a:p>
          <a:p>
            <a:pPr lvl="1"/>
            <a:r>
              <a:rPr lang="en-US" altLang="en-US"/>
              <a:t>Provides more guidance to prevent and deter fraud</a:t>
            </a:r>
          </a:p>
          <a:p>
            <a:pPr lvl="1"/>
            <a:endParaRPr lang="en-US" altLang="en-US" sz="1400"/>
          </a:p>
          <a:p>
            <a:r>
              <a:rPr lang="en-US" altLang="en-US"/>
              <a:t>Fraud Triangle</a:t>
            </a:r>
          </a:p>
          <a:p>
            <a:pPr lvl="1"/>
            <a:r>
              <a:rPr lang="en-US" altLang="en-US"/>
              <a:t>Motive for committing fraud</a:t>
            </a:r>
          </a:p>
          <a:p>
            <a:pPr lvl="1"/>
            <a:r>
              <a:rPr lang="en-US" altLang="en-US"/>
              <a:t>Opportunity that allows fraud to occur</a:t>
            </a:r>
          </a:p>
          <a:p>
            <a:pPr lvl="1"/>
            <a:r>
              <a:rPr lang="en-US" altLang="en-US"/>
              <a:t>Rationalization by individual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647C71AE-59DB-512C-8B6B-8583030C20C4}"/>
              </a:ext>
            </a:extLst>
          </p:cNvPr>
          <p:cNvSpPr>
            <a:spLocks noGrp="1" noChangeArrowheads="1"/>
          </p:cNvSpPr>
          <p:nvPr>
            <p:ph type="title"/>
          </p:nvPr>
        </p:nvSpPr>
        <p:spPr>
          <a:xfrm>
            <a:off x="1905000" y="338138"/>
            <a:ext cx="8382000" cy="704850"/>
          </a:xfrm>
        </p:spPr>
        <p:txBody>
          <a:bodyPr/>
          <a:lstStyle/>
          <a:p>
            <a:r>
              <a:rPr lang="en-US" altLang="en-US" b="1"/>
              <a:t>Fraud Triangle</a:t>
            </a:r>
          </a:p>
        </p:txBody>
      </p:sp>
      <p:pic>
        <p:nvPicPr>
          <p:cNvPr id="75778" name="Picture 2">
            <a:extLst>
              <a:ext uri="{FF2B5EF4-FFF2-40B4-BE49-F238E27FC236}">
                <a16:creationId xmlns:a16="http://schemas.microsoft.com/office/drawing/2014/main" id="{BC3B8C59-8ADF-E022-CF32-7838FBF58D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71800" y="2133600"/>
            <a:ext cx="5867400" cy="41148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CA44ED14-678E-28E3-BAE4-24DA71797986}"/>
              </a:ext>
            </a:extLst>
          </p:cNvPr>
          <p:cNvSpPr>
            <a:spLocks noGrp="1" noChangeArrowheads="1"/>
          </p:cNvSpPr>
          <p:nvPr>
            <p:ph type="title"/>
          </p:nvPr>
        </p:nvSpPr>
        <p:spPr>
          <a:xfrm>
            <a:off x="1905000" y="338138"/>
            <a:ext cx="8382000" cy="704850"/>
          </a:xfrm>
        </p:spPr>
        <p:txBody>
          <a:bodyPr/>
          <a:lstStyle/>
          <a:p>
            <a:r>
              <a:rPr lang="en-US" altLang="en-US" b="1"/>
              <a:t>The Sarbanes-Oxley Act of 2002</a:t>
            </a:r>
          </a:p>
        </p:txBody>
      </p:sp>
      <p:sp>
        <p:nvSpPr>
          <p:cNvPr id="77826" name="Rectangle 3">
            <a:extLst>
              <a:ext uri="{FF2B5EF4-FFF2-40B4-BE49-F238E27FC236}">
                <a16:creationId xmlns:a16="http://schemas.microsoft.com/office/drawing/2014/main" id="{8AE311F9-3609-E686-F0A5-0EE2B73B825B}"/>
              </a:ext>
            </a:extLst>
          </p:cNvPr>
          <p:cNvSpPr>
            <a:spLocks noGrp="1" noChangeArrowheads="1"/>
          </p:cNvSpPr>
          <p:nvPr>
            <p:ph type="body" idx="1"/>
          </p:nvPr>
        </p:nvSpPr>
        <p:spPr>
          <a:xfrm>
            <a:off x="1676400" y="2003426"/>
            <a:ext cx="8782050" cy="3790781"/>
          </a:xfrm>
          <a:noFill/>
        </p:spPr>
        <p:txBody>
          <a:bodyPr>
            <a:spAutoFit/>
          </a:bodyPr>
          <a:lstStyle/>
          <a:p>
            <a:r>
              <a:rPr lang="en-US" altLang="en-US" sz="3000"/>
              <a:t>Overview</a:t>
            </a:r>
          </a:p>
          <a:p>
            <a:pPr lvl="1"/>
            <a:r>
              <a:rPr lang="en-US" altLang="en-US" sz="2600"/>
              <a:t>Limits services that auditors can provide clients while they are conducting audits</a:t>
            </a:r>
          </a:p>
          <a:p>
            <a:pPr lvl="1"/>
            <a:endParaRPr lang="en-US" altLang="en-US" sz="1400"/>
          </a:p>
          <a:p>
            <a:r>
              <a:rPr lang="en-US" altLang="en-US" sz="3000"/>
              <a:t>Groups of Compliance Requirements</a:t>
            </a:r>
          </a:p>
          <a:p>
            <a:pPr lvl="1"/>
            <a:r>
              <a:rPr lang="en-US" altLang="en-US" sz="2600"/>
              <a:t>Audit committee/corporate governance requirements</a:t>
            </a:r>
          </a:p>
          <a:p>
            <a:pPr lvl="1"/>
            <a:r>
              <a:rPr lang="en-US" altLang="en-US" sz="2600"/>
              <a:t>Certification, disclosure, and internal control</a:t>
            </a:r>
          </a:p>
          <a:p>
            <a:pPr lvl="1"/>
            <a:r>
              <a:rPr lang="en-US" altLang="en-US" sz="2600"/>
              <a:t>Financial statement reporting rules</a:t>
            </a:r>
          </a:p>
          <a:p>
            <a:pPr lvl="1"/>
            <a:r>
              <a:rPr lang="en-US" altLang="en-US" sz="2600"/>
              <a:t>Executive reporting and conduct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9C0231C9-5A9D-724F-48E9-055C58B13447}"/>
              </a:ext>
            </a:extLst>
          </p:cNvPr>
          <p:cNvSpPr>
            <a:spLocks noGrp="1" noChangeArrowheads="1"/>
          </p:cNvSpPr>
          <p:nvPr>
            <p:ph type="title"/>
          </p:nvPr>
        </p:nvSpPr>
        <p:spPr>
          <a:xfrm>
            <a:off x="1905000" y="338138"/>
            <a:ext cx="8382000" cy="704850"/>
          </a:xfrm>
        </p:spPr>
        <p:txBody>
          <a:bodyPr/>
          <a:lstStyle/>
          <a:p>
            <a:r>
              <a:rPr lang="en-US" altLang="en-US" b="1"/>
              <a:t>The Sarbanes-Oxley Act of 2002</a:t>
            </a:r>
          </a:p>
        </p:txBody>
      </p:sp>
      <p:sp>
        <p:nvSpPr>
          <p:cNvPr id="79874" name="Rectangle 3">
            <a:extLst>
              <a:ext uri="{FF2B5EF4-FFF2-40B4-BE49-F238E27FC236}">
                <a16:creationId xmlns:a16="http://schemas.microsoft.com/office/drawing/2014/main" id="{745B8B87-19E4-C2BC-3E19-4AAE1DF4BF3E}"/>
              </a:ext>
            </a:extLst>
          </p:cNvPr>
          <p:cNvSpPr>
            <a:spLocks noGrp="1" noChangeArrowheads="1"/>
          </p:cNvSpPr>
          <p:nvPr>
            <p:ph type="body" idx="1"/>
          </p:nvPr>
        </p:nvSpPr>
        <p:spPr>
          <a:xfrm>
            <a:off x="1676400" y="2003426"/>
            <a:ext cx="8782050" cy="2776145"/>
          </a:xfrm>
          <a:noFill/>
        </p:spPr>
        <p:txBody>
          <a:bodyPr>
            <a:spAutoFit/>
          </a:bodyPr>
          <a:lstStyle/>
          <a:p>
            <a:r>
              <a:rPr lang="en-US" altLang="en-US"/>
              <a:t>Section 302</a:t>
            </a:r>
          </a:p>
          <a:p>
            <a:pPr lvl="1"/>
            <a:r>
              <a:rPr lang="en-US" altLang="en-US"/>
              <a:t>CEOs and CFOs are required to certify the financial statements</a:t>
            </a:r>
          </a:p>
          <a:p>
            <a:pPr lvl="1"/>
            <a:r>
              <a:rPr lang="en-US" altLang="en-US"/>
              <a:t>Internal controls and disclosures are adequate</a:t>
            </a:r>
          </a:p>
          <a:p>
            <a:pPr lvl="1"/>
            <a:endParaRPr lang="en-US" altLang="en-US" sz="1400"/>
          </a:p>
          <a:p>
            <a:r>
              <a:rPr lang="en-US" altLang="en-US"/>
              <a:t>Section 404</a:t>
            </a:r>
          </a:p>
          <a:p>
            <a:pPr lvl="1"/>
            <a:r>
              <a:rPr lang="en-US" altLang="en-US"/>
              <a:t>CEOs and CFOs assess and attest to the effectiveness of internal controls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85A470D8-9AB8-9C59-71FE-00CB4E9012D8}"/>
              </a:ext>
            </a:extLst>
          </p:cNvPr>
          <p:cNvSpPr>
            <a:spLocks noGrp="1" noChangeArrowheads="1"/>
          </p:cNvSpPr>
          <p:nvPr>
            <p:ph type="title"/>
          </p:nvPr>
        </p:nvSpPr>
        <p:spPr>
          <a:xfrm>
            <a:off x="1905000" y="338138"/>
            <a:ext cx="8382000" cy="704850"/>
          </a:xfrm>
        </p:spPr>
        <p:txBody>
          <a:bodyPr/>
          <a:lstStyle/>
          <a:p>
            <a:r>
              <a:rPr lang="en-US" altLang="en-US" b="1"/>
              <a:t>Key Provisions of SOX</a:t>
            </a:r>
          </a:p>
        </p:txBody>
      </p:sp>
      <p:pic>
        <p:nvPicPr>
          <p:cNvPr id="81922" name="Picture 2">
            <a:extLst>
              <a:ext uri="{FF2B5EF4-FFF2-40B4-BE49-F238E27FC236}">
                <a16:creationId xmlns:a16="http://schemas.microsoft.com/office/drawing/2014/main" id="{521A4D91-B59D-90A6-E183-8591239AA5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2133600"/>
            <a:ext cx="7924800" cy="3962400"/>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C07DBFB5-0034-0D58-5E34-D7B0E6FDEFC9}"/>
              </a:ext>
            </a:extLst>
          </p:cNvPr>
          <p:cNvSpPr>
            <a:spLocks noGrp="1" noChangeArrowheads="1"/>
          </p:cNvSpPr>
          <p:nvPr>
            <p:ph type="title"/>
          </p:nvPr>
        </p:nvSpPr>
        <p:spPr>
          <a:xfrm>
            <a:off x="2209800" y="338138"/>
            <a:ext cx="7772400" cy="704850"/>
          </a:xfrm>
        </p:spPr>
        <p:txBody>
          <a:bodyPr/>
          <a:lstStyle/>
          <a:p>
            <a:r>
              <a:rPr lang="en-US" altLang="en-US" b="1"/>
              <a:t>Internal Auditing</a:t>
            </a:r>
          </a:p>
        </p:txBody>
      </p:sp>
      <p:sp>
        <p:nvSpPr>
          <p:cNvPr id="10242" name="Rectangle 3">
            <a:extLst>
              <a:ext uri="{FF2B5EF4-FFF2-40B4-BE49-F238E27FC236}">
                <a16:creationId xmlns:a16="http://schemas.microsoft.com/office/drawing/2014/main" id="{BDC0957F-2D87-C228-C260-183F6E2DF727}"/>
              </a:ext>
            </a:extLst>
          </p:cNvPr>
          <p:cNvSpPr>
            <a:spLocks noGrp="1" noChangeArrowheads="1"/>
          </p:cNvSpPr>
          <p:nvPr>
            <p:ph type="body" idx="1"/>
          </p:nvPr>
        </p:nvSpPr>
        <p:spPr>
          <a:xfrm>
            <a:off x="1797050" y="2003425"/>
            <a:ext cx="8661400" cy="2978764"/>
          </a:xfrm>
          <a:noFill/>
        </p:spPr>
        <p:txBody>
          <a:bodyPr>
            <a:spAutoFit/>
          </a:bodyPr>
          <a:lstStyle/>
          <a:p>
            <a:r>
              <a:rPr lang="en-US" altLang="en-US"/>
              <a:t>Responsibility of Performance</a:t>
            </a:r>
          </a:p>
          <a:p>
            <a:pPr lvl="1"/>
            <a:r>
              <a:rPr lang="en-US" altLang="en-US"/>
              <a:t>Company’s own employees</a:t>
            </a:r>
          </a:p>
          <a:p>
            <a:pPr lvl="1"/>
            <a:r>
              <a:rPr lang="en-US" altLang="en-US"/>
              <a:t>External of the department being audited</a:t>
            </a:r>
          </a:p>
          <a:p>
            <a:pPr lvl="1"/>
            <a:endParaRPr lang="en-US" altLang="en-US"/>
          </a:p>
          <a:p>
            <a:r>
              <a:rPr lang="en-US" altLang="en-US"/>
              <a:t>Audit Purpose</a:t>
            </a:r>
          </a:p>
          <a:p>
            <a:pPr lvl="1"/>
            <a:r>
              <a:rPr lang="en-US" altLang="en-US"/>
              <a:t>Employee compliance with policies and procedures</a:t>
            </a:r>
          </a:p>
          <a:p>
            <a:pPr lvl="1"/>
            <a:r>
              <a:rPr lang="en-US" altLang="en-US"/>
              <a:t>Development and evaluation of internal controls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98A977B-7C5E-8440-D485-478D280C6780}"/>
              </a:ext>
            </a:extLst>
          </p:cNvPr>
          <p:cNvSpPr>
            <a:spLocks noGrp="1" noChangeArrowheads="1"/>
          </p:cNvSpPr>
          <p:nvPr>
            <p:ph type="title"/>
          </p:nvPr>
        </p:nvSpPr>
        <p:spPr>
          <a:xfrm>
            <a:off x="1905000" y="338138"/>
            <a:ext cx="8382000" cy="704850"/>
          </a:xfrm>
        </p:spPr>
        <p:txBody>
          <a:bodyPr/>
          <a:lstStyle/>
          <a:p>
            <a:r>
              <a:rPr lang="en-US" altLang="en-US" b="1"/>
              <a:t>Key Provisions of SOX</a:t>
            </a:r>
          </a:p>
        </p:txBody>
      </p:sp>
      <p:pic>
        <p:nvPicPr>
          <p:cNvPr id="83970" name="Picture 2">
            <a:extLst>
              <a:ext uri="{FF2B5EF4-FFF2-40B4-BE49-F238E27FC236}">
                <a16:creationId xmlns:a16="http://schemas.microsoft.com/office/drawing/2014/main" id="{C73FA9A5-08D0-B024-4642-C3E8D39EDB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2057400"/>
            <a:ext cx="8153400" cy="4191000"/>
          </a:xfr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E221F51D-E5F0-561F-4B90-2BAC3320FA32}"/>
              </a:ext>
            </a:extLst>
          </p:cNvPr>
          <p:cNvSpPr>
            <a:spLocks noGrp="1" noChangeArrowheads="1"/>
          </p:cNvSpPr>
          <p:nvPr>
            <p:ph type="title"/>
          </p:nvPr>
        </p:nvSpPr>
        <p:spPr>
          <a:xfrm>
            <a:off x="1905000" y="30163"/>
            <a:ext cx="8382000" cy="1320800"/>
          </a:xfrm>
        </p:spPr>
        <p:txBody>
          <a:bodyPr/>
          <a:lstStyle/>
          <a:p>
            <a:r>
              <a:rPr lang="en-US" altLang="en-US" b="1"/>
              <a:t>Third Party and Information Systems Reliability Assurances</a:t>
            </a:r>
          </a:p>
        </p:txBody>
      </p:sp>
      <p:sp>
        <p:nvSpPr>
          <p:cNvPr id="86018" name="Rectangle 3">
            <a:extLst>
              <a:ext uri="{FF2B5EF4-FFF2-40B4-BE49-F238E27FC236}">
                <a16:creationId xmlns:a16="http://schemas.microsoft.com/office/drawing/2014/main" id="{01AE1228-FBBF-C59A-3EEA-BF51CCC9AAD0}"/>
              </a:ext>
            </a:extLst>
          </p:cNvPr>
          <p:cNvSpPr>
            <a:spLocks noGrp="1" noChangeArrowheads="1"/>
          </p:cNvSpPr>
          <p:nvPr>
            <p:ph type="body" idx="1"/>
          </p:nvPr>
        </p:nvSpPr>
        <p:spPr>
          <a:xfrm>
            <a:off x="1676400" y="2003425"/>
            <a:ext cx="8782050" cy="3375283"/>
          </a:xfrm>
          <a:noFill/>
        </p:spPr>
        <p:txBody>
          <a:bodyPr>
            <a:spAutoFit/>
          </a:bodyPr>
          <a:lstStyle/>
          <a:p>
            <a:r>
              <a:rPr lang="en-US" altLang="en-US"/>
              <a:t>Growth of Electronic Commerce</a:t>
            </a:r>
          </a:p>
          <a:p>
            <a:pPr lvl="1"/>
            <a:r>
              <a:rPr lang="en-US" altLang="en-US"/>
              <a:t>Area of growing risk</a:t>
            </a:r>
          </a:p>
          <a:p>
            <a:pPr lvl="1"/>
            <a:r>
              <a:rPr lang="en-US" altLang="en-US"/>
              <a:t>Security and privacy concerns</a:t>
            </a:r>
          </a:p>
          <a:p>
            <a:pPr lvl="1"/>
            <a:r>
              <a:rPr lang="en-US" altLang="en-US"/>
              <a:t>Difficult to audit</a:t>
            </a:r>
          </a:p>
          <a:p>
            <a:pPr lvl="1"/>
            <a:endParaRPr lang="en-US" altLang="en-US"/>
          </a:p>
          <a:p>
            <a:r>
              <a:rPr lang="en-US" altLang="en-US"/>
              <a:t>AICPA Trust Services</a:t>
            </a:r>
          </a:p>
          <a:p>
            <a:pPr lvl="1"/>
            <a:r>
              <a:rPr lang="en-US" altLang="en-US"/>
              <a:t>CPA WebTrust</a:t>
            </a:r>
          </a:p>
          <a:p>
            <a:pPr lvl="1"/>
            <a:r>
              <a:rPr lang="en-US" altLang="en-US"/>
              <a:t>SysTrust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B68BA923-7BD5-9EA3-6B25-700C7E14992A}"/>
              </a:ext>
            </a:extLst>
          </p:cNvPr>
          <p:cNvSpPr>
            <a:spLocks noGrp="1" noChangeArrowheads="1"/>
          </p:cNvSpPr>
          <p:nvPr>
            <p:ph type="title"/>
          </p:nvPr>
        </p:nvSpPr>
        <p:spPr>
          <a:xfrm>
            <a:off x="1905000" y="30163"/>
            <a:ext cx="8382000" cy="1320800"/>
          </a:xfrm>
        </p:spPr>
        <p:txBody>
          <a:bodyPr/>
          <a:lstStyle/>
          <a:p>
            <a:r>
              <a:rPr lang="en-US" altLang="en-US" b="1"/>
              <a:t>Third Party and Information Systems Reliability Assurances</a:t>
            </a:r>
          </a:p>
        </p:txBody>
      </p:sp>
      <p:sp>
        <p:nvSpPr>
          <p:cNvPr id="88066" name="Rectangle 3">
            <a:extLst>
              <a:ext uri="{FF2B5EF4-FFF2-40B4-BE49-F238E27FC236}">
                <a16:creationId xmlns:a16="http://schemas.microsoft.com/office/drawing/2014/main" id="{4C5AEA7C-DE51-9161-7E85-597421364A84}"/>
              </a:ext>
            </a:extLst>
          </p:cNvPr>
          <p:cNvSpPr>
            <a:spLocks noGrp="1" noChangeArrowheads="1"/>
          </p:cNvSpPr>
          <p:nvPr>
            <p:ph type="body" idx="1"/>
          </p:nvPr>
        </p:nvSpPr>
        <p:spPr>
          <a:xfrm>
            <a:off x="1676400" y="2003426"/>
            <a:ext cx="8782050" cy="2462725"/>
          </a:xfrm>
          <a:noFill/>
        </p:spPr>
        <p:txBody>
          <a:bodyPr>
            <a:spAutoFit/>
          </a:bodyPr>
          <a:lstStyle/>
          <a:p>
            <a:r>
              <a:rPr lang="en-US" altLang="en-US"/>
              <a:t>Principles of Trust Services</a:t>
            </a:r>
          </a:p>
          <a:p>
            <a:pPr lvl="1"/>
            <a:r>
              <a:rPr lang="en-US" altLang="en-US"/>
              <a:t>Security</a:t>
            </a:r>
          </a:p>
          <a:p>
            <a:pPr lvl="1"/>
            <a:r>
              <a:rPr lang="en-US" altLang="en-US"/>
              <a:t>Availability</a:t>
            </a:r>
          </a:p>
          <a:p>
            <a:pPr lvl="1"/>
            <a:r>
              <a:rPr lang="en-US" altLang="en-US"/>
              <a:t>Processing integrity</a:t>
            </a:r>
          </a:p>
          <a:p>
            <a:pPr lvl="1"/>
            <a:r>
              <a:rPr lang="en-US" altLang="en-US"/>
              <a:t>Online privacy</a:t>
            </a:r>
          </a:p>
          <a:p>
            <a:pPr lvl="1"/>
            <a:r>
              <a:rPr lang="en-US" altLang="en-US"/>
              <a:t>Confidentiality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8">
            <a:extLst>
              <a:ext uri="{FF2B5EF4-FFF2-40B4-BE49-F238E27FC236}">
                <a16:creationId xmlns:a16="http://schemas.microsoft.com/office/drawing/2014/main" id="{EC5BB523-3E00-9A35-7D7E-E92A2F0A99A9}"/>
              </a:ext>
            </a:extLst>
          </p:cNvPr>
          <p:cNvSpPr>
            <a:spLocks noGrp="1" noChangeArrowheads="1"/>
          </p:cNvSpPr>
          <p:nvPr>
            <p:ph type="title"/>
          </p:nvPr>
        </p:nvSpPr>
        <p:spPr>
          <a:xfrm>
            <a:off x="2209800" y="357188"/>
            <a:ext cx="7772400" cy="698500"/>
          </a:xfrm>
          <a:noFill/>
        </p:spPr>
        <p:txBody>
          <a:bodyPr/>
          <a:lstStyle/>
          <a:p>
            <a:r>
              <a:rPr lang="en-US" altLang="en-US" b="1">
                <a:solidFill>
                  <a:srgbClr val="1C1C1C"/>
                </a:solidFill>
              </a:rPr>
              <a:t>Copyright</a:t>
            </a:r>
          </a:p>
        </p:txBody>
      </p:sp>
      <p:sp>
        <p:nvSpPr>
          <p:cNvPr id="90114" name="Rectangle 9">
            <a:extLst>
              <a:ext uri="{FF2B5EF4-FFF2-40B4-BE49-F238E27FC236}">
                <a16:creationId xmlns:a16="http://schemas.microsoft.com/office/drawing/2014/main" id="{1FDF4F26-52D6-8792-A8B0-802BF3D1B393}"/>
              </a:ext>
            </a:extLst>
          </p:cNvPr>
          <p:cNvSpPr>
            <a:spLocks noChangeArrowheads="1"/>
          </p:cNvSpPr>
          <p:nvPr/>
        </p:nvSpPr>
        <p:spPr bwMode="auto">
          <a:xfrm>
            <a:off x="2120901" y="2057401"/>
            <a:ext cx="8196263"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SzPct val="50000"/>
              <a:buBlip>
                <a:blip r:embed="rId3"/>
              </a:buBlip>
              <a:defRPr sz="3200" b="1">
                <a:solidFill>
                  <a:schemeClr val="bg2"/>
                </a:solidFill>
                <a:latin typeface="Times New Roman" panose="02020603050405020304" pitchFamily="18" charset="0"/>
              </a:defRPr>
            </a:lvl1pPr>
            <a:lvl2pPr marL="742950" indent="-285750">
              <a:spcBef>
                <a:spcPct val="20000"/>
              </a:spcBef>
              <a:buClr>
                <a:srgbClr val="800000"/>
              </a:buClr>
              <a:buSzPct val="80000"/>
              <a:buFont typeface="Wingdings" pitchFamily="2" charset="2"/>
              <a:buChar char="Ø"/>
              <a:defRPr sz="2800" b="1">
                <a:solidFill>
                  <a:schemeClr val="bg2"/>
                </a:solidFill>
                <a:latin typeface="Times New Roman" panose="02020603050405020304" pitchFamily="18" charset="0"/>
              </a:defRPr>
            </a:lvl2pPr>
            <a:lvl3pPr marL="1143000" indent="-228600">
              <a:spcBef>
                <a:spcPct val="20000"/>
              </a:spcBef>
              <a:buClr>
                <a:srgbClr val="800000"/>
              </a:buClr>
              <a:buSzPct val="80000"/>
              <a:buFont typeface="Wingdings" pitchFamily="2" charset="2"/>
              <a:buChar char="§"/>
              <a:defRPr sz="2400" b="1">
                <a:solidFill>
                  <a:schemeClr val="bg2"/>
                </a:solidFill>
                <a:latin typeface="Times New Roman" panose="02020603050405020304" pitchFamily="18" charset="0"/>
              </a:defRPr>
            </a:lvl3pPr>
            <a:lvl4pPr marL="1600200" indent="-228600">
              <a:spcBef>
                <a:spcPct val="20000"/>
              </a:spcBef>
              <a:buSzPct val="100000"/>
              <a:buChar char="–"/>
              <a:defRPr sz="2000" b="1">
                <a:solidFill>
                  <a:schemeClr val="bg2"/>
                </a:solidFill>
                <a:latin typeface="Times New Roman" panose="02020603050405020304" pitchFamily="18" charset="0"/>
              </a:defRPr>
            </a:lvl4pPr>
            <a:lvl5pPr marL="2057400" indent="-228600">
              <a:spcBef>
                <a:spcPct val="20000"/>
              </a:spcBef>
              <a:buSzPct val="100000"/>
              <a:buChar char="•"/>
              <a:defRPr sz="2000" b="1">
                <a:solidFill>
                  <a:schemeClr val="bg2"/>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9pPr>
          </a:lstStyle>
          <a:p>
            <a:pPr>
              <a:buSzTx/>
              <a:buFontTx/>
              <a:buNone/>
            </a:pPr>
            <a:r>
              <a:rPr lang="en-US" altLang="en-US" sz="2000">
                <a:solidFill>
                  <a:srgbClr val="000000"/>
                </a:solidFill>
              </a:rPr>
              <a:t>Copyright 2010 John Wiley &amp; Sons, Inc. All rights reserved.  </a:t>
            </a:r>
          </a:p>
          <a:p>
            <a:pPr>
              <a:buSzTx/>
              <a:buFontTx/>
              <a:buNone/>
            </a:pPr>
            <a:r>
              <a:rPr lang="en-US" altLang="en-US" sz="2000">
                <a:solidFill>
                  <a:srgbClr val="000000"/>
                </a:solidFill>
              </a:rPr>
              <a:t>Reproduction or translation of this work beyond that permitted in </a:t>
            </a:r>
          </a:p>
          <a:p>
            <a:pPr>
              <a:buSzTx/>
              <a:buFontTx/>
              <a:buNone/>
            </a:pPr>
            <a:r>
              <a:rPr lang="en-US" altLang="en-US" sz="2000">
                <a:solidFill>
                  <a:srgbClr val="000000"/>
                </a:solidFill>
              </a:rPr>
              <a:t>Section 117 of the 1976 United States Copyright Act without the</a:t>
            </a:r>
          </a:p>
          <a:p>
            <a:pPr>
              <a:buSzTx/>
              <a:buFontTx/>
              <a:buNone/>
            </a:pPr>
            <a:r>
              <a:rPr lang="en-US" altLang="en-US" sz="2000">
                <a:solidFill>
                  <a:srgbClr val="000000"/>
                </a:solidFill>
              </a:rPr>
              <a:t>express written permission of the copyright owner is unlawful.  </a:t>
            </a:r>
          </a:p>
          <a:p>
            <a:pPr>
              <a:buSzTx/>
              <a:buFontTx/>
              <a:buNone/>
            </a:pPr>
            <a:r>
              <a:rPr lang="en-US" altLang="en-US" sz="2000">
                <a:solidFill>
                  <a:srgbClr val="000000"/>
                </a:solidFill>
              </a:rPr>
              <a:t>Request for further information should be addressed to the </a:t>
            </a:r>
          </a:p>
          <a:p>
            <a:pPr>
              <a:buSzTx/>
              <a:buFontTx/>
              <a:buNone/>
            </a:pPr>
            <a:r>
              <a:rPr lang="en-US" altLang="en-US" sz="2000">
                <a:solidFill>
                  <a:srgbClr val="000000"/>
                </a:solidFill>
              </a:rPr>
              <a:t>Permissions Department, John Wiley &amp; Sons, Inc. The purchaser</a:t>
            </a:r>
            <a:br>
              <a:rPr lang="en-US" altLang="en-US" sz="2000">
                <a:solidFill>
                  <a:srgbClr val="000000"/>
                </a:solidFill>
              </a:rPr>
            </a:br>
            <a:r>
              <a:rPr lang="en-US" altLang="en-US" sz="2000">
                <a:solidFill>
                  <a:srgbClr val="000000"/>
                </a:solidFill>
              </a:rPr>
              <a:t>may make backup copies for his/her own use only and not for distribution or resale. The Publisher assumes no responsibility for errors, omissions, or damages, caused by the use of these programs or from the use of the information contained herein.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6">
            <a:extLst>
              <a:ext uri="{FF2B5EF4-FFF2-40B4-BE49-F238E27FC236}">
                <a16:creationId xmlns:a16="http://schemas.microsoft.com/office/drawing/2014/main" id="{3E9638EE-317C-9788-3FE8-29CFF98E62A4}"/>
              </a:ext>
            </a:extLst>
          </p:cNvPr>
          <p:cNvSpPr>
            <a:spLocks noChangeArrowheads="1"/>
          </p:cNvSpPr>
          <p:nvPr/>
        </p:nvSpPr>
        <p:spPr bwMode="auto">
          <a:xfrm>
            <a:off x="2054225" y="2220914"/>
            <a:ext cx="8083550" cy="3635375"/>
          </a:xfrm>
          <a:prstGeom prst="rect">
            <a:avLst/>
          </a:prstGeom>
          <a:solidFill>
            <a:srgbClr val="6D80CF"/>
          </a:solidFill>
          <a:ln w="12700">
            <a:solidFill>
              <a:srgbClr val="000000"/>
            </a:solidFill>
            <a:miter lim="800000"/>
            <a:headEnd/>
            <a:tailEnd/>
          </a:ln>
        </p:spPr>
        <p:txBody>
          <a:bodyPr wrap="none" anchor="ctr"/>
          <a:lstStyle>
            <a:lvl1pPr>
              <a:spcBef>
                <a:spcPct val="20000"/>
              </a:spcBef>
              <a:buSzPct val="50000"/>
              <a:buBlip>
                <a:blip r:embed="rId3"/>
              </a:buBlip>
              <a:defRPr sz="3200" b="1">
                <a:solidFill>
                  <a:schemeClr val="bg2"/>
                </a:solidFill>
                <a:latin typeface="Times New Roman" panose="02020603050405020304" pitchFamily="18" charset="0"/>
              </a:defRPr>
            </a:lvl1pPr>
            <a:lvl2pPr marL="742950" indent="-285750">
              <a:spcBef>
                <a:spcPct val="20000"/>
              </a:spcBef>
              <a:buClr>
                <a:srgbClr val="800000"/>
              </a:buClr>
              <a:buSzPct val="80000"/>
              <a:buFont typeface="Wingdings" pitchFamily="2" charset="2"/>
              <a:buChar char="Ø"/>
              <a:defRPr sz="2800" b="1">
                <a:solidFill>
                  <a:schemeClr val="bg2"/>
                </a:solidFill>
                <a:latin typeface="Times New Roman" panose="02020603050405020304" pitchFamily="18" charset="0"/>
              </a:defRPr>
            </a:lvl2pPr>
            <a:lvl3pPr marL="1143000" indent="-228600">
              <a:spcBef>
                <a:spcPct val="20000"/>
              </a:spcBef>
              <a:buClr>
                <a:srgbClr val="800000"/>
              </a:buClr>
              <a:buSzPct val="80000"/>
              <a:buFont typeface="Wingdings" pitchFamily="2" charset="2"/>
              <a:buChar char="§"/>
              <a:defRPr sz="2400" b="1">
                <a:solidFill>
                  <a:schemeClr val="bg2"/>
                </a:solidFill>
                <a:latin typeface="Times New Roman" panose="02020603050405020304" pitchFamily="18" charset="0"/>
              </a:defRPr>
            </a:lvl3pPr>
            <a:lvl4pPr marL="1600200" indent="-228600">
              <a:spcBef>
                <a:spcPct val="20000"/>
              </a:spcBef>
              <a:buSzPct val="100000"/>
              <a:buChar char="–"/>
              <a:defRPr sz="2000" b="1">
                <a:solidFill>
                  <a:schemeClr val="bg2"/>
                </a:solidFill>
                <a:latin typeface="Times New Roman" panose="02020603050405020304" pitchFamily="18" charset="0"/>
              </a:defRPr>
            </a:lvl4pPr>
            <a:lvl5pPr marL="2057400" indent="-228600">
              <a:spcBef>
                <a:spcPct val="20000"/>
              </a:spcBef>
              <a:buSzPct val="100000"/>
              <a:buChar char="•"/>
              <a:defRPr sz="2000" b="1">
                <a:solidFill>
                  <a:schemeClr val="bg2"/>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9pPr>
          </a:lstStyle>
          <a:p>
            <a:pPr>
              <a:spcBef>
                <a:spcPct val="0"/>
              </a:spcBef>
              <a:buSzTx/>
              <a:buFontTx/>
              <a:buNone/>
            </a:pPr>
            <a:endParaRPr lang="en-US" altLang="en-US" sz="2400" b="0">
              <a:solidFill>
                <a:schemeClr val="tx1"/>
              </a:solidFill>
            </a:endParaRPr>
          </a:p>
        </p:txBody>
      </p:sp>
      <p:sp>
        <p:nvSpPr>
          <p:cNvPr id="92162" name="Rectangle 7">
            <a:extLst>
              <a:ext uri="{FF2B5EF4-FFF2-40B4-BE49-F238E27FC236}">
                <a16:creationId xmlns:a16="http://schemas.microsoft.com/office/drawing/2014/main" id="{DCEC302B-AB35-FA1A-5260-BDE5C5F1EEC4}"/>
              </a:ext>
            </a:extLst>
          </p:cNvPr>
          <p:cNvSpPr>
            <a:spLocks noChangeArrowheads="1"/>
          </p:cNvSpPr>
          <p:nvPr/>
        </p:nvSpPr>
        <p:spPr bwMode="auto">
          <a:xfrm>
            <a:off x="1778001" y="358775"/>
            <a:ext cx="66262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50000"/>
              <a:buBlip>
                <a:blip r:embed="rId3"/>
              </a:buBlip>
              <a:defRPr sz="3200" b="1">
                <a:solidFill>
                  <a:schemeClr val="bg2"/>
                </a:solidFill>
                <a:latin typeface="Times New Roman" panose="02020603050405020304" pitchFamily="18" charset="0"/>
              </a:defRPr>
            </a:lvl1pPr>
            <a:lvl2pPr marL="742950" indent="-285750">
              <a:spcBef>
                <a:spcPct val="20000"/>
              </a:spcBef>
              <a:buClr>
                <a:srgbClr val="800000"/>
              </a:buClr>
              <a:buSzPct val="80000"/>
              <a:buFont typeface="Wingdings" pitchFamily="2" charset="2"/>
              <a:buChar char="Ø"/>
              <a:defRPr sz="2800" b="1">
                <a:solidFill>
                  <a:schemeClr val="bg2"/>
                </a:solidFill>
                <a:latin typeface="Times New Roman" panose="02020603050405020304" pitchFamily="18" charset="0"/>
              </a:defRPr>
            </a:lvl2pPr>
            <a:lvl3pPr marL="1143000" indent="-228600">
              <a:spcBef>
                <a:spcPct val="20000"/>
              </a:spcBef>
              <a:buClr>
                <a:srgbClr val="800000"/>
              </a:buClr>
              <a:buSzPct val="80000"/>
              <a:buFont typeface="Wingdings" pitchFamily="2" charset="2"/>
              <a:buChar char="§"/>
              <a:defRPr sz="2400" b="1">
                <a:solidFill>
                  <a:schemeClr val="bg2"/>
                </a:solidFill>
                <a:latin typeface="Times New Roman" panose="02020603050405020304" pitchFamily="18" charset="0"/>
              </a:defRPr>
            </a:lvl3pPr>
            <a:lvl4pPr marL="1600200" indent="-228600">
              <a:spcBef>
                <a:spcPct val="20000"/>
              </a:spcBef>
              <a:buSzPct val="100000"/>
              <a:buChar char="–"/>
              <a:defRPr sz="2000" b="1">
                <a:solidFill>
                  <a:schemeClr val="bg2"/>
                </a:solidFill>
                <a:latin typeface="Times New Roman" panose="02020603050405020304" pitchFamily="18" charset="0"/>
              </a:defRPr>
            </a:lvl4pPr>
            <a:lvl5pPr marL="2057400" indent="-228600">
              <a:spcBef>
                <a:spcPct val="20000"/>
              </a:spcBef>
              <a:buSzPct val="100000"/>
              <a:buChar char="•"/>
              <a:defRPr sz="2000" b="1">
                <a:solidFill>
                  <a:schemeClr val="bg2"/>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b="1">
                <a:solidFill>
                  <a:schemeClr val="bg2"/>
                </a:solidFill>
                <a:latin typeface="Times New Roman" panose="02020603050405020304" pitchFamily="18" charset="0"/>
              </a:defRPr>
            </a:lvl9pPr>
          </a:lstStyle>
          <a:p>
            <a:pPr>
              <a:spcBef>
                <a:spcPct val="0"/>
              </a:spcBef>
              <a:buSzTx/>
              <a:buFontTx/>
              <a:buNone/>
            </a:pPr>
            <a:r>
              <a:rPr lang="en-US" altLang="en-US" sz="4000">
                <a:solidFill>
                  <a:srgbClr val="000000"/>
                </a:solidFill>
                <a:latin typeface="Tahoma" panose="020B0604030504040204" pitchFamily="34" charset="0"/>
              </a:rPr>
              <a:t>Chapter 14</a:t>
            </a:r>
          </a:p>
        </p:txBody>
      </p:sp>
      <p:pic>
        <p:nvPicPr>
          <p:cNvPr id="92163" name="Picture 8">
            <a:extLst>
              <a:ext uri="{FF2B5EF4-FFF2-40B4-BE49-F238E27FC236}">
                <a16:creationId xmlns:a16="http://schemas.microsoft.com/office/drawing/2014/main" id="{5A2DC7D3-22F1-9B1C-4069-DF44E163E20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4" y="2659064"/>
            <a:ext cx="810577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08BB4CB0-3714-B944-917C-13FCDB3AF598}"/>
              </a:ext>
            </a:extLst>
          </p:cNvPr>
          <p:cNvSpPr>
            <a:spLocks noGrp="1" noChangeArrowheads="1"/>
          </p:cNvSpPr>
          <p:nvPr>
            <p:ph type="title"/>
          </p:nvPr>
        </p:nvSpPr>
        <p:spPr>
          <a:xfrm>
            <a:off x="2209800" y="338138"/>
            <a:ext cx="7772400" cy="704850"/>
          </a:xfrm>
        </p:spPr>
        <p:txBody>
          <a:bodyPr/>
          <a:lstStyle/>
          <a:p>
            <a:r>
              <a:rPr lang="en-US" altLang="en-US" b="1"/>
              <a:t>External Auditing</a:t>
            </a:r>
          </a:p>
        </p:txBody>
      </p:sp>
      <p:sp>
        <p:nvSpPr>
          <p:cNvPr id="12290" name="Rectangle 3">
            <a:extLst>
              <a:ext uri="{FF2B5EF4-FFF2-40B4-BE49-F238E27FC236}">
                <a16:creationId xmlns:a16="http://schemas.microsoft.com/office/drawing/2014/main" id="{C08772D4-CBA3-3F3A-4B1C-A902F91081CE}"/>
              </a:ext>
            </a:extLst>
          </p:cNvPr>
          <p:cNvSpPr>
            <a:spLocks noGrp="1" noChangeArrowheads="1"/>
          </p:cNvSpPr>
          <p:nvPr>
            <p:ph type="body" idx="1"/>
          </p:nvPr>
        </p:nvSpPr>
        <p:spPr>
          <a:xfrm>
            <a:off x="1797050" y="2003426"/>
            <a:ext cx="8661400" cy="3311163"/>
          </a:xfrm>
          <a:noFill/>
        </p:spPr>
        <p:txBody>
          <a:bodyPr>
            <a:spAutoFit/>
          </a:bodyPr>
          <a:lstStyle/>
          <a:p>
            <a:r>
              <a:rPr lang="en-US" altLang="en-US"/>
              <a:t>Responsibility of Performance</a:t>
            </a:r>
          </a:p>
          <a:p>
            <a:pPr lvl="1"/>
            <a:r>
              <a:rPr lang="en-US" altLang="en-US"/>
              <a:t>Those outside the organization</a:t>
            </a:r>
          </a:p>
          <a:p>
            <a:pPr lvl="1"/>
            <a:r>
              <a:rPr lang="en-US" altLang="en-US"/>
              <a:t>Accountants working for independent CPA</a:t>
            </a:r>
          </a:p>
          <a:p>
            <a:pPr lvl="1"/>
            <a:endParaRPr lang="en-US" altLang="en-US"/>
          </a:p>
          <a:p>
            <a:r>
              <a:rPr lang="en-US" altLang="en-US"/>
              <a:t>Audit Purpose</a:t>
            </a:r>
          </a:p>
          <a:p>
            <a:pPr lvl="1"/>
            <a:r>
              <a:rPr lang="en-US" altLang="en-US"/>
              <a:t>Performance of the attest function</a:t>
            </a:r>
          </a:p>
          <a:p>
            <a:pPr lvl="1"/>
            <a:r>
              <a:rPr lang="en-US" altLang="en-US"/>
              <a:t>Evaluate the accuracy and fairness of the financial statements relative to GAAP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8536DE40-9E4B-3F74-54F2-9035FEC699E6}"/>
              </a:ext>
            </a:extLst>
          </p:cNvPr>
          <p:cNvSpPr>
            <a:spLocks noGrp="1" noChangeArrowheads="1"/>
          </p:cNvSpPr>
          <p:nvPr>
            <p:ph type="title"/>
          </p:nvPr>
        </p:nvSpPr>
        <p:spPr>
          <a:xfrm>
            <a:off x="2057400" y="30163"/>
            <a:ext cx="8077200" cy="1320800"/>
          </a:xfrm>
        </p:spPr>
        <p:txBody>
          <a:bodyPr/>
          <a:lstStyle/>
          <a:p>
            <a:r>
              <a:rPr lang="en-US" altLang="en-US" b="1"/>
              <a:t>Information Technology Auditing</a:t>
            </a:r>
          </a:p>
        </p:txBody>
      </p:sp>
      <p:sp>
        <p:nvSpPr>
          <p:cNvPr id="14338" name="Rectangle 3">
            <a:extLst>
              <a:ext uri="{FF2B5EF4-FFF2-40B4-BE49-F238E27FC236}">
                <a16:creationId xmlns:a16="http://schemas.microsoft.com/office/drawing/2014/main" id="{176814B4-0B24-8884-EB04-160FEB1A7FD6}"/>
              </a:ext>
            </a:extLst>
          </p:cNvPr>
          <p:cNvSpPr>
            <a:spLocks noGrp="1" noChangeArrowheads="1"/>
          </p:cNvSpPr>
          <p:nvPr>
            <p:ph type="body" idx="1"/>
          </p:nvPr>
        </p:nvSpPr>
        <p:spPr>
          <a:xfrm>
            <a:off x="1797050" y="2003425"/>
            <a:ext cx="8661400" cy="3440942"/>
          </a:xfrm>
          <a:noFill/>
        </p:spPr>
        <p:txBody>
          <a:bodyPr>
            <a:spAutoFit/>
          </a:bodyPr>
          <a:lstStyle/>
          <a:p>
            <a:r>
              <a:rPr lang="en-US" altLang="en-US"/>
              <a:t>Function</a:t>
            </a:r>
          </a:p>
          <a:p>
            <a:pPr lvl="1"/>
            <a:r>
              <a:rPr lang="en-US" altLang="en-US"/>
              <a:t>Evaluate computer’s role in achieving  audit and control objectives</a:t>
            </a:r>
          </a:p>
          <a:p>
            <a:pPr lvl="1"/>
            <a:endParaRPr lang="en-US" altLang="en-US" sz="1400"/>
          </a:p>
          <a:p>
            <a:r>
              <a:rPr lang="en-US" altLang="en-US"/>
              <a:t>Assurance Provided</a:t>
            </a:r>
          </a:p>
          <a:p>
            <a:pPr lvl="1"/>
            <a:r>
              <a:rPr lang="en-US" altLang="en-US"/>
              <a:t>Data and information are reliable, confidential, secure, and available</a:t>
            </a:r>
          </a:p>
          <a:p>
            <a:pPr lvl="1"/>
            <a:r>
              <a:rPr lang="en-US" altLang="en-US"/>
              <a:t>Safeguarding assets, data integrity, and operational effectiveness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FB69E22A-3CF3-E687-7A04-86A472A23EBD}"/>
              </a:ext>
            </a:extLst>
          </p:cNvPr>
          <p:cNvSpPr>
            <a:spLocks noGrp="1" noChangeArrowheads="1"/>
          </p:cNvSpPr>
          <p:nvPr>
            <p:ph type="title"/>
          </p:nvPr>
        </p:nvSpPr>
        <p:spPr>
          <a:xfrm>
            <a:off x="2209800" y="63500"/>
            <a:ext cx="7772400" cy="1320800"/>
          </a:xfrm>
        </p:spPr>
        <p:txBody>
          <a:bodyPr/>
          <a:lstStyle/>
          <a:p>
            <a:r>
              <a:rPr lang="en-US" altLang="en-US" b="1"/>
              <a:t>The Components</a:t>
            </a:r>
            <a:br>
              <a:rPr lang="en-US" altLang="en-US" b="1"/>
            </a:br>
            <a:r>
              <a:rPr lang="en-US" altLang="en-US" b="1"/>
              <a:t>of an IT Audit</a:t>
            </a:r>
          </a:p>
        </p:txBody>
      </p:sp>
      <p:sp>
        <p:nvSpPr>
          <p:cNvPr id="16386" name="Line 6">
            <a:extLst>
              <a:ext uri="{FF2B5EF4-FFF2-40B4-BE49-F238E27FC236}">
                <a16:creationId xmlns:a16="http://schemas.microsoft.com/office/drawing/2014/main" id="{F1B230DA-9936-10AF-579E-1D47BE0B6B92}"/>
              </a:ext>
            </a:extLst>
          </p:cNvPr>
          <p:cNvSpPr>
            <a:spLocks noChangeShapeType="1"/>
          </p:cNvSpPr>
          <p:nvPr/>
        </p:nvSpPr>
        <p:spPr bwMode="auto">
          <a:xfrm>
            <a:off x="6086475" y="2593976"/>
            <a:ext cx="0" cy="136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6387" name="Picture 27" descr="fig-11-1">
            <a:extLst>
              <a:ext uri="{FF2B5EF4-FFF2-40B4-BE49-F238E27FC236}">
                <a16:creationId xmlns:a16="http://schemas.microsoft.com/office/drawing/2014/main" id="{9552BE0A-170B-C601-E9AD-F8D688465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2095501"/>
            <a:ext cx="4384675"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D881E309-B2E8-EF79-E5FC-D24ABEC41CE5}"/>
              </a:ext>
            </a:extLst>
          </p:cNvPr>
          <p:cNvSpPr>
            <a:spLocks noGrp="1" noChangeArrowheads="1"/>
          </p:cNvSpPr>
          <p:nvPr>
            <p:ph type="title"/>
          </p:nvPr>
        </p:nvSpPr>
        <p:spPr>
          <a:xfrm>
            <a:off x="2057400" y="338138"/>
            <a:ext cx="8077200" cy="704850"/>
          </a:xfrm>
        </p:spPr>
        <p:txBody>
          <a:bodyPr/>
          <a:lstStyle/>
          <a:p>
            <a:r>
              <a:rPr lang="en-US" altLang="en-US" b="1"/>
              <a:t>The IT Audit Process</a:t>
            </a:r>
          </a:p>
        </p:txBody>
      </p:sp>
      <p:sp>
        <p:nvSpPr>
          <p:cNvPr id="18434" name="Rectangle 3">
            <a:extLst>
              <a:ext uri="{FF2B5EF4-FFF2-40B4-BE49-F238E27FC236}">
                <a16:creationId xmlns:a16="http://schemas.microsoft.com/office/drawing/2014/main" id="{A452B5F1-353A-900A-3FAE-F175438A2D9F}"/>
              </a:ext>
            </a:extLst>
          </p:cNvPr>
          <p:cNvSpPr>
            <a:spLocks noGrp="1" noChangeArrowheads="1"/>
          </p:cNvSpPr>
          <p:nvPr>
            <p:ph type="body" idx="1"/>
          </p:nvPr>
        </p:nvSpPr>
        <p:spPr>
          <a:xfrm>
            <a:off x="1797050" y="2003426"/>
            <a:ext cx="8661400" cy="2840265"/>
          </a:xfrm>
          <a:noFill/>
        </p:spPr>
        <p:txBody>
          <a:bodyPr>
            <a:spAutoFit/>
          </a:bodyPr>
          <a:lstStyle/>
          <a:p>
            <a:r>
              <a:rPr lang="en-US" altLang="en-US"/>
              <a:t>Computer-Assisted Audit Techniques (CAAT)</a:t>
            </a:r>
          </a:p>
          <a:p>
            <a:pPr lvl="1"/>
            <a:r>
              <a:rPr lang="en-US" altLang="en-US"/>
              <a:t>Use of computer processes to perform audit functions</a:t>
            </a:r>
          </a:p>
          <a:p>
            <a:pPr lvl="1"/>
            <a:r>
              <a:rPr lang="en-US" altLang="en-US"/>
              <a:t>Performing substantive tests</a:t>
            </a:r>
          </a:p>
          <a:p>
            <a:pPr lvl="1"/>
            <a:endParaRPr lang="en-US" altLang="en-US" sz="1400"/>
          </a:p>
          <a:p>
            <a:r>
              <a:rPr lang="en-US" altLang="en-US"/>
              <a:t>Approaches</a:t>
            </a:r>
          </a:p>
          <a:p>
            <a:pPr lvl="1"/>
            <a:r>
              <a:rPr lang="en-US" altLang="en-US"/>
              <a:t>Auditing through the computer</a:t>
            </a:r>
          </a:p>
          <a:p>
            <a:pPr lvl="1"/>
            <a:r>
              <a:rPr lang="en-US" altLang="en-US"/>
              <a:t>Auditing with the computer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a:extLst>
              <a:ext uri="{FF2B5EF4-FFF2-40B4-BE49-F238E27FC236}">
                <a16:creationId xmlns:a16="http://schemas.microsoft.com/office/drawing/2014/main" id="{EB3B2E17-9061-BA1C-0BF8-0359083B49CD}"/>
              </a:ext>
            </a:extLst>
          </p:cNvPr>
          <p:cNvSpPr>
            <a:spLocks noGrp="1" noChangeArrowheads="1"/>
          </p:cNvSpPr>
          <p:nvPr>
            <p:ph type="title"/>
          </p:nvPr>
        </p:nvSpPr>
        <p:spPr>
          <a:xfrm>
            <a:off x="2133600" y="381000"/>
            <a:ext cx="7772400" cy="704850"/>
          </a:xfrm>
          <a:noFill/>
        </p:spPr>
        <p:txBody>
          <a:bodyPr/>
          <a:lstStyle/>
          <a:p>
            <a:r>
              <a:rPr lang="en-US" altLang="en-US" b="1"/>
              <a:t>The IT Audit Process</a:t>
            </a:r>
          </a:p>
        </p:txBody>
      </p:sp>
      <p:pic>
        <p:nvPicPr>
          <p:cNvPr id="20482" name="Picture 7" descr="fig-11-1">
            <a:extLst>
              <a:ext uri="{FF2B5EF4-FFF2-40B4-BE49-F238E27FC236}">
                <a16:creationId xmlns:a16="http://schemas.microsoft.com/office/drawing/2014/main" id="{1F857A55-9C5C-A9F2-5EAB-E71E6DB5A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057400"/>
            <a:ext cx="426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1156</Words>
  <Application>Microsoft Macintosh PowerPoint</Application>
  <PresentationFormat>Widescreen</PresentationFormat>
  <Paragraphs>320</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Tahoma</vt:lpstr>
      <vt:lpstr>Times New Roman</vt:lpstr>
      <vt:lpstr>Office Theme</vt:lpstr>
      <vt:lpstr>Information Technology Auditing </vt:lpstr>
      <vt:lpstr>Introduction</vt:lpstr>
      <vt:lpstr>The Audit Function</vt:lpstr>
      <vt:lpstr>Internal Auditing</vt:lpstr>
      <vt:lpstr>External Auditing</vt:lpstr>
      <vt:lpstr>Information Technology Auditing</vt:lpstr>
      <vt:lpstr>The Components of an IT Audit</vt:lpstr>
      <vt:lpstr>The IT Audit Process</vt:lpstr>
      <vt:lpstr>The IT Audit Process</vt:lpstr>
      <vt:lpstr>Evaluating the Effectiveness of Information Systems Controls</vt:lpstr>
      <vt:lpstr>Risk Assessment</vt:lpstr>
      <vt:lpstr>Information Systems  Risk Assessment</vt:lpstr>
      <vt:lpstr>Guidance is Designing and Evaluating IT Controls</vt:lpstr>
      <vt:lpstr>The IT Auditor’s Toolkit</vt:lpstr>
      <vt:lpstr>General-Use Software</vt:lpstr>
      <vt:lpstr>Generalized Audit Software</vt:lpstr>
      <vt:lpstr>Generalized Audit  Software - Inventory</vt:lpstr>
      <vt:lpstr>Automated Workpaper Software</vt:lpstr>
      <vt:lpstr>People Skills</vt:lpstr>
      <vt:lpstr>Auditing Computerized AISs</vt:lpstr>
      <vt:lpstr>Auditing Computerized AISs</vt:lpstr>
      <vt:lpstr>Testing Computer Programs</vt:lpstr>
      <vt:lpstr>Testing Computer Programs</vt:lpstr>
      <vt:lpstr>Edit Tests and Test Data</vt:lpstr>
      <vt:lpstr>Validating Computer Programs</vt:lpstr>
      <vt:lpstr>Reviewing a Responsibility System</vt:lpstr>
      <vt:lpstr>Review of Systems Software</vt:lpstr>
      <vt:lpstr>Password Parameters</vt:lpstr>
      <vt:lpstr>Validating Users  and Access Privileges</vt:lpstr>
      <vt:lpstr>Continuous Auditing</vt:lpstr>
      <vt:lpstr>Continuous Auditing</vt:lpstr>
      <vt:lpstr>Continuous Auditing – Spreadsheet Errors</vt:lpstr>
      <vt:lpstr>IT Auditing Today</vt:lpstr>
      <vt:lpstr>IT Governance</vt:lpstr>
      <vt:lpstr>Auditing for Fraud: Statement on Auditing Standard No. 99</vt:lpstr>
      <vt:lpstr>Fraud Triangle</vt:lpstr>
      <vt:lpstr>The Sarbanes-Oxley Act of 2002</vt:lpstr>
      <vt:lpstr>The Sarbanes-Oxley Act of 2002</vt:lpstr>
      <vt:lpstr>Key Provisions of SOX</vt:lpstr>
      <vt:lpstr>Key Provisions of SOX</vt:lpstr>
      <vt:lpstr>Third Party and Information Systems Reliability Assurances</vt:lpstr>
      <vt:lpstr>Third Party and Information Systems Reliability Assurances</vt:lpstr>
      <vt:lpstr>Copyright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Auditing </dc:title>
  <dc:creator>Arvind Sharma</dc:creator>
  <cp:lastModifiedBy>Arvind Sharma</cp:lastModifiedBy>
  <cp:revision>1</cp:revision>
  <dcterms:created xsi:type="dcterms:W3CDTF">2023-11-22T17:13:49Z</dcterms:created>
  <dcterms:modified xsi:type="dcterms:W3CDTF">2023-11-22T17:16:33Z</dcterms:modified>
</cp:coreProperties>
</file>