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6" r:id="rId5"/>
    <p:sldId id="267" r:id="rId6"/>
    <p:sldId id="262" r:id="rId7"/>
    <p:sldId id="258" r:id="rId8"/>
    <p:sldId id="257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03" autoAdjust="0"/>
    <p:restoredTop sz="94660"/>
  </p:normalViewPr>
  <p:slideViewPr>
    <p:cSldViewPr snapToGrid="0">
      <p:cViewPr>
        <p:scale>
          <a:sx n="33" d="100"/>
          <a:sy n="33" d="100"/>
        </p:scale>
        <p:origin x="1392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D167-2A8D-45B7-A8BC-BE3FF2872DF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28B-408C-46E3-AD09-5A459F29F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51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D167-2A8D-45B7-A8BC-BE3FF2872DF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28B-408C-46E3-AD09-5A459F29F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35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D167-2A8D-45B7-A8BC-BE3FF2872DF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28B-408C-46E3-AD09-5A459F29F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0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D167-2A8D-45B7-A8BC-BE3FF2872DF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28B-408C-46E3-AD09-5A459F29F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75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D167-2A8D-45B7-A8BC-BE3FF2872DF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28B-408C-46E3-AD09-5A459F29F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3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D167-2A8D-45B7-A8BC-BE3FF2872DF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28B-408C-46E3-AD09-5A459F29F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8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D167-2A8D-45B7-A8BC-BE3FF2872DF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28B-408C-46E3-AD09-5A459F29F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89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D167-2A8D-45B7-A8BC-BE3FF2872DF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28B-408C-46E3-AD09-5A459F29F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2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D167-2A8D-45B7-A8BC-BE3FF2872DF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28B-408C-46E3-AD09-5A459F29F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78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D167-2A8D-45B7-A8BC-BE3FF2872DF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28B-408C-46E3-AD09-5A459F29F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3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D167-2A8D-45B7-A8BC-BE3FF2872DF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28B-408C-46E3-AD09-5A459F29F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8D167-2A8D-45B7-A8BC-BE3FF2872DF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228B-408C-46E3-AD09-5A459F29F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8700" y="114300"/>
            <a:ext cx="8098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60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90208"/>
            <a:ext cx="4996541" cy="5166941"/>
          </a:xfrm>
          <a:prstGeom prst="rect">
            <a:avLst/>
          </a:prstGeom>
          <a:ln w="76200">
            <a:solidFill>
              <a:schemeClr val="bg1"/>
            </a:solidFill>
            <a:prstDash val="lgDashDotDot"/>
          </a:ln>
        </p:spPr>
      </p:pic>
      <p:sp>
        <p:nvSpPr>
          <p:cNvPr id="3" name="TextBox 2"/>
          <p:cNvSpPr txBox="1"/>
          <p:nvPr/>
        </p:nvSpPr>
        <p:spPr>
          <a:xfrm>
            <a:off x="1045028" y="656433"/>
            <a:ext cx="5094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Static Hills</a:t>
            </a:r>
            <a:endParaRPr lang="ru-RU" sz="6000" b="1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214" y="1541468"/>
            <a:ext cx="561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Платформер про человека, живущего в трёх мирах</a:t>
            </a:r>
            <a:endParaRPr lang="ru-RU" sz="24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214" y="4963885"/>
            <a:ext cx="5372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Презентация о реализации технической части проекта</a:t>
            </a:r>
            <a:endParaRPr lang="ru-RU" sz="28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6060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4" y="422487"/>
            <a:ext cx="9107171" cy="6058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3340" y="685800"/>
            <a:ext cx="7726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Реализован переход между локациями, взаимодействие с предметами</a:t>
            </a:r>
            <a:endParaRPr lang="ru-RU" sz="2800" b="1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8073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780" y="685800"/>
            <a:ext cx="11109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Montserrat Medium" panose="00000600000000000000" pitchFamily="2" charset="-52"/>
              </a:rPr>
              <a:t>Дальнейшие перспективы:</a:t>
            </a:r>
          </a:p>
          <a:p>
            <a:endParaRPr lang="ru-RU" sz="3200" dirty="0" smtClean="0">
              <a:latin typeface="Montserrat Medium" panose="00000600000000000000" pitchFamily="2" charset="-52"/>
            </a:endParaRPr>
          </a:p>
          <a:p>
            <a:r>
              <a:rPr lang="ru-RU" sz="3200" dirty="0" smtClean="0">
                <a:latin typeface="Montserrat Medium" panose="00000600000000000000" pitchFamily="2" charset="-52"/>
              </a:rPr>
              <a:t>В игру будет добавлена самая важная её часть – сюжет, после чего будет также произведено усовершенствование графики, которая сейчас является очень обобщённой и простой</a:t>
            </a:r>
          </a:p>
          <a:p>
            <a:endParaRPr lang="ru-RU" sz="3200" dirty="0" smtClean="0">
              <a:latin typeface="Montserrat Medium" panose="00000600000000000000" pitchFamily="2" charset="-52"/>
            </a:endParaRPr>
          </a:p>
          <a:p>
            <a:r>
              <a:rPr lang="ru-RU" sz="3200" dirty="0" smtClean="0">
                <a:latin typeface="Montserrat Medium" panose="00000600000000000000" pitchFamily="2" charset="-52"/>
              </a:rPr>
              <a:t>Планируется добавление игры на онлайн-платформы не для коммерческих целей, а просто ради того, чтобы поделиться данным творческим проектом с миром</a:t>
            </a:r>
            <a:endParaRPr lang="ru-RU" sz="3200" dirty="0">
              <a:latin typeface="Montserrat Medium" panose="00000600000000000000" pitchFamily="2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10750" y="0"/>
            <a:ext cx="1985010" cy="19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6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157" y="457200"/>
            <a:ext cx="831124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СТЕК:</a:t>
            </a:r>
          </a:p>
          <a:p>
            <a:r>
              <a:rPr lang="ru-RU" sz="32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ВЕСЬ КОД НАПИСАН НА </a:t>
            </a:r>
            <a:r>
              <a:rPr lang="en-US" sz="32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C#</a:t>
            </a:r>
          </a:p>
          <a:p>
            <a:endParaRPr lang="en-US" sz="32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r>
              <a:rPr lang="ru-RU" sz="32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ОТРИСОВКА ПРОИЗВЕДЕНА В </a:t>
            </a:r>
            <a:r>
              <a:rPr lang="en-US" sz="32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PAINT TOOL SAI </a:t>
            </a:r>
            <a:r>
              <a:rPr lang="en-US" sz="32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2</a:t>
            </a:r>
            <a:r>
              <a:rPr lang="ru-RU" sz="32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 (и немножко позаимствована из </a:t>
            </a:r>
            <a:r>
              <a:rPr lang="en-US" sz="3200" dirty="0" err="1" smtClean="0">
                <a:solidFill>
                  <a:schemeClr val="bg1"/>
                </a:solidFill>
                <a:latin typeface="Montserrat Medium" panose="00000600000000000000" pitchFamily="2" charset="-52"/>
              </a:rPr>
              <a:t>Stardew</a:t>
            </a:r>
            <a:r>
              <a:rPr lang="en-US" sz="32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Montserrat Medium" panose="00000600000000000000" pitchFamily="2" charset="-52"/>
              </a:rPr>
              <a:t>Vallew</a:t>
            </a:r>
            <a:r>
              <a:rPr lang="en-US" sz="32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на начальном этапе разработки)</a:t>
            </a:r>
            <a:endParaRPr lang="en-US" sz="3200" dirty="0" smtClean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endParaRPr lang="ru-RU" sz="32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r>
              <a:rPr lang="ru-RU" sz="32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СКОМПАНОВАНО С ПОМОЩЬЮ ФУНКЦИЙ ДВИЖКА </a:t>
            </a:r>
            <a:r>
              <a:rPr lang="en-US" sz="32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UNITY</a:t>
            </a:r>
            <a:endParaRPr lang="ru-RU" sz="32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513355" y="1470052"/>
            <a:ext cx="4057492" cy="243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0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ЭТАПЫ РАЗРАБОТКИ</a:t>
            </a:r>
            <a:endParaRPr lang="ru-RU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ИДЕЯ (ПРОДУМЫВАНИЕ СЮЖЕТА)</a:t>
            </a:r>
          </a:p>
          <a:p>
            <a:pPr marL="0" indent="0">
              <a:buNone/>
            </a:pP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СОЗДАНИЕ ПРОЕКТА НА ДВИЖКЕ</a:t>
            </a: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РАСПОЛОЖЕНИЕ ОСНОВНЫХ ОБЪЕКТОВ, ФИЗИКА И СОЗДАНИЕ СКРИПТОВ</a:t>
            </a:r>
          </a:p>
          <a:p>
            <a:endParaRPr lang="ru-RU" sz="3600" dirty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РАБОТА НАД ГРАФИКОЙ И САУНДЭФФЕКТАМИ</a:t>
            </a:r>
          </a:p>
        </p:txBody>
      </p:sp>
    </p:spTree>
    <p:extLst>
      <p:ext uri="{BB962C8B-B14F-4D97-AF65-F5344CB8AC3E}">
        <p14:creationId xmlns:p14="http://schemas.microsoft.com/office/powerpoint/2010/main" val="27609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-771524"/>
            <a:ext cx="12534900" cy="8658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" y="421392"/>
            <a:ext cx="109651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Цель игры: рассказать игроку интересный сюжет и предоставить ему возможность наслаждаться атмосферой и </a:t>
            </a:r>
            <a:r>
              <a:rPr lang="ru-RU" sz="3600" dirty="0" err="1" smtClean="0">
                <a:solidFill>
                  <a:schemeClr val="bg1"/>
                </a:solidFill>
                <a:latin typeface="Montserrat Medium" panose="00000600000000000000" pitchFamily="2" charset="-52"/>
              </a:rPr>
              <a:t>геймплеем</a:t>
            </a:r>
            <a:endParaRPr lang="ru-RU" sz="3600" dirty="0" smtClean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endParaRPr lang="ru-RU" sz="36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endParaRPr lang="ru-RU" sz="3600" dirty="0" smtClean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endParaRPr lang="ru-RU" sz="36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endParaRPr lang="ru-RU" sz="3600" dirty="0" smtClean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r>
              <a:rPr lang="ru-RU" sz="36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Примечание: сюжетная составляющая была отложена в сторону ради заострения внимания на </a:t>
            </a:r>
            <a:r>
              <a:rPr lang="ru-RU" sz="3600" u="sng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программировании</a:t>
            </a:r>
            <a:r>
              <a:rPr lang="ru-RU" sz="36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 и в целом разработке технических аспектов</a:t>
            </a:r>
            <a:endParaRPr lang="ru-RU" sz="3600" u="sng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5520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93395" cy="8013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" y="2659082"/>
            <a:ext cx="11932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 smtClean="0">
                <a:solidFill>
                  <a:schemeClr val="bg1"/>
                </a:solidFill>
                <a:latin typeface="Montserrat Medium" panose="00000600000000000000" pitchFamily="2" charset="-52"/>
              </a:rPr>
              <a:t>Геймплей</a:t>
            </a:r>
            <a:r>
              <a:rPr lang="ru-RU" sz="2800" b="1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:</a:t>
            </a:r>
          </a:p>
          <a:p>
            <a:r>
              <a:rPr lang="ru-RU" sz="2800" b="1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Пользователь  имеет возможность орудовать разными инструментами, использовать инвентарь и сундуки </a:t>
            </a:r>
          </a:p>
          <a:p>
            <a:endParaRPr lang="ru-RU" sz="2800" b="1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Montserrat Medium" panose="00000600000000000000" pitchFamily="2" charset="-52"/>
              </a:rPr>
              <a:t>П</a:t>
            </a:r>
            <a:r>
              <a:rPr lang="ru-RU" sz="2800" b="1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араллельно с этими простыми действиями на экране будет всплывать диалоговое окно, в котором будет идти повествование, через него же можно будет услышать реплики других персонажей, которые пока что не добавлены в игру</a:t>
            </a:r>
            <a:endParaRPr lang="ru-RU" sz="2800" b="1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6183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352458"/>
            <a:ext cx="3441127" cy="36556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3327238"/>
            <a:ext cx="3969060" cy="32263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53" y="1292239"/>
            <a:ext cx="6043527" cy="4069998"/>
          </a:xfrm>
          <a:prstGeom prst="rect">
            <a:avLst/>
          </a:prstGeom>
          <a:ln w="76200">
            <a:solidFill>
              <a:schemeClr val="tx1"/>
            </a:solidFill>
            <a:prstDash val="lgDashDot"/>
          </a:ln>
        </p:spPr>
      </p:pic>
      <p:sp>
        <p:nvSpPr>
          <p:cNvPr id="7" name="TextBox 6"/>
          <p:cNvSpPr txBox="1"/>
          <p:nvPr/>
        </p:nvSpPr>
        <p:spPr>
          <a:xfrm>
            <a:off x="252484" y="243112"/>
            <a:ext cx="7968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Реализация передвижения персонажа и камеры на языке </a:t>
            </a:r>
            <a:r>
              <a:rPr lang="en-US" sz="3200" b="1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C#</a:t>
            </a:r>
            <a:endParaRPr lang="ru-RU" sz="3200" b="1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730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06" y="3826111"/>
            <a:ext cx="4631917" cy="26795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40" y="2294126"/>
            <a:ext cx="5139257" cy="40103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68" y="168729"/>
            <a:ext cx="3668009" cy="3275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8656" y="539800"/>
            <a:ext cx="6268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Парочка других аспектов, описанных в скриптах:</a:t>
            </a:r>
            <a:endParaRPr lang="ru-RU" sz="36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3167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99" y="2723120"/>
            <a:ext cx="4121551" cy="2666114"/>
          </a:xfrm>
          <a:prstGeom prst="rect">
            <a:avLst/>
          </a:prstGeom>
          <a:ln w="76200">
            <a:solidFill>
              <a:srgbClr val="FF0000"/>
            </a:solidFill>
            <a:prstDash val="dash"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9" y="4056982"/>
            <a:ext cx="4797155" cy="2413600"/>
          </a:xfrm>
          <a:prstGeom prst="rect">
            <a:avLst/>
          </a:prstGeom>
          <a:ln w="76200">
            <a:solidFill>
              <a:srgbClr val="FF0000"/>
            </a:solidFill>
            <a:prstDash val="dash"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25" y="376319"/>
            <a:ext cx="2844362" cy="3434929"/>
          </a:xfrm>
          <a:prstGeom prst="rect">
            <a:avLst/>
          </a:prstGeom>
          <a:ln w="76200">
            <a:solidFill>
              <a:srgbClr val="FF0000"/>
            </a:solidFill>
            <a:prstDash val="dash"/>
          </a:ln>
        </p:spPr>
      </p:pic>
      <p:sp>
        <p:nvSpPr>
          <p:cNvPr id="7" name="TextBox 6"/>
          <p:cNvSpPr txBox="1"/>
          <p:nvPr/>
        </p:nvSpPr>
        <p:spPr>
          <a:xfrm>
            <a:off x="5182907" y="376319"/>
            <a:ext cx="659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bg1"/>
                </a:solidFill>
                <a:latin typeface="Montserrat Medium" panose="00000600000000000000" pitchFamily="2" charset="-52"/>
              </a:rPr>
              <a:t>Отображение времени, даты и погоды</a:t>
            </a:r>
            <a:endParaRPr lang="ru-RU" sz="3600" b="1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8522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79" y="943970"/>
            <a:ext cx="8854521" cy="52329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" y="569467"/>
            <a:ext cx="486918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Montserrat Medium" panose="00000600000000000000" pitchFamily="2" charset="-52"/>
              </a:rPr>
              <a:t>Встроенные инструменты </a:t>
            </a:r>
            <a:r>
              <a:rPr lang="en-US" sz="3600" dirty="0" smtClean="0">
                <a:latin typeface="Montserrat Medium" panose="00000600000000000000" pitchFamily="2" charset="-52"/>
              </a:rPr>
              <a:t>Unity </a:t>
            </a:r>
            <a:r>
              <a:rPr lang="ru-RU" sz="3600" dirty="0" smtClean="0">
                <a:latin typeface="Montserrat Medium" panose="00000600000000000000" pitchFamily="2" charset="-52"/>
              </a:rPr>
              <a:t>позволяют быстро и удобно редактировать графические элементы</a:t>
            </a:r>
            <a:endParaRPr lang="ru-RU" sz="3600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27566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247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 Medium</vt:lpstr>
      <vt:lpstr>Тема Office</vt:lpstr>
      <vt:lpstr>Презентация PowerPoint</vt:lpstr>
      <vt:lpstr>Презентация PowerPoint</vt:lpstr>
      <vt:lpstr>ЭТАПЫ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porter derrick</dc:creator>
  <cp:lastModifiedBy>porter derrick</cp:lastModifiedBy>
  <cp:revision>9</cp:revision>
  <dcterms:created xsi:type="dcterms:W3CDTF">2024-12-12T01:28:40Z</dcterms:created>
  <dcterms:modified xsi:type="dcterms:W3CDTF">2024-12-19T03:12:40Z</dcterms:modified>
</cp:coreProperties>
</file>