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490"/>
    <p:restoredTop sz="94620"/>
  </p:normalViewPr>
  <p:slideViewPr>
    <p:cSldViewPr>
      <p:cViewPr varScale="1">
        <p:scale>
          <a:sx n="82" d="100"/>
          <a:sy n="82" d="100"/>
        </p:scale>
        <p:origin x="-307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EDA%20with%20Visualization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EDA%20with%20SQL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spacex_dash_app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Machine%20Learning%20Prediction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hyperlink" Target="https://github.com/arasgungore/ibm-data-science/blob/main/10%20-%20Applied%20Data%20Science%20Capstone/Data%20Collection%20Api.ipynb" TargetMode="External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e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hyperlink" Target="https://github.com/arasgungore/ibm-data-science/blob/main/10%20-%20Applied%20Data%20Science%20Capstone/Data%20Collection%20with%20Web%20Scraping.ipynb" TargetMode="External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asgungore/ibm-data-science/blob/main/10%20-%20Applied%20Data%20Science%20Capstone/Data%20wrangling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Arvinth.R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</a:rPr>
              <a:t>github.com/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GB" sz="2400" spc="130" dirty="0" smtClean="0">
                <a:solidFill>
                  <a:srgbClr val="616E52"/>
                </a:solidFill>
                <a:latin typeface="Arial"/>
                <a:cs typeface="Arial"/>
              </a:rPr>
              <a:t>25</a:t>
            </a:r>
            <a:r>
              <a:rPr sz="2400" spc="130" smtClean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tr-TR" sz="2400" spc="130" dirty="0" smtClean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lang="en-GB" sz="2400" spc="130" dirty="0" smtClean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https://github.com/arasgungore/ibm-data-science/blob/main/10%20-%20Applied%20Data%20Science%20Capstone/EDA%20with%20Visualization.ipynb</a:t>
            </a: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https://github.com/arasgungore/ibm-data-science/blob/main/10%20-%20Applied%20Data%20Science%20Capstone/EDA%20with%20SQL.ipynb</a:t>
            </a:r>
            <a:endParaRPr lang="x-none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https://github.com/arasgungore/ibm-data-science/blob/main/10%20-%20Applied%20Data%20Science%20Capstone/Interactive%20Visual%20Analytics%20with%20Folium.ipynb</a:t>
            </a:r>
            <a:endParaRPr lang="x-none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395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https://github.com/arasgungore/ibm-data-science/blob/main/10%20-%20Applied%20Data%20Science%20Capstone/spacex_dash_app.py</a:t>
            </a:r>
            <a:endParaRPr lang="x-none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https://github.com/arasgungore/ibm-data-science/blob/main/10%20-%20Applied%20Data%20Science%20Capstone/Machine%20Learning%20Prediction.ipynb</a:t>
            </a:r>
            <a:endParaRPr lang="x-none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15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2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3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4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https://github.com/arasgungore/ibm-data-science/blob/main/10%20-%20Applied%20Data%20Science%20Capstone/Data%20Collection%20Api.ipynb</a:t>
            </a:r>
            <a:endParaRPr lang="en-US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https://github.com/arasgungore/ibm-data-science/blob/main/10%20-%20Applied%20Data%20Science%20Capstone/Data%20Collection%20with%20Web%20Scraping.ipynb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https://github.com/arasgungore/ibm-data-science/blob/main/10%20-%20Applied%20Data%20Science%20Capstone/Data%20wrangling.ipynb</a:t>
            </a:r>
            <a:endParaRPr lang="x-none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2422</Words>
  <Application>Microsoft Macintosh PowerPoint</Application>
  <PresentationFormat>Custom</PresentationFormat>
  <Paragraphs>266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Executive Summary </vt:lpstr>
      <vt:lpstr>Introduction</vt:lpstr>
      <vt:lpstr>Methodology </vt:lpstr>
      <vt:lpstr>Slide 5</vt:lpstr>
      <vt:lpstr>Data Collection Overview</vt:lpstr>
      <vt:lpstr>Filter data to only  include Falcon 9  launches</vt:lpstr>
      <vt:lpstr>Slide 8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Slide 22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Slide 40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RANJANI DHAMODHRAN</cp:lastModifiedBy>
  <cp:revision>4</cp:revision>
  <dcterms:created xsi:type="dcterms:W3CDTF">2021-08-26T16:53:12Z</dcterms:created>
  <dcterms:modified xsi:type="dcterms:W3CDTF">2023-12-25T15:39:11Z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