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76" r:id="rId3"/>
    <p:sldId id="277" r:id="rId4"/>
    <p:sldId id="279" r:id="rId5"/>
    <p:sldId id="280" r:id="rId6"/>
    <p:sldId id="270" r:id="rId7"/>
    <p:sldId id="281" r:id="rId8"/>
    <p:sldId id="282" r:id="rId9"/>
    <p:sldId id="288" r:id="rId10"/>
    <p:sldId id="283" r:id="rId11"/>
    <p:sldId id="287" r:id="rId12"/>
    <p:sldId id="286" r:id="rId13"/>
    <p:sldId id="284" r:id="rId14"/>
    <p:sldId id="289" r:id="rId15"/>
    <p:sldId id="290" r:id="rId16"/>
    <p:sldId id="291"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A7EC3-1707-4D47-88E1-37406C125D9D}" v="265" dt="2020-08-13T04:49:55.9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2" d="100"/>
          <a:sy n="72" d="100"/>
        </p:scale>
        <p:origin x="660" y="5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WA AAMIR" userId="64030ba0-e49c-45d5-a245-0a62d8049339" providerId="ADAL" clId="{0ADA7EC3-1707-4D47-88E1-37406C125D9D}"/>
    <pc:docChg chg="undo redo custSel mod addSld delSld modSld sldOrd modMainMaster">
      <pc:chgData name="ARWA AAMIR" userId="64030ba0-e49c-45d5-a245-0a62d8049339" providerId="ADAL" clId="{0ADA7EC3-1707-4D47-88E1-37406C125D9D}" dt="2020-08-13T04:49:55.929" v="1334" actId="13206"/>
      <pc:docMkLst>
        <pc:docMk/>
      </pc:docMkLst>
      <pc:sldChg chg="modTransition">
        <pc:chgData name="ARWA AAMIR" userId="64030ba0-e49c-45d5-a245-0a62d8049339" providerId="ADAL" clId="{0ADA7EC3-1707-4D47-88E1-37406C125D9D}" dt="2020-08-11T05:37:53.323" v="1281"/>
        <pc:sldMkLst>
          <pc:docMk/>
          <pc:sldMk cId="242453831" sldId="256"/>
        </pc:sldMkLst>
      </pc:sldChg>
      <pc:sldChg chg="del modTransition">
        <pc:chgData name="ARWA AAMIR" userId="64030ba0-e49c-45d5-a245-0a62d8049339" providerId="ADAL" clId="{0ADA7EC3-1707-4D47-88E1-37406C125D9D}" dt="2020-08-11T05:38:05.966" v="1282" actId="47"/>
        <pc:sldMkLst>
          <pc:docMk/>
          <pc:sldMk cId="3042826300" sldId="265"/>
        </pc:sldMkLst>
      </pc:sldChg>
      <pc:sldChg chg="addSp delSp modSp del mod">
        <pc:chgData name="ARWA AAMIR" userId="64030ba0-e49c-45d5-a245-0a62d8049339" providerId="ADAL" clId="{0ADA7EC3-1707-4D47-88E1-37406C125D9D}" dt="2020-08-11T05:17:50.914" v="1077" actId="47"/>
        <pc:sldMkLst>
          <pc:docMk/>
          <pc:sldMk cId="4145261392" sldId="267"/>
        </pc:sldMkLst>
        <pc:spChg chg="del">
          <ac:chgData name="ARWA AAMIR" userId="64030ba0-e49c-45d5-a245-0a62d8049339" providerId="ADAL" clId="{0ADA7EC3-1707-4D47-88E1-37406C125D9D}" dt="2020-08-11T05:01:54.502" v="1062" actId="478"/>
          <ac:spMkLst>
            <pc:docMk/>
            <pc:sldMk cId="4145261392" sldId="267"/>
            <ac:spMk id="2" creationId="{00000000-0000-0000-0000-000000000000}"/>
          </ac:spMkLst>
        </pc:spChg>
        <pc:spChg chg="del">
          <ac:chgData name="ARWA AAMIR" userId="64030ba0-e49c-45d5-a245-0a62d8049339" providerId="ADAL" clId="{0ADA7EC3-1707-4D47-88E1-37406C125D9D}" dt="2020-08-11T05:02:06.799" v="1066" actId="478"/>
          <ac:spMkLst>
            <pc:docMk/>
            <pc:sldMk cId="4145261392" sldId="267"/>
            <ac:spMk id="3" creationId="{00000000-0000-0000-0000-000000000000}"/>
          </ac:spMkLst>
        </pc:spChg>
        <pc:spChg chg="add del mod">
          <ac:chgData name="ARWA AAMIR" userId="64030ba0-e49c-45d5-a245-0a62d8049339" providerId="ADAL" clId="{0ADA7EC3-1707-4D47-88E1-37406C125D9D}" dt="2020-08-11T05:01:58.753" v="1063" actId="478"/>
          <ac:spMkLst>
            <pc:docMk/>
            <pc:sldMk cId="4145261392" sldId="267"/>
            <ac:spMk id="6" creationId="{EAFA179D-CE63-4A11-BF82-0526B293FA7E}"/>
          </ac:spMkLst>
        </pc:spChg>
        <pc:spChg chg="add del mod">
          <ac:chgData name="ARWA AAMIR" userId="64030ba0-e49c-45d5-a245-0a62d8049339" providerId="ADAL" clId="{0ADA7EC3-1707-4D47-88E1-37406C125D9D}" dt="2020-08-11T05:02:03.275" v="1065" actId="478"/>
          <ac:spMkLst>
            <pc:docMk/>
            <pc:sldMk cId="4145261392" sldId="267"/>
            <ac:spMk id="8" creationId="{F8ADD055-AAFF-4BF2-818F-7FD9A5ED0DFF}"/>
          </ac:spMkLst>
        </pc:spChg>
        <pc:spChg chg="add del mod">
          <ac:chgData name="ARWA AAMIR" userId="64030ba0-e49c-45d5-a245-0a62d8049339" providerId="ADAL" clId="{0ADA7EC3-1707-4D47-88E1-37406C125D9D}" dt="2020-08-11T05:02:08.495" v="1067" actId="478"/>
          <ac:spMkLst>
            <pc:docMk/>
            <pc:sldMk cId="4145261392" sldId="267"/>
            <ac:spMk id="10" creationId="{2D9AF21C-E08C-487A-9440-519A85D23279}"/>
          </ac:spMkLst>
        </pc:spChg>
        <pc:graphicFrameChg chg="del">
          <ac:chgData name="ARWA AAMIR" userId="64030ba0-e49c-45d5-a245-0a62d8049339" providerId="ADAL" clId="{0ADA7EC3-1707-4D47-88E1-37406C125D9D}" dt="2020-08-11T05:02:01.056" v="1064" actId="478"/>
          <ac:graphicFrameMkLst>
            <pc:docMk/>
            <pc:sldMk cId="4145261392" sldId="267"/>
            <ac:graphicFrameMk id="5" creationId="{00000000-0000-0000-0000-000000000000}"/>
          </ac:graphicFrameMkLst>
        </pc:graphicFrameChg>
      </pc:sldChg>
      <pc:sldChg chg="del">
        <pc:chgData name="ARWA AAMIR" userId="64030ba0-e49c-45d5-a245-0a62d8049339" providerId="ADAL" clId="{0ADA7EC3-1707-4D47-88E1-37406C125D9D}" dt="2020-08-11T04:46:08.496" v="1025" actId="47"/>
        <pc:sldMkLst>
          <pc:docMk/>
          <pc:sldMk cId="1153027685" sldId="269"/>
        </pc:sldMkLst>
      </pc:sldChg>
      <pc:sldChg chg="addSp delSp modSp mod ord modTransition">
        <pc:chgData name="ARWA AAMIR" userId="64030ba0-e49c-45d5-a245-0a62d8049339" providerId="ADAL" clId="{0ADA7EC3-1707-4D47-88E1-37406C125D9D}" dt="2020-08-11T05:54:27.389" v="1301" actId="1076"/>
        <pc:sldMkLst>
          <pc:docMk/>
          <pc:sldMk cId="3444435236" sldId="270"/>
        </pc:sldMkLst>
        <pc:spChg chg="mod">
          <ac:chgData name="ARWA AAMIR" userId="64030ba0-e49c-45d5-a245-0a62d8049339" providerId="ADAL" clId="{0ADA7EC3-1707-4D47-88E1-37406C125D9D}" dt="2020-08-11T02:32:23.124" v="373" actId="20577"/>
          <ac:spMkLst>
            <pc:docMk/>
            <pc:sldMk cId="3444435236" sldId="270"/>
            <ac:spMk id="2" creationId="{00000000-0000-0000-0000-000000000000}"/>
          </ac:spMkLst>
        </pc:spChg>
        <pc:spChg chg="del">
          <ac:chgData name="ARWA AAMIR" userId="64030ba0-e49c-45d5-a245-0a62d8049339" providerId="ADAL" clId="{0ADA7EC3-1707-4D47-88E1-37406C125D9D}" dt="2020-08-11T02:32:08.795" v="335" actId="478"/>
          <ac:spMkLst>
            <pc:docMk/>
            <pc:sldMk cId="3444435236" sldId="270"/>
            <ac:spMk id="3" creationId="{00000000-0000-0000-0000-000000000000}"/>
          </ac:spMkLst>
        </pc:spChg>
        <pc:picChg chg="add del">
          <ac:chgData name="ARWA AAMIR" userId="64030ba0-e49c-45d5-a245-0a62d8049339" providerId="ADAL" clId="{0ADA7EC3-1707-4D47-88E1-37406C125D9D}" dt="2020-08-11T05:53:07.092" v="1289"/>
          <ac:picMkLst>
            <pc:docMk/>
            <pc:sldMk cId="3444435236" sldId="270"/>
            <ac:picMk id="7170" creationId="{64908F91-4658-413E-8777-0322F103CE8D}"/>
          </ac:picMkLst>
        </pc:picChg>
        <pc:picChg chg="add mod">
          <ac:chgData name="ARWA AAMIR" userId="64030ba0-e49c-45d5-a245-0a62d8049339" providerId="ADAL" clId="{0ADA7EC3-1707-4D47-88E1-37406C125D9D}" dt="2020-08-11T05:54:27.389" v="1301" actId="1076"/>
          <ac:picMkLst>
            <pc:docMk/>
            <pc:sldMk cId="3444435236" sldId="270"/>
            <ac:picMk id="7172" creationId="{883AEB36-1859-492A-91DB-16AC9B50D770}"/>
          </ac:picMkLst>
        </pc:picChg>
      </pc:sldChg>
      <pc:sldChg chg="del">
        <pc:chgData name="ARWA AAMIR" userId="64030ba0-e49c-45d5-a245-0a62d8049339" providerId="ADAL" clId="{0ADA7EC3-1707-4D47-88E1-37406C125D9D}" dt="2020-08-11T05:23:07.414" v="1118" actId="47"/>
        <pc:sldMkLst>
          <pc:docMk/>
          <pc:sldMk cId="1475842300" sldId="271"/>
        </pc:sldMkLst>
      </pc:sldChg>
      <pc:sldChg chg="del">
        <pc:chgData name="ARWA AAMIR" userId="64030ba0-e49c-45d5-a245-0a62d8049339" providerId="ADAL" clId="{0ADA7EC3-1707-4D47-88E1-37406C125D9D}" dt="2020-08-11T04:46:20.743" v="1029" actId="47"/>
        <pc:sldMkLst>
          <pc:docMk/>
          <pc:sldMk cId="215988672" sldId="272"/>
        </pc:sldMkLst>
      </pc:sldChg>
      <pc:sldChg chg="del">
        <pc:chgData name="ARWA AAMIR" userId="64030ba0-e49c-45d5-a245-0a62d8049339" providerId="ADAL" clId="{0ADA7EC3-1707-4D47-88E1-37406C125D9D}" dt="2020-08-11T04:46:13.219" v="1026" actId="47"/>
        <pc:sldMkLst>
          <pc:docMk/>
          <pc:sldMk cId="3661180859" sldId="273"/>
        </pc:sldMkLst>
      </pc:sldChg>
      <pc:sldChg chg="del">
        <pc:chgData name="ARWA AAMIR" userId="64030ba0-e49c-45d5-a245-0a62d8049339" providerId="ADAL" clId="{0ADA7EC3-1707-4D47-88E1-37406C125D9D}" dt="2020-08-11T04:46:18.345" v="1028" actId="47"/>
        <pc:sldMkLst>
          <pc:docMk/>
          <pc:sldMk cId="3232560146" sldId="274"/>
        </pc:sldMkLst>
      </pc:sldChg>
      <pc:sldChg chg="del">
        <pc:chgData name="ARWA AAMIR" userId="64030ba0-e49c-45d5-a245-0a62d8049339" providerId="ADAL" clId="{0ADA7EC3-1707-4D47-88E1-37406C125D9D}" dt="2020-08-11T04:46:17.397" v="1027" actId="47"/>
        <pc:sldMkLst>
          <pc:docMk/>
          <pc:sldMk cId="1857640680" sldId="275"/>
        </pc:sldMkLst>
      </pc:sldChg>
      <pc:sldChg chg="modTransition">
        <pc:chgData name="ARWA AAMIR" userId="64030ba0-e49c-45d5-a245-0a62d8049339" providerId="ADAL" clId="{0ADA7EC3-1707-4D47-88E1-37406C125D9D}" dt="2020-08-11T05:37:53.323" v="1281"/>
        <pc:sldMkLst>
          <pc:docMk/>
          <pc:sldMk cId="906438142" sldId="276"/>
        </pc:sldMkLst>
      </pc:sldChg>
      <pc:sldChg chg="modTransition">
        <pc:chgData name="ARWA AAMIR" userId="64030ba0-e49c-45d5-a245-0a62d8049339" providerId="ADAL" clId="{0ADA7EC3-1707-4D47-88E1-37406C125D9D}" dt="2020-08-11T05:37:53.323" v="1281"/>
        <pc:sldMkLst>
          <pc:docMk/>
          <pc:sldMk cId="3147762997" sldId="277"/>
        </pc:sldMkLst>
      </pc:sldChg>
      <pc:sldChg chg="del">
        <pc:chgData name="ARWA AAMIR" userId="64030ba0-e49c-45d5-a245-0a62d8049339" providerId="ADAL" clId="{0ADA7EC3-1707-4D47-88E1-37406C125D9D}" dt="2020-08-11T02:00:15.434" v="0" actId="47"/>
        <pc:sldMkLst>
          <pc:docMk/>
          <pc:sldMk cId="3520155352" sldId="278"/>
        </pc:sldMkLst>
      </pc:sldChg>
      <pc:sldChg chg="modSp mod modTransition">
        <pc:chgData name="ARWA AAMIR" userId="64030ba0-e49c-45d5-a245-0a62d8049339" providerId="ADAL" clId="{0ADA7EC3-1707-4D47-88E1-37406C125D9D}" dt="2020-08-11T05:40:31.432" v="1287" actId="20577"/>
        <pc:sldMkLst>
          <pc:docMk/>
          <pc:sldMk cId="249271335" sldId="279"/>
        </pc:sldMkLst>
        <pc:spChg chg="mod">
          <ac:chgData name="ARWA AAMIR" userId="64030ba0-e49c-45d5-a245-0a62d8049339" providerId="ADAL" clId="{0ADA7EC3-1707-4D47-88E1-37406C125D9D}" dt="2020-08-11T05:40:31.432" v="1287" actId="20577"/>
          <ac:spMkLst>
            <pc:docMk/>
            <pc:sldMk cId="249271335" sldId="279"/>
            <ac:spMk id="14" creationId="{00000000-0000-0000-0000-000000000000}"/>
          </ac:spMkLst>
        </pc:spChg>
      </pc:sldChg>
      <pc:sldChg chg="modTransition">
        <pc:chgData name="ARWA AAMIR" userId="64030ba0-e49c-45d5-a245-0a62d8049339" providerId="ADAL" clId="{0ADA7EC3-1707-4D47-88E1-37406C125D9D}" dt="2020-08-11T05:37:53.323" v="1281"/>
        <pc:sldMkLst>
          <pc:docMk/>
          <pc:sldMk cId="2596420718" sldId="280"/>
        </pc:sldMkLst>
      </pc:sldChg>
      <pc:sldChg chg="addSp delSp modSp add mod ord modTransition modClrScheme chgLayout">
        <pc:chgData name="ARWA AAMIR" userId="64030ba0-e49c-45d5-a245-0a62d8049339" providerId="ADAL" clId="{0ADA7EC3-1707-4D47-88E1-37406C125D9D}" dt="2020-08-11T05:37:53.323" v="1281"/>
        <pc:sldMkLst>
          <pc:docMk/>
          <pc:sldMk cId="1562708905" sldId="281"/>
        </pc:sldMkLst>
        <pc:spChg chg="mod">
          <ac:chgData name="ARWA AAMIR" userId="64030ba0-e49c-45d5-a245-0a62d8049339" providerId="ADAL" clId="{0ADA7EC3-1707-4D47-88E1-37406C125D9D}" dt="2020-08-11T02:33:08.551" v="394" actId="20577"/>
          <ac:spMkLst>
            <pc:docMk/>
            <pc:sldMk cId="1562708905" sldId="281"/>
            <ac:spMk id="13" creationId="{00000000-0000-0000-0000-000000000000}"/>
          </ac:spMkLst>
        </pc:spChg>
        <pc:spChg chg="add del mod">
          <ac:chgData name="ARWA AAMIR" userId="64030ba0-e49c-45d5-a245-0a62d8049339" providerId="ADAL" clId="{0ADA7EC3-1707-4D47-88E1-37406C125D9D}" dt="2020-08-11T02:05:15.022" v="178" actId="26606"/>
          <ac:spMkLst>
            <pc:docMk/>
            <pc:sldMk cId="1562708905" sldId="281"/>
            <ac:spMk id="14" creationId="{00000000-0000-0000-0000-000000000000}"/>
          </ac:spMkLst>
        </pc:spChg>
        <pc:spChg chg="add del mod">
          <ac:chgData name="ARWA AAMIR" userId="64030ba0-e49c-45d5-a245-0a62d8049339" providerId="ADAL" clId="{0ADA7EC3-1707-4D47-88E1-37406C125D9D}" dt="2020-08-11T02:05:40.476" v="179" actId="26606"/>
          <ac:spMkLst>
            <pc:docMk/>
            <pc:sldMk cId="1562708905" sldId="281"/>
            <ac:spMk id="20" creationId="{075FDEC5-34B6-4C1F-AD54-2CF02EEA7965}"/>
          </ac:spMkLst>
        </pc:spChg>
        <pc:graphicFrameChg chg="add del mod modGraphic">
          <ac:chgData name="ARWA AAMIR" userId="64030ba0-e49c-45d5-a245-0a62d8049339" providerId="ADAL" clId="{0ADA7EC3-1707-4D47-88E1-37406C125D9D}" dt="2020-08-11T05:36:46.129" v="1277" actId="20577"/>
          <ac:graphicFrameMkLst>
            <pc:docMk/>
            <pc:sldMk cId="1562708905" sldId="281"/>
            <ac:graphicFrameMk id="16" creationId="{130361A4-F0F8-4AC0-AF1F-AB5387852E06}"/>
          </ac:graphicFrameMkLst>
        </pc:graphicFrameChg>
      </pc:sldChg>
      <pc:sldChg chg="addSp delSp modSp add mod ord modTransition modClrScheme chgLayout">
        <pc:chgData name="ARWA AAMIR" userId="64030ba0-e49c-45d5-a245-0a62d8049339" providerId="ADAL" clId="{0ADA7EC3-1707-4D47-88E1-37406C125D9D}" dt="2020-08-11T05:37:53.323" v="1281"/>
        <pc:sldMkLst>
          <pc:docMk/>
          <pc:sldMk cId="602857989" sldId="282"/>
        </pc:sldMkLst>
        <pc:spChg chg="mod">
          <ac:chgData name="ARWA AAMIR" userId="64030ba0-e49c-45d5-a245-0a62d8049339" providerId="ADAL" clId="{0ADA7EC3-1707-4D47-88E1-37406C125D9D}" dt="2020-08-11T02:28:01.461" v="313" actId="26606"/>
          <ac:spMkLst>
            <pc:docMk/>
            <pc:sldMk cId="602857989" sldId="282"/>
            <ac:spMk id="13" creationId="{00000000-0000-0000-0000-000000000000}"/>
          </ac:spMkLst>
        </pc:spChg>
        <pc:spChg chg="del mod">
          <ac:chgData name="ARWA AAMIR" userId="64030ba0-e49c-45d5-a245-0a62d8049339" providerId="ADAL" clId="{0ADA7EC3-1707-4D47-88E1-37406C125D9D}" dt="2020-08-11T02:28:01.461" v="313" actId="26606"/>
          <ac:spMkLst>
            <pc:docMk/>
            <pc:sldMk cId="602857989" sldId="282"/>
            <ac:spMk id="14" creationId="{00000000-0000-0000-0000-000000000000}"/>
          </ac:spMkLst>
        </pc:spChg>
        <pc:spChg chg="add del mod">
          <ac:chgData name="ARWA AAMIR" userId="64030ba0-e49c-45d5-a245-0a62d8049339" providerId="ADAL" clId="{0ADA7EC3-1707-4D47-88E1-37406C125D9D}" dt="2020-08-11T02:30:48.052" v="327" actId="478"/>
          <ac:spMkLst>
            <pc:docMk/>
            <pc:sldMk cId="602857989" sldId="282"/>
            <ac:spMk id="20" creationId="{C724FBFE-B219-4001-870E-5A741AB597C5}"/>
          </ac:spMkLst>
        </pc:spChg>
        <pc:graphicFrameChg chg="add mod">
          <ac:chgData name="ARWA AAMIR" userId="64030ba0-e49c-45d5-a245-0a62d8049339" providerId="ADAL" clId="{0ADA7EC3-1707-4D47-88E1-37406C125D9D}" dt="2020-08-11T02:30:37.039" v="326"/>
          <ac:graphicFrameMkLst>
            <pc:docMk/>
            <pc:sldMk cId="602857989" sldId="282"/>
            <ac:graphicFrameMk id="16" creationId="{E641C600-08BB-4A1A-B457-452C2781D7AE}"/>
          </ac:graphicFrameMkLst>
        </pc:graphicFrameChg>
      </pc:sldChg>
      <pc:sldChg chg="addSp modSp add mod modTransition modClrScheme chgLayout">
        <pc:chgData name="ARWA AAMIR" userId="64030ba0-e49c-45d5-a245-0a62d8049339" providerId="ADAL" clId="{0ADA7EC3-1707-4D47-88E1-37406C125D9D}" dt="2020-08-11T05:37:53.323" v="1281"/>
        <pc:sldMkLst>
          <pc:docMk/>
          <pc:sldMk cId="3888306804" sldId="283"/>
        </pc:sldMkLst>
        <pc:spChg chg="mod">
          <ac:chgData name="ARWA AAMIR" userId="64030ba0-e49c-45d5-a245-0a62d8049339" providerId="ADAL" clId="{0ADA7EC3-1707-4D47-88E1-37406C125D9D}" dt="2020-08-11T02:21:17.773" v="305" actId="26606"/>
          <ac:spMkLst>
            <pc:docMk/>
            <pc:sldMk cId="3888306804" sldId="283"/>
            <ac:spMk id="13" creationId="{00000000-0000-0000-0000-000000000000}"/>
          </ac:spMkLst>
        </pc:spChg>
        <pc:spChg chg="mod ord">
          <ac:chgData name="ARWA AAMIR" userId="64030ba0-e49c-45d5-a245-0a62d8049339" providerId="ADAL" clId="{0ADA7EC3-1707-4D47-88E1-37406C125D9D}" dt="2020-08-11T02:21:17.773" v="305" actId="26606"/>
          <ac:spMkLst>
            <pc:docMk/>
            <pc:sldMk cId="3888306804" sldId="283"/>
            <ac:spMk id="14" creationId="{00000000-0000-0000-0000-000000000000}"/>
          </ac:spMkLst>
        </pc:spChg>
        <pc:picChg chg="add mod">
          <ac:chgData name="ARWA AAMIR" userId="64030ba0-e49c-45d5-a245-0a62d8049339" providerId="ADAL" clId="{0ADA7EC3-1707-4D47-88E1-37406C125D9D}" dt="2020-08-11T02:21:17.773" v="305" actId="26606"/>
          <ac:picMkLst>
            <pc:docMk/>
            <pc:sldMk cId="3888306804" sldId="283"/>
            <ac:picMk id="5122" creationId="{EA8734E0-7085-4789-B086-C5D082BED43E}"/>
          </ac:picMkLst>
        </pc:picChg>
      </pc:sldChg>
      <pc:sldChg chg="modSp add mod ord modTransition">
        <pc:chgData name="ARWA AAMIR" userId="64030ba0-e49c-45d5-a245-0a62d8049339" providerId="ADAL" clId="{0ADA7EC3-1707-4D47-88E1-37406C125D9D}" dt="2020-08-11T05:37:53.323" v="1281"/>
        <pc:sldMkLst>
          <pc:docMk/>
          <pc:sldMk cId="2695118139" sldId="284"/>
        </pc:sldMkLst>
        <pc:spChg chg="mod">
          <ac:chgData name="ARWA AAMIR" userId="64030ba0-e49c-45d5-a245-0a62d8049339" providerId="ADAL" clId="{0ADA7EC3-1707-4D47-88E1-37406C125D9D}" dt="2020-08-11T02:36:27.828" v="464" actId="20577"/>
          <ac:spMkLst>
            <pc:docMk/>
            <pc:sldMk cId="2695118139" sldId="284"/>
            <ac:spMk id="13" creationId="{00000000-0000-0000-0000-000000000000}"/>
          </ac:spMkLst>
        </pc:spChg>
        <pc:spChg chg="mod">
          <ac:chgData name="ARWA AAMIR" userId="64030ba0-e49c-45d5-a245-0a62d8049339" providerId="ADAL" clId="{0ADA7EC3-1707-4D47-88E1-37406C125D9D}" dt="2020-08-11T02:42:00.084" v="1024" actId="20577"/>
          <ac:spMkLst>
            <pc:docMk/>
            <pc:sldMk cId="2695118139" sldId="284"/>
            <ac:spMk id="14" creationId="{00000000-0000-0000-0000-000000000000}"/>
          </ac:spMkLst>
        </pc:spChg>
      </pc:sldChg>
      <pc:sldChg chg="addSp delSp modSp add mod modTransition">
        <pc:chgData name="ARWA AAMIR" userId="64030ba0-e49c-45d5-a245-0a62d8049339" providerId="ADAL" clId="{0ADA7EC3-1707-4D47-88E1-37406C125D9D}" dt="2020-08-11T06:06:42.103" v="1332" actId="1076"/>
        <pc:sldMkLst>
          <pc:docMk/>
          <pc:sldMk cId="3359313737" sldId="285"/>
        </pc:sldMkLst>
        <pc:spChg chg="mod">
          <ac:chgData name="ARWA AAMIR" userId="64030ba0-e49c-45d5-a245-0a62d8049339" providerId="ADAL" clId="{0ADA7EC3-1707-4D47-88E1-37406C125D9D}" dt="2020-08-11T05:22:58.836" v="1117" actId="20577"/>
          <ac:spMkLst>
            <pc:docMk/>
            <pc:sldMk cId="3359313737" sldId="285"/>
            <ac:spMk id="2" creationId="{00000000-0000-0000-0000-000000000000}"/>
          </ac:spMkLst>
        </pc:spChg>
        <pc:spChg chg="del">
          <ac:chgData name="ARWA AAMIR" userId="64030ba0-e49c-45d5-a245-0a62d8049339" providerId="ADAL" clId="{0ADA7EC3-1707-4D47-88E1-37406C125D9D}" dt="2020-08-11T05:22:15.879" v="1100" actId="478"/>
          <ac:spMkLst>
            <pc:docMk/>
            <pc:sldMk cId="3359313737" sldId="285"/>
            <ac:spMk id="3" creationId="{00000000-0000-0000-0000-000000000000}"/>
          </ac:spMkLst>
        </pc:spChg>
        <pc:picChg chg="add mod">
          <ac:chgData name="ARWA AAMIR" userId="64030ba0-e49c-45d5-a245-0a62d8049339" providerId="ADAL" clId="{0ADA7EC3-1707-4D47-88E1-37406C125D9D}" dt="2020-08-11T06:06:42.103" v="1332" actId="1076"/>
          <ac:picMkLst>
            <pc:docMk/>
            <pc:sldMk cId="3359313737" sldId="285"/>
            <ac:picMk id="5" creationId="{C2E86A61-D193-43D8-99B1-AE1B6EA1E4A6}"/>
          </ac:picMkLst>
        </pc:picChg>
        <pc:picChg chg="add mod">
          <ac:chgData name="ARWA AAMIR" userId="64030ba0-e49c-45d5-a245-0a62d8049339" providerId="ADAL" clId="{0ADA7EC3-1707-4D47-88E1-37406C125D9D}" dt="2020-08-11T06:03:26.502" v="1323" actId="14100"/>
          <ac:picMkLst>
            <pc:docMk/>
            <pc:sldMk cId="3359313737" sldId="285"/>
            <ac:picMk id="7" creationId="{981F7315-62CA-44AB-8013-A96CFE75B017}"/>
          </ac:picMkLst>
        </pc:picChg>
        <pc:picChg chg="add mod">
          <ac:chgData name="ARWA AAMIR" userId="64030ba0-e49c-45d5-a245-0a62d8049339" providerId="ADAL" clId="{0ADA7EC3-1707-4D47-88E1-37406C125D9D}" dt="2020-08-11T06:06:39.248" v="1331" actId="1076"/>
          <ac:picMkLst>
            <pc:docMk/>
            <pc:sldMk cId="3359313737" sldId="285"/>
            <ac:picMk id="9" creationId="{DB959AA7-DFBC-47CC-9984-02C2BC059608}"/>
          </ac:picMkLst>
        </pc:picChg>
      </pc:sldChg>
      <pc:sldChg chg="addSp delSp modSp add mod ord modTransition">
        <pc:chgData name="ARWA AAMIR" userId="64030ba0-e49c-45d5-a245-0a62d8049339" providerId="ADAL" clId="{0ADA7EC3-1707-4D47-88E1-37406C125D9D}" dt="2020-08-11T05:59:31.389" v="1314" actId="1076"/>
        <pc:sldMkLst>
          <pc:docMk/>
          <pc:sldMk cId="4264089628" sldId="286"/>
        </pc:sldMkLst>
        <pc:spChg chg="mod">
          <ac:chgData name="ARWA AAMIR" userId="64030ba0-e49c-45d5-a245-0a62d8049339" providerId="ADAL" clId="{0ADA7EC3-1707-4D47-88E1-37406C125D9D}" dt="2020-08-11T02:35:37.882" v="426" actId="20577"/>
          <ac:spMkLst>
            <pc:docMk/>
            <pc:sldMk cId="4264089628" sldId="286"/>
            <ac:spMk id="2" creationId="{00000000-0000-0000-0000-000000000000}"/>
          </ac:spMkLst>
        </pc:spChg>
        <pc:picChg chg="add del mod">
          <ac:chgData name="ARWA AAMIR" userId="64030ba0-e49c-45d5-a245-0a62d8049339" providerId="ADAL" clId="{0ADA7EC3-1707-4D47-88E1-37406C125D9D}" dt="2020-08-11T05:57:20.078" v="1307" actId="931"/>
          <ac:picMkLst>
            <pc:docMk/>
            <pc:sldMk cId="4264089628" sldId="286"/>
            <ac:picMk id="4" creationId="{26383215-6CF7-4EDB-8C07-7BF3F83D675C}"/>
          </ac:picMkLst>
        </pc:picChg>
        <pc:picChg chg="add mod">
          <ac:chgData name="ARWA AAMIR" userId="64030ba0-e49c-45d5-a245-0a62d8049339" providerId="ADAL" clId="{0ADA7EC3-1707-4D47-88E1-37406C125D9D}" dt="2020-08-11T05:59:31.389" v="1314" actId="1076"/>
          <ac:picMkLst>
            <pc:docMk/>
            <pc:sldMk cId="4264089628" sldId="286"/>
            <ac:picMk id="6" creationId="{3FAB1B11-D909-40A8-9476-540FEB5BC630}"/>
          </ac:picMkLst>
        </pc:picChg>
        <pc:picChg chg="add del">
          <ac:chgData name="ARWA AAMIR" userId="64030ba0-e49c-45d5-a245-0a62d8049339" providerId="ADAL" clId="{0ADA7EC3-1707-4D47-88E1-37406C125D9D}" dt="2020-08-11T05:54:55.011" v="1303"/>
          <ac:picMkLst>
            <pc:docMk/>
            <pc:sldMk cId="4264089628" sldId="286"/>
            <ac:picMk id="10242" creationId="{09C6F76E-E9F2-4783-9F3F-41C97AFE88B4}"/>
          </ac:picMkLst>
        </pc:picChg>
        <pc:picChg chg="add del">
          <ac:chgData name="ARWA AAMIR" userId="64030ba0-e49c-45d5-a245-0a62d8049339" providerId="ADAL" clId="{0ADA7EC3-1707-4D47-88E1-37406C125D9D}" dt="2020-08-11T05:55:39.412" v="1305"/>
          <ac:picMkLst>
            <pc:docMk/>
            <pc:sldMk cId="4264089628" sldId="286"/>
            <ac:picMk id="10244" creationId="{5B66235B-F583-43CE-A2A0-40504B3CB712}"/>
          </ac:picMkLst>
        </pc:picChg>
      </pc:sldChg>
      <pc:sldChg chg="addSp delSp modSp new mod ord modTransition modClrScheme chgLayout">
        <pc:chgData name="ARWA AAMIR" userId="64030ba0-e49c-45d5-a245-0a62d8049339" providerId="ADAL" clId="{0ADA7EC3-1707-4D47-88E1-37406C125D9D}" dt="2020-08-11T05:37:53.323" v="1281"/>
        <pc:sldMkLst>
          <pc:docMk/>
          <pc:sldMk cId="2471827344" sldId="287"/>
        </pc:sldMkLst>
        <pc:spChg chg="del">
          <ac:chgData name="ARWA AAMIR" userId="64030ba0-e49c-45d5-a245-0a62d8049339" providerId="ADAL" clId="{0ADA7EC3-1707-4D47-88E1-37406C125D9D}" dt="2020-08-11T04:55:59.114" v="1036" actId="26606"/>
          <ac:spMkLst>
            <pc:docMk/>
            <pc:sldMk cId="2471827344" sldId="287"/>
            <ac:spMk id="2" creationId="{49CE7C71-B7F8-463E-B826-A08C6AA03F90}"/>
          </ac:spMkLst>
        </pc:spChg>
        <pc:spChg chg="del">
          <ac:chgData name="ARWA AAMIR" userId="64030ba0-e49c-45d5-a245-0a62d8049339" providerId="ADAL" clId="{0ADA7EC3-1707-4D47-88E1-37406C125D9D}" dt="2020-08-11T04:55:59.114" v="1036" actId="26606"/>
          <ac:spMkLst>
            <pc:docMk/>
            <pc:sldMk cId="2471827344" sldId="287"/>
            <ac:spMk id="3" creationId="{1CBFC600-DE29-42FF-8A08-77FDD8230103}"/>
          </ac:spMkLst>
        </pc:spChg>
        <pc:spChg chg="del">
          <ac:chgData name="ARWA AAMIR" userId="64030ba0-e49c-45d5-a245-0a62d8049339" providerId="ADAL" clId="{0ADA7EC3-1707-4D47-88E1-37406C125D9D}" dt="2020-08-11T04:55:59.114" v="1036" actId="26606"/>
          <ac:spMkLst>
            <pc:docMk/>
            <pc:sldMk cId="2471827344" sldId="287"/>
            <ac:spMk id="4" creationId="{71A22F18-2CB5-4D0C-B3F6-B29A514D97E8}"/>
          </ac:spMkLst>
        </pc:spChg>
        <pc:picChg chg="add del mod">
          <ac:chgData name="ARWA AAMIR" userId="64030ba0-e49c-45d5-a245-0a62d8049339" providerId="ADAL" clId="{0ADA7EC3-1707-4D47-88E1-37406C125D9D}" dt="2020-08-11T04:56:22.182" v="1038" actId="478"/>
          <ac:picMkLst>
            <pc:docMk/>
            <pc:sldMk cId="2471827344" sldId="287"/>
            <ac:picMk id="6" creationId="{09165328-C69B-4DC1-9EBD-74D330E611CB}"/>
          </ac:picMkLst>
        </pc:picChg>
        <pc:picChg chg="add mod">
          <ac:chgData name="ARWA AAMIR" userId="64030ba0-e49c-45d5-a245-0a62d8049339" providerId="ADAL" clId="{0ADA7EC3-1707-4D47-88E1-37406C125D9D}" dt="2020-08-11T04:56:29.558" v="1041" actId="26606"/>
          <ac:picMkLst>
            <pc:docMk/>
            <pc:sldMk cId="2471827344" sldId="287"/>
            <ac:picMk id="8" creationId="{8E8CEDD3-DE94-4E3A-81C8-5FBE06C43508}"/>
          </ac:picMkLst>
        </pc:picChg>
      </pc:sldChg>
      <pc:sldChg chg="addSp delSp modSp new mod modTransition">
        <pc:chgData name="ARWA AAMIR" userId="64030ba0-e49c-45d5-a245-0a62d8049339" providerId="ADAL" clId="{0ADA7EC3-1707-4D47-88E1-37406C125D9D}" dt="2020-08-11T05:37:53.323" v="1281"/>
        <pc:sldMkLst>
          <pc:docMk/>
          <pc:sldMk cId="2508419418" sldId="288"/>
        </pc:sldMkLst>
        <pc:spChg chg="del">
          <ac:chgData name="ARWA AAMIR" userId="64030ba0-e49c-45d5-a245-0a62d8049339" providerId="ADAL" clId="{0ADA7EC3-1707-4D47-88E1-37406C125D9D}" dt="2020-08-11T04:59:27.642" v="1054" actId="478"/>
          <ac:spMkLst>
            <pc:docMk/>
            <pc:sldMk cId="2508419418" sldId="288"/>
            <ac:spMk id="2" creationId="{3A85C84A-750E-4CC5-B1C9-5B1471618E1C}"/>
          </ac:spMkLst>
        </pc:spChg>
        <pc:spChg chg="del">
          <ac:chgData name="ARWA AAMIR" userId="64030ba0-e49c-45d5-a245-0a62d8049339" providerId="ADAL" clId="{0ADA7EC3-1707-4D47-88E1-37406C125D9D}" dt="2020-08-11T04:59:23.388" v="1052" actId="478"/>
          <ac:spMkLst>
            <pc:docMk/>
            <pc:sldMk cId="2508419418" sldId="288"/>
            <ac:spMk id="3" creationId="{8AD49648-0082-4DB9-8A00-2266ED46931F}"/>
          </ac:spMkLst>
        </pc:spChg>
        <pc:spChg chg="del">
          <ac:chgData name="ARWA AAMIR" userId="64030ba0-e49c-45d5-a245-0a62d8049339" providerId="ADAL" clId="{0ADA7EC3-1707-4D47-88E1-37406C125D9D}" dt="2020-08-11T04:59:33.807" v="1058" actId="478"/>
          <ac:spMkLst>
            <pc:docMk/>
            <pc:sldMk cId="2508419418" sldId="288"/>
            <ac:spMk id="4" creationId="{95ACB59E-516D-44D1-957F-6753E897FA68}"/>
          </ac:spMkLst>
        </pc:spChg>
        <pc:picChg chg="add mod">
          <ac:chgData name="ARWA AAMIR" userId="64030ba0-e49c-45d5-a245-0a62d8049339" providerId="ADAL" clId="{0ADA7EC3-1707-4D47-88E1-37406C125D9D}" dt="2020-08-11T04:58:36.552" v="1047" actId="1076"/>
          <ac:picMkLst>
            <pc:docMk/>
            <pc:sldMk cId="2508419418" sldId="288"/>
            <ac:picMk id="6" creationId="{18CFE7A9-D016-4AAC-A2A8-EEBC44660819}"/>
          </ac:picMkLst>
        </pc:picChg>
        <pc:picChg chg="add mod">
          <ac:chgData name="ARWA AAMIR" userId="64030ba0-e49c-45d5-a245-0a62d8049339" providerId="ADAL" clId="{0ADA7EC3-1707-4D47-88E1-37406C125D9D}" dt="2020-08-11T04:59:36.475" v="1059" actId="1076"/>
          <ac:picMkLst>
            <pc:docMk/>
            <pc:sldMk cId="2508419418" sldId="288"/>
            <ac:picMk id="8" creationId="{44AC24FA-C314-4FC9-9506-D6FA603323DB}"/>
          </ac:picMkLst>
        </pc:picChg>
      </pc:sldChg>
      <pc:sldChg chg="new del">
        <pc:chgData name="ARWA AAMIR" userId="64030ba0-e49c-45d5-a245-0a62d8049339" providerId="ADAL" clId="{0ADA7EC3-1707-4D47-88E1-37406C125D9D}" dt="2020-08-11T04:59:41.488" v="1061" actId="680"/>
        <pc:sldMkLst>
          <pc:docMk/>
          <pc:sldMk cId="601202491" sldId="289"/>
        </pc:sldMkLst>
      </pc:sldChg>
      <pc:sldChg chg="addSp delSp modSp add mod ord modTransition">
        <pc:chgData name="ARWA AAMIR" userId="64030ba0-e49c-45d5-a245-0a62d8049339" providerId="ADAL" clId="{0ADA7EC3-1707-4D47-88E1-37406C125D9D}" dt="2020-08-13T04:49:55.929" v="1334" actId="13206"/>
        <pc:sldMkLst>
          <pc:docMk/>
          <pc:sldMk cId="1088029969" sldId="289"/>
        </pc:sldMkLst>
        <pc:spChg chg="add del mod">
          <ac:chgData name="ARWA AAMIR" userId="64030ba0-e49c-45d5-a245-0a62d8049339" providerId="ADAL" clId="{0ADA7EC3-1707-4D47-88E1-37406C125D9D}" dt="2020-08-11T05:23:34.706" v="1119" actId="1032"/>
          <ac:spMkLst>
            <pc:docMk/>
            <pc:sldMk cId="1088029969" sldId="289"/>
            <ac:spMk id="3" creationId="{525580A7-2BC7-4D87-BC88-AF79908EA112}"/>
          </ac:spMkLst>
        </pc:spChg>
        <pc:spChg chg="add del mod">
          <ac:chgData name="ARWA AAMIR" userId="64030ba0-e49c-45d5-a245-0a62d8049339" providerId="ADAL" clId="{0ADA7EC3-1707-4D47-88E1-37406C125D9D}" dt="2020-08-11T05:23:45.594" v="1138" actId="20577"/>
          <ac:spMkLst>
            <pc:docMk/>
            <pc:sldMk cId="1088029969" sldId="289"/>
            <ac:spMk id="5" creationId="{BE63EED4-962F-4B6E-A085-187DC3489696}"/>
          </ac:spMkLst>
        </pc:spChg>
        <pc:spChg chg="add">
          <ac:chgData name="ARWA AAMIR" userId="64030ba0-e49c-45d5-a245-0a62d8049339" providerId="ADAL" clId="{0ADA7EC3-1707-4D47-88E1-37406C125D9D}" dt="2020-08-11T05:18:54.673" v="1078"/>
          <ac:spMkLst>
            <pc:docMk/>
            <pc:sldMk cId="1088029969" sldId="289"/>
            <ac:spMk id="6" creationId="{8EB8F532-7F24-44E4-9225-6B948B711B44}"/>
          </ac:spMkLst>
        </pc:spChg>
        <pc:spChg chg="add del mod">
          <ac:chgData name="ARWA AAMIR" userId="64030ba0-e49c-45d5-a245-0a62d8049339" providerId="ADAL" clId="{0ADA7EC3-1707-4D47-88E1-37406C125D9D}" dt="2020-08-11T05:27:45.352" v="1150" actId="478"/>
          <ac:spMkLst>
            <pc:docMk/>
            <pc:sldMk cId="1088029969" sldId="289"/>
            <ac:spMk id="9" creationId="{39B204C5-87AC-4058-8095-AC5A1A0354E5}"/>
          </ac:spMkLst>
        </pc:spChg>
        <pc:spChg chg="add mod">
          <ac:chgData name="ARWA AAMIR" userId="64030ba0-e49c-45d5-a245-0a62d8049339" providerId="ADAL" clId="{0ADA7EC3-1707-4D47-88E1-37406C125D9D}" dt="2020-08-11T05:36:02.534" v="1275" actId="1076"/>
          <ac:spMkLst>
            <pc:docMk/>
            <pc:sldMk cId="1088029969" sldId="289"/>
            <ac:spMk id="10" creationId="{D2999D45-ED5B-4290-97CB-7DAFB61820FD}"/>
          </ac:spMkLst>
        </pc:spChg>
        <pc:spChg chg="del">
          <ac:chgData name="ARWA AAMIR" userId="64030ba0-e49c-45d5-a245-0a62d8049339" providerId="ADAL" clId="{0ADA7EC3-1707-4D47-88E1-37406C125D9D}" dt="2020-08-11T05:17:41.636" v="1072" actId="478"/>
          <ac:spMkLst>
            <pc:docMk/>
            <pc:sldMk cId="1088029969" sldId="289"/>
            <ac:spMk id="13" creationId="{00000000-0000-0000-0000-000000000000}"/>
          </ac:spMkLst>
        </pc:spChg>
        <pc:spChg chg="del">
          <ac:chgData name="ARWA AAMIR" userId="64030ba0-e49c-45d5-a245-0a62d8049339" providerId="ADAL" clId="{0ADA7EC3-1707-4D47-88E1-37406C125D9D}" dt="2020-08-11T05:17:39.629" v="1071" actId="478"/>
          <ac:spMkLst>
            <pc:docMk/>
            <pc:sldMk cId="1088029969" sldId="289"/>
            <ac:spMk id="14" creationId="{00000000-0000-0000-0000-000000000000}"/>
          </ac:spMkLst>
        </pc:spChg>
        <pc:graphicFrameChg chg="add del mod modGraphic">
          <ac:chgData name="ARWA AAMIR" userId="64030ba0-e49c-45d5-a245-0a62d8049339" providerId="ADAL" clId="{0ADA7EC3-1707-4D47-88E1-37406C125D9D}" dt="2020-08-13T04:49:55.929" v="1334" actId="13206"/>
          <ac:graphicFrameMkLst>
            <pc:docMk/>
            <pc:sldMk cId="1088029969" sldId="289"/>
            <ac:graphicFrameMk id="7" creationId="{CCF50EEA-B54E-49B7-A687-3939305A9DEC}"/>
          </ac:graphicFrameMkLst>
        </pc:graphicFrameChg>
        <pc:cxnChg chg="add mod">
          <ac:chgData name="ARWA AAMIR" userId="64030ba0-e49c-45d5-a245-0a62d8049339" providerId="ADAL" clId="{0ADA7EC3-1707-4D47-88E1-37406C125D9D}" dt="2020-08-11T05:36:02.534" v="1275" actId="1076"/>
          <ac:cxnSpMkLst>
            <pc:docMk/>
            <pc:sldMk cId="1088029969" sldId="289"/>
            <ac:cxnSpMk id="12" creationId="{94F552BE-7F87-415B-AA4A-8B0972A0040A}"/>
          </ac:cxnSpMkLst>
        </pc:cxnChg>
      </pc:sldChg>
      <pc:sldChg chg="addSp delSp modSp add mod modTransition">
        <pc:chgData name="ARWA AAMIR" userId="64030ba0-e49c-45d5-a245-0a62d8049339" providerId="ADAL" clId="{0ADA7EC3-1707-4D47-88E1-37406C125D9D}" dt="2020-08-11T05:37:53.323" v="1281"/>
        <pc:sldMkLst>
          <pc:docMk/>
          <pc:sldMk cId="1932390015" sldId="290"/>
        </pc:sldMkLst>
        <pc:spChg chg="del">
          <ac:chgData name="ARWA AAMIR" userId="64030ba0-e49c-45d5-a245-0a62d8049339" providerId="ADAL" clId="{0ADA7EC3-1707-4D47-88E1-37406C125D9D}" dt="2020-08-11T05:20:28.012" v="1080"/>
          <ac:spMkLst>
            <pc:docMk/>
            <pc:sldMk cId="1932390015" sldId="290"/>
            <ac:spMk id="3" creationId="{525580A7-2BC7-4D87-BC88-AF79908EA112}"/>
          </ac:spMkLst>
        </pc:spChg>
        <pc:spChg chg="del">
          <ac:chgData name="ARWA AAMIR" userId="64030ba0-e49c-45d5-a245-0a62d8049339" providerId="ADAL" clId="{0ADA7EC3-1707-4D47-88E1-37406C125D9D}" dt="2020-08-11T05:20:31.598" v="1081" actId="478"/>
          <ac:spMkLst>
            <pc:docMk/>
            <pc:sldMk cId="1932390015" sldId="290"/>
            <ac:spMk id="5" creationId="{BE63EED4-962F-4B6E-A085-187DC3489696}"/>
          </ac:spMkLst>
        </pc:spChg>
        <pc:picChg chg="add mod">
          <ac:chgData name="ARWA AAMIR" userId="64030ba0-e49c-45d5-a245-0a62d8049339" providerId="ADAL" clId="{0ADA7EC3-1707-4D47-88E1-37406C125D9D}" dt="2020-08-11T05:20:44.563" v="1087" actId="1076"/>
          <ac:picMkLst>
            <pc:docMk/>
            <pc:sldMk cId="1932390015" sldId="290"/>
            <ac:picMk id="4" creationId="{D14C64C4-2ED9-4372-8ABF-620062939FA4}"/>
          </ac:picMkLst>
        </pc:picChg>
      </pc:sldChg>
      <pc:sldChg chg="addSp delSp modSp add mod ord modTransition">
        <pc:chgData name="ARWA AAMIR" userId="64030ba0-e49c-45d5-a245-0a62d8049339" providerId="ADAL" clId="{0ADA7EC3-1707-4D47-88E1-37406C125D9D}" dt="2020-08-11T05:37:53.323" v="1281"/>
        <pc:sldMkLst>
          <pc:docMk/>
          <pc:sldMk cId="4116578581" sldId="291"/>
        </pc:sldMkLst>
        <pc:spChg chg="del">
          <ac:chgData name="ARWA AAMIR" userId="64030ba0-e49c-45d5-a245-0a62d8049339" providerId="ADAL" clId="{0ADA7EC3-1707-4D47-88E1-37406C125D9D}" dt="2020-08-11T05:21:13.805" v="1091"/>
          <ac:spMkLst>
            <pc:docMk/>
            <pc:sldMk cId="4116578581" sldId="291"/>
            <ac:spMk id="3" creationId="{525580A7-2BC7-4D87-BC88-AF79908EA112}"/>
          </ac:spMkLst>
        </pc:spChg>
        <pc:spChg chg="del">
          <ac:chgData name="ARWA AAMIR" userId="64030ba0-e49c-45d5-a245-0a62d8049339" providerId="ADAL" clId="{0ADA7EC3-1707-4D47-88E1-37406C125D9D}" dt="2020-08-11T05:21:17.388" v="1093" actId="478"/>
          <ac:spMkLst>
            <pc:docMk/>
            <pc:sldMk cId="4116578581" sldId="291"/>
            <ac:spMk id="5" creationId="{BE63EED4-962F-4B6E-A085-187DC3489696}"/>
          </ac:spMkLst>
        </pc:spChg>
        <pc:picChg chg="add mod">
          <ac:chgData name="ARWA AAMIR" userId="64030ba0-e49c-45d5-a245-0a62d8049339" providerId="ADAL" clId="{0ADA7EC3-1707-4D47-88E1-37406C125D9D}" dt="2020-08-11T05:21:36.210" v="1099" actId="14100"/>
          <ac:picMkLst>
            <pc:docMk/>
            <pc:sldMk cId="4116578581" sldId="291"/>
            <ac:picMk id="4" creationId="{34AC2671-1AFA-4A47-BFFF-E151B94E4845}"/>
          </ac:picMkLst>
        </pc:picChg>
      </pc:sldChg>
      <pc:sldMasterChg chg="modTransition modSldLayout">
        <pc:chgData name="ARWA AAMIR" userId="64030ba0-e49c-45d5-a245-0a62d8049339" providerId="ADAL" clId="{0ADA7EC3-1707-4D47-88E1-37406C125D9D}" dt="2020-08-11T05:37:53.323" v="1281"/>
        <pc:sldMasterMkLst>
          <pc:docMk/>
          <pc:sldMasterMk cId="1943259863" sldId="2147483648"/>
        </pc:sldMasterMkLst>
        <pc:sldLayoutChg chg="modTransition">
          <pc:chgData name="ARWA AAMIR" userId="64030ba0-e49c-45d5-a245-0a62d8049339" providerId="ADAL" clId="{0ADA7EC3-1707-4D47-88E1-37406C125D9D}" dt="2020-08-11T05:37:53.323" v="1281"/>
          <pc:sldLayoutMkLst>
            <pc:docMk/>
            <pc:sldMasterMk cId="1943259863" sldId="2147483648"/>
            <pc:sldLayoutMk cId="798862757" sldId="2147483649"/>
          </pc:sldLayoutMkLst>
        </pc:sldLayoutChg>
        <pc:sldLayoutChg chg="modTransition">
          <pc:chgData name="ARWA AAMIR" userId="64030ba0-e49c-45d5-a245-0a62d8049339" providerId="ADAL" clId="{0ADA7EC3-1707-4D47-88E1-37406C125D9D}" dt="2020-08-11T05:37:53.323" v="1281"/>
          <pc:sldLayoutMkLst>
            <pc:docMk/>
            <pc:sldMasterMk cId="1943259863" sldId="2147483648"/>
            <pc:sldLayoutMk cId="3112444112" sldId="2147483650"/>
          </pc:sldLayoutMkLst>
        </pc:sldLayoutChg>
        <pc:sldLayoutChg chg="modTransition">
          <pc:chgData name="ARWA AAMIR" userId="64030ba0-e49c-45d5-a245-0a62d8049339" providerId="ADAL" clId="{0ADA7EC3-1707-4D47-88E1-37406C125D9D}" dt="2020-08-11T05:37:53.323" v="1281"/>
          <pc:sldLayoutMkLst>
            <pc:docMk/>
            <pc:sldMasterMk cId="1943259863" sldId="2147483648"/>
            <pc:sldLayoutMk cId="3506778040" sldId="2147483651"/>
          </pc:sldLayoutMkLst>
        </pc:sldLayoutChg>
        <pc:sldLayoutChg chg="modTransition">
          <pc:chgData name="ARWA AAMIR" userId="64030ba0-e49c-45d5-a245-0a62d8049339" providerId="ADAL" clId="{0ADA7EC3-1707-4D47-88E1-37406C125D9D}" dt="2020-08-11T05:37:53.323" v="1281"/>
          <pc:sldLayoutMkLst>
            <pc:docMk/>
            <pc:sldMasterMk cId="1943259863" sldId="2147483648"/>
            <pc:sldLayoutMk cId="4044567947" sldId="2147483652"/>
          </pc:sldLayoutMkLst>
        </pc:sldLayoutChg>
        <pc:sldLayoutChg chg="modTransition">
          <pc:chgData name="ARWA AAMIR" userId="64030ba0-e49c-45d5-a245-0a62d8049339" providerId="ADAL" clId="{0ADA7EC3-1707-4D47-88E1-37406C125D9D}" dt="2020-08-11T05:37:53.323" v="1281"/>
          <pc:sldLayoutMkLst>
            <pc:docMk/>
            <pc:sldMasterMk cId="1943259863" sldId="2147483648"/>
            <pc:sldLayoutMk cId="3397906568" sldId="2147483653"/>
          </pc:sldLayoutMkLst>
        </pc:sldLayoutChg>
        <pc:sldLayoutChg chg="modTransition">
          <pc:chgData name="ARWA AAMIR" userId="64030ba0-e49c-45d5-a245-0a62d8049339" providerId="ADAL" clId="{0ADA7EC3-1707-4D47-88E1-37406C125D9D}" dt="2020-08-11T05:37:53.323" v="1281"/>
          <pc:sldLayoutMkLst>
            <pc:docMk/>
            <pc:sldMasterMk cId="1943259863" sldId="2147483648"/>
            <pc:sldLayoutMk cId="3238976713" sldId="2147483654"/>
          </pc:sldLayoutMkLst>
        </pc:sldLayoutChg>
        <pc:sldLayoutChg chg="modTransition">
          <pc:chgData name="ARWA AAMIR" userId="64030ba0-e49c-45d5-a245-0a62d8049339" providerId="ADAL" clId="{0ADA7EC3-1707-4D47-88E1-37406C125D9D}" dt="2020-08-11T05:37:53.323" v="1281"/>
          <pc:sldLayoutMkLst>
            <pc:docMk/>
            <pc:sldMasterMk cId="1943259863" sldId="2147483648"/>
            <pc:sldLayoutMk cId="2146817227" sldId="2147483655"/>
          </pc:sldLayoutMkLst>
        </pc:sldLayoutChg>
        <pc:sldLayoutChg chg="modTransition">
          <pc:chgData name="ARWA AAMIR" userId="64030ba0-e49c-45d5-a245-0a62d8049339" providerId="ADAL" clId="{0ADA7EC3-1707-4D47-88E1-37406C125D9D}" dt="2020-08-11T05:37:53.323" v="1281"/>
          <pc:sldLayoutMkLst>
            <pc:docMk/>
            <pc:sldMasterMk cId="1943259863" sldId="2147483648"/>
            <pc:sldLayoutMk cId="1667374130" sldId="2147483656"/>
          </pc:sldLayoutMkLst>
        </pc:sldLayoutChg>
        <pc:sldLayoutChg chg="modTransition">
          <pc:chgData name="ARWA AAMIR" userId="64030ba0-e49c-45d5-a245-0a62d8049339" providerId="ADAL" clId="{0ADA7EC3-1707-4D47-88E1-37406C125D9D}" dt="2020-08-11T05:37:53.323" v="1281"/>
          <pc:sldLayoutMkLst>
            <pc:docMk/>
            <pc:sldMasterMk cId="1943259863" sldId="2147483648"/>
            <pc:sldLayoutMk cId="2977249753" sldId="2147483657"/>
          </pc:sldLayoutMkLst>
        </pc:sldLayoutChg>
        <pc:sldLayoutChg chg="modTransition">
          <pc:chgData name="ARWA AAMIR" userId="64030ba0-e49c-45d5-a245-0a62d8049339" providerId="ADAL" clId="{0ADA7EC3-1707-4D47-88E1-37406C125D9D}" dt="2020-08-11T05:37:53.323" v="1281"/>
          <pc:sldLayoutMkLst>
            <pc:docMk/>
            <pc:sldMasterMk cId="1943259863" sldId="2147483648"/>
            <pc:sldLayoutMk cId="2477154221" sldId="2147483658"/>
          </pc:sldLayoutMkLst>
        </pc:sldLayoutChg>
        <pc:sldLayoutChg chg="modTransition">
          <pc:chgData name="ARWA AAMIR" userId="64030ba0-e49c-45d5-a245-0a62d8049339" providerId="ADAL" clId="{0ADA7EC3-1707-4D47-88E1-37406C125D9D}" dt="2020-08-11T05:37:53.323" v="1281"/>
          <pc:sldLayoutMkLst>
            <pc:docMk/>
            <pc:sldMasterMk cId="1943259863" sldId="2147483648"/>
            <pc:sldLayoutMk cId="2524635021" sldId="2147483659"/>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1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31D83F-8097-4116-83DE-B4AF2322A3D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1B5B6FF-F908-4865-8B0B-E4FA36F37EA0}">
      <dgm:prSet phldrT="[Text]"/>
      <dgm:spPr/>
      <dgm:t>
        <a:bodyPr/>
        <a:lstStyle/>
        <a:p>
          <a:pPr>
            <a:lnSpc>
              <a:spcPct val="100000"/>
            </a:lnSpc>
          </a:pPr>
          <a:r>
            <a:rPr lang="en-US" dirty="0">
              <a:solidFill>
                <a:schemeClr val="bg2"/>
              </a:solidFill>
            </a:rPr>
            <a:t>Android Application</a:t>
          </a:r>
        </a:p>
      </dgm:t>
    </dgm:pt>
    <dgm:pt modelId="{25C7510A-A24D-47F0-9F09-D11BF572894E}" type="parTrans" cxnId="{EE715773-5989-48E4-BA9F-9BF747586F20}">
      <dgm:prSet/>
      <dgm:spPr/>
      <dgm:t>
        <a:bodyPr/>
        <a:lstStyle/>
        <a:p>
          <a:endParaRPr lang="en-US"/>
        </a:p>
      </dgm:t>
    </dgm:pt>
    <dgm:pt modelId="{A6E4EF30-DD4F-42AB-A780-FC024AC69872}" type="sibTrans" cxnId="{EE715773-5989-48E4-BA9F-9BF747586F20}">
      <dgm:prSet/>
      <dgm:spPr/>
      <dgm:t>
        <a:bodyPr/>
        <a:lstStyle/>
        <a:p>
          <a:endParaRPr lang="en-US"/>
        </a:p>
      </dgm:t>
    </dgm:pt>
    <dgm:pt modelId="{C606FC24-052D-4C36-AD5E-0E72F98AA6F8}">
      <dgm:prSet phldrT="[Text]"/>
      <dgm:spPr/>
      <dgm:t>
        <a:bodyPr/>
        <a:lstStyle/>
        <a:p>
          <a:pPr>
            <a:lnSpc>
              <a:spcPct val="100000"/>
            </a:lnSpc>
          </a:pPr>
          <a:r>
            <a:rPr lang="en-US" dirty="0">
              <a:solidFill>
                <a:schemeClr val="bg2"/>
              </a:solidFill>
            </a:rPr>
            <a:t>Database</a:t>
          </a:r>
        </a:p>
      </dgm:t>
    </dgm:pt>
    <dgm:pt modelId="{41943BAC-770E-4BF7-9730-DAF393381CC8}" type="parTrans" cxnId="{D6A74B69-CC94-4811-97CD-7E875A663A84}">
      <dgm:prSet/>
      <dgm:spPr/>
      <dgm:t>
        <a:bodyPr/>
        <a:lstStyle/>
        <a:p>
          <a:endParaRPr lang="en-US"/>
        </a:p>
      </dgm:t>
    </dgm:pt>
    <dgm:pt modelId="{65B8A7E6-4584-4278-8708-3D90A5B8D697}" type="sibTrans" cxnId="{D6A74B69-CC94-4811-97CD-7E875A663A84}">
      <dgm:prSet/>
      <dgm:spPr/>
      <dgm:t>
        <a:bodyPr/>
        <a:lstStyle/>
        <a:p>
          <a:endParaRPr lang="en-US"/>
        </a:p>
      </dgm:t>
    </dgm:pt>
    <dgm:pt modelId="{BB14F588-BD0D-4866-8372-3D959EF99DDA}">
      <dgm:prSet phldrT="[Text]"/>
      <dgm:spPr/>
      <dgm:t>
        <a:bodyPr/>
        <a:lstStyle/>
        <a:p>
          <a:pPr>
            <a:lnSpc>
              <a:spcPct val="100000"/>
            </a:lnSpc>
          </a:pPr>
          <a:r>
            <a:rPr lang="en-US" dirty="0">
              <a:solidFill>
                <a:schemeClr val="bg2"/>
              </a:solidFill>
            </a:rPr>
            <a:t>Microcontroller</a:t>
          </a:r>
        </a:p>
      </dgm:t>
    </dgm:pt>
    <dgm:pt modelId="{903C4713-4FC0-4322-A1D2-1724C708F577}" type="parTrans" cxnId="{6A4508BA-DFAA-443F-8578-60ACC6642A76}">
      <dgm:prSet/>
      <dgm:spPr/>
      <dgm:t>
        <a:bodyPr/>
        <a:lstStyle/>
        <a:p>
          <a:endParaRPr lang="en-US"/>
        </a:p>
      </dgm:t>
    </dgm:pt>
    <dgm:pt modelId="{76E13B10-FDE2-460D-8FE3-FD7153A9F804}" type="sibTrans" cxnId="{6A4508BA-DFAA-443F-8578-60ACC6642A76}">
      <dgm:prSet/>
      <dgm:spPr/>
      <dgm:t>
        <a:bodyPr/>
        <a:lstStyle/>
        <a:p>
          <a:endParaRPr lang="en-US"/>
        </a:p>
      </dgm:t>
    </dgm:pt>
    <dgm:pt modelId="{776E86EB-0012-4ABC-8B9F-C83B978FAFE9}">
      <dgm:prSet phldrT="[Text]"/>
      <dgm:spPr/>
      <dgm:t>
        <a:bodyPr/>
        <a:lstStyle/>
        <a:p>
          <a:pPr>
            <a:lnSpc>
              <a:spcPct val="100000"/>
            </a:lnSpc>
          </a:pPr>
          <a:r>
            <a:rPr lang="en-US" dirty="0">
              <a:solidFill>
                <a:schemeClr val="bg2"/>
              </a:solidFill>
            </a:rPr>
            <a:t>Relays</a:t>
          </a:r>
        </a:p>
      </dgm:t>
    </dgm:pt>
    <dgm:pt modelId="{8E0EC5F1-A456-451E-A025-910D4478CC3E}" type="parTrans" cxnId="{641D96C5-F6DD-4747-B766-96BC07E3AE32}">
      <dgm:prSet/>
      <dgm:spPr/>
      <dgm:t>
        <a:bodyPr/>
        <a:lstStyle/>
        <a:p>
          <a:endParaRPr lang="en-US"/>
        </a:p>
      </dgm:t>
    </dgm:pt>
    <dgm:pt modelId="{50851D99-6F7C-4960-8B8B-1A9F65C0F5EA}" type="sibTrans" cxnId="{641D96C5-F6DD-4747-B766-96BC07E3AE32}">
      <dgm:prSet/>
      <dgm:spPr/>
      <dgm:t>
        <a:bodyPr/>
        <a:lstStyle/>
        <a:p>
          <a:endParaRPr lang="en-US"/>
        </a:p>
      </dgm:t>
    </dgm:pt>
    <dgm:pt modelId="{200B0738-3F8B-4ADA-9F0E-E6DB2C6904EF}">
      <dgm:prSet phldrT="[Text]"/>
      <dgm:spPr/>
      <dgm:t>
        <a:bodyPr/>
        <a:lstStyle/>
        <a:p>
          <a:pPr>
            <a:lnSpc>
              <a:spcPct val="100000"/>
            </a:lnSpc>
          </a:pPr>
          <a:r>
            <a:rPr lang="en-US" dirty="0">
              <a:solidFill>
                <a:schemeClr val="bg2"/>
              </a:solidFill>
            </a:rPr>
            <a:t>Appliances</a:t>
          </a:r>
        </a:p>
      </dgm:t>
    </dgm:pt>
    <dgm:pt modelId="{029DBD92-DF74-4276-9012-0B557D80564B}" type="parTrans" cxnId="{6C062C17-AFD7-457B-AF89-5FF0C2BAC5B1}">
      <dgm:prSet/>
      <dgm:spPr/>
      <dgm:t>
        <a:bodyPr/>
        <a:lstStyle/>
        <a:p>
          <a:endParaRPr lang="en-US"/>
        </a:p>
      </dgm:t>
    </dgm:pt>
    <dgm:pt modelId="{1D0675F2-D08A-458A-A20D-1FBFFB7DB7B1}" type="sibTrans" cxnId="{6C062C17-AFD7-457B-AF89-5FF0C2BAC5B1}">
      <dgm:prSet/>
      <dgm:spPr/>
      <dgm:t>
        <a:bodyPr/>
        <a:lstStyle/>
        <a:p>
          <a:endParaRPr lang="en-US"/>
        </a:p>
      </dgm:t>
    </dgm:pt>
    <dgm:pt modelId="{73DB65E8-586A-41D0-8C28-FDE982C9FFFC}" type="pres">
      <dgm:prSet presAssocID="{3B31D83F-8097-4116-83DE-B4AF2322A3D8}" presName="root" presStyleCnt="0">
        <dgm:presLayoutVars>
          <dgm:dir/>
          <dgm:resizeHandles val="exact"/>
        </dgm:presLayoutVars>
      </dgm:prSet>
      <dgm:spPr/>
    </dgm:pt>
    <dgm:pt modelId="{CA5C2E50-3532-49EE-97D1-4C944F83C3C2}" type="pres">
      <dgm:prSet presAssocID="{71B5B6FF-F908-4865-8B0B-E4FA36F37EA0}" presName="compNode" presStyleCnt="0"/>
      <dgm:spPr/>
    </dgm:pt>
    <dgm:pt modelId="{2B100E1F-ED2D-413C-8492-6284BF1C8F65}" type="pres">
      <dgm:prSet presAssocID="{71B5B6FF-F908-4865-8B0B-E4FA36F37EA0}" presName="bgRect" presStyleLbl="bgShp" presStyleIdx="0" presStyleCnt="5"/>
      <dgm:spPr/>
    </dgm:pt>
    <dgm:pt modelId="{6831F7F6-93E4-40DF-BC0B-309201DC56EA}" type="pres">
      <dgm:prSet presAssocID="{71B5B6FF-F908-4865-8B0B-E4FA36F37EA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B8CED66A-1E29-442C-812F-8FA254EB912C}" type="pres">
      <dgm:prSet presAssocID="{71B5B6FF-F908-4865-8B0B-E4FA36F37EA0}" presName="spaceRect" presStyleCnt="0"/>
      <dgm:spPr/>
    </dgm:pt>
    <dgm:pt modelId="{59E43C96-EE47-4447-80E7-5C2398C6DF89}" type="pres">
      <dgm:prSet presAssocID="{71B5B6FF-F908-4865-8B0B-E4FA36F37EA0}" presName="parTx" presStyleLbl="revTx" presStyleIdx="0" presStyleCnt="5">
        <dgm:presLayoutVars>
          <dgm:chMax val="0"/>
          <dgm:chPref val="0"/>
        </dgm:presLayoutVars>
      </dgm:prSet>
      <dgm:spPr/>
    </dgm:pt>
    <dgm:pt modelId="{0D41A50C-EC69-4567-8E53-A3B1842C1ACD}" type="pres">
      <dgm:prSet presAssocID="{A6E4EF30-DD4F-42AB-A780-FC024AC69872}" presName="sibTrans" presStyleCnt="0"/>
      <dgm:spPr/>
    </dgm:pt>
    <dgm:pt modelId="{C507C371-32A8-4E9F-833F-1D8629B90D83}" type="pres">
      <dgm:prSet presAssocID="{C606FC24-052D-4C36-AD5E-0E72F98AA6F8}" presName="compNode" presStyleCnt="0"/>
      <dgm:spPr/>
    </dgm:pt>
    <dgm:pt modelId="{C0B0D154-9173-442D-A289-66E671A81CBA}" type="pres">
      <dgm:prSet presAssocID="{C606FC24-052D-4C36-AD5E-0E72F98AA6F8}" presName="bgRect" presStyleLbl="bgShp" presStyleIdx="1" presStyleCnt="5"/>
      <dgm:spPr/>
    </dgm:pt>
    <dgm:pt modelId="{4904F84C-B222-4240-85D3-81F1A83E9E5D}" type="pres">
      <dgm:prSet presAssocID="{C606FC24-052D-4C36-AD5E-0E72F98AA6F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B35FE8C-1CDF-42C2-87BC-19A2D52F30D2}" type="pres">
      <dgm:prSet presAssocID="{C606FC24-052D-4C36-AD5E-0E72F98AA6F8}" presName="spaceRect" presStyleCnt="0"/>
      <dgm:spPr/>
    </dgm:pt>
    <dgm:pt modelId="{8BBF4FC9-73EB-4712-98D9-A9078A3162D0}" type="pres">
      <dgm:prSet presAssocID="{C606FC24-052D-4C36-AD5E-0E72F98AA6F8}" presName="parTx" presStyleLbl="revTx" presStyleIdx="1" presStyleCnt="5">
        <dgm:presLayoutVars>
          <dgm:chMax val="0"/>
          <dgm:chPref val="0"/>
        </dgm:presLayoutVars>
      </dgm:prSet>
      <dgm:spPr/>
    </dgm:pt>
    <dgm:pt modelId="{BCDBE725-49CF-46AC-A433-EF1BBA97E4B5}" type="pres">
      <dgm:prSet presAssocID="{65B8A7E6-4584-4278-8708-3D90A5B8D697}" presName="sibTrans" presStyleCnt="0"/>
      <dgm:spPr/>
    </dgm:pt>
    <dgm:pt modelId="{7671FE15-66CB-428B-88AF-9805C8934A4C}" type="pres">
      <dgm:prSet presAssocID="{BB14F588-BD0D-4866-8372-3D959EF99DDA}" presName="compNode" presStyleCnt="0"/>
      <dgm:spPr/>
    </dgm:pt>
    <dgm:pt modelId="{0E5B7C4B-BC30-470B-BAF9-1090EE2D41C4}" type="pres">
      <dgm:prSet presAssocID="{BB14F588-BD0D-4866-8372-3D959EF99DDA}" presName="bgRect" presStyleLbl="bgShp" presStyleIdx="2" presStyleCnt="5"/>
      <dgm:spPr/>
    </dgm:pt>
    <dgm:pt modelId="{1331FCE6-B0BF-4D5C-95ED-7B7E1616DD76}" type="pres">
      <dgm:prSet presAssocID="{BB14F588-BD0D-4866-8372-3D959EF99DD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D7FED74E-607B-4DDE-9EF8-08A26A561657}" type="pres">
      <dgm:prSet presAssocID="{BB14F588-BD0D-4866-8372-3D959EF99DDA}" presName="spaceRect" presStyleCnt="0"/>
      <dgm:spPr/>
    </dgm:pt>
    <dgm:pt modelId="{4741CA7B-28EF-483B-A7A7-428612F3FFAC}" type="pres">
      <dgm:prSet presAssocID="{BB14F588-BD0D-4866-8372-3D959EF99DDA}" presName="parTx" presStyleLbl="revTx" presStyleIdx="2" presStyleCnt="5">
        <dgm:presLayoutVars>
          <dgm:chMax val="0"/>
          <dgm:chPref val="0"/>
        </dgm:presLayoutVars>
      </dgm:prSet>
      <dgm:spPr/>
    </dgm:pt>
    <dgm:pt modelId="{240603E1-4CAA-4782-828D-32F83EFED225}" type="pres">
      <dgm:prSet presAssocID="{76E13B10-FDE2-460D-8FE3-FD7153A9F804}" presName="sibTrans" presStyleCnt="0"/>
      <dgm:spPr/>
    </dgm:pt>
    <dgm:pt modelId="{9781264C-8176-4993-9911-C79B7338D38D}" type="pres">
      <dgm:prSet presAssocID="{776E86EB-0012-4ABC-8B9F-C83B978FAFE9}" presName="compNode" presStyleCnt="0"/>
      <dgm:spPr/>
    </dgm:pt>
    <dgm:pt modelId="{A8F4F28A-6C83-46EE-94AF-B148C27AD563}" type="pres">
      <dgm:prSet presAssocID="{776E86EB-0012-4ABC-8B9F-C83B978FAFE9}" presName="bgRect" presStyleLbl="bgShp" presStyleIdx="3" presStyleCnt="5"/>
      <dgm:spPr/>
    </dgm:pt>
    <dgm:pt modelId="{5A530918-93E6-4C07-B895-9850AB50F76E}" type="pres">
      <dgm:prSet presAssocID="{776E86EB-0012-4ABC-8B9F-C83B978FAFE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896E63CE-BB07-4D61-8085-BEFC2CDF3DC0}" type="pres">
      <dgm:prSet presAssocID="{776E86EB-0012-4ABC-8B9F-C83B978FAFE9}" presName="spaceRect" presStyleCnt="0"/>
      <dgm:spPr/>
    </dgm:pt>
    <dgm:pt modelId="{24662AB0-EC45-46B7-9BCE-9F86CB4A1141}" type="pres">
      <dgm:prSet presAssocID="{776E86EB-0012-4ABC-8B9F-C83B978FAFE9}" presName="parTx" presStyleLbl="revTx" presStyleIdx="3" presStyleCnt="5">
        <dgm:presLayoutVars>
          <dgm:chMax val="0"/>
          <dgm:chPref val="0"/>
        </dgm:presLayoutVars>
      </dgm:prSet>
      <dgm:spPr/>
    </dgm:pt>
    <dgm:pt modelId="{A88940FE-1819-46F5-A38F-DE118349C7E9}" type="pres">
      <dgm:prSet presAssocID="{50851D99-6F7C-4960-8B8B-1A9F65C0F5EA}" presName="sibTrans" presStyleCnt="0"/>
      <dgm:spPr/>
    </dgm:pt>
    <dgm:pt modelId="{F74B78E1-DAE7-4031-B02A-8EACE671C206}" type="pres">
      <dgm:prSet presAssocID="{200B0738-3F8B-4ADA-9F0E-E6DB2C6904EF}" presName="compNode" presStyleCnt="0"/>
      <dgm:spPr/>
    </dgm:pt>
    <dgm:pt modelId="{8D01A7E8-1D53-40A4-868B-63726FB36B9F}" type="pres">
      <dgm:prSet presAssocID="{200B0738-3F8B-4ADA-9F0E-E6DB2C6904EF}" presName="bgRect" presStyleLbl="bgShp" presStyleIdx="4" presStyleCnt="5"/>
      <dgm:spPr/>
    </dgm:pt>
    <dgm:pt modelId="{6955417F-C0DA-41BE-AB3C-E46C45697887}" type="pres">
      <dgm:prSet presAssocID="{200B0738-3F8B-4ADA-9F0E-E6DB2C6904E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ouse"/>
        </a:ext>
      </dgm:extLst>
    </dgm:pt>
    <dgm:pt modelId="{1B239420-2983-43A2-867E-14B385AFD044}" type="pres">
      <dgm:prSet presAssocID="{200B0738-3F8B-4ADA-9F0E-E6DB2C6904EF}" presName="spaceRect" presStyleCnt="0"/>
      <dgm:spPr/>
    </dgm:pt>
    <dgm:pt modelId="{F38ABCC6-29F3-4006-BCA1-0FD0F00244EE}" type="pres">
      <dgm:prSet presAssocID="{200B0738-3F8B-4ADA-9F0E-E6DB2C6904EF}" presName="parTx" presStyleLbl="revTx" presStyleIdx="4" presStyleCnt="5">
        <dgm:presLayoutVars>
          <dgm:chMax val="0"/>
          <dgm:chPref val="0"/>
        </dgm:presLayoutVars>
      </dgm:prSet>
      <dgm:spPr/>
    </dgm:pt>
  </dgm:ptLst>
  <dgm:cxnLst>
    <dgm:cxn modelId="{6C062C17-AFD7-457B-AF89-5FF0C2BAC5B1}" srcId="{3B31D83F-8097-4116-83DE-B4AF2322A3D8}" destId="{200B0738-3F8B-4ADA-9F0E-E6DB2C6904EF}" srcOrd="4" destOrd="0" parTransId="{029DBD92-DF74-4276-9012-0B557D80564B}" sibTransId="{1D0675F2-D08A-458A-A20D-1FBFFB7DB7B1}"/>
    <dgm:cxn modelId="{5E95D62A-CA71-48F0-97C9-5250B9BD70AB}" type="presOf" srcId="{776E86EB-0012-4ABC-8B9F-C83B978FAFE9}" destId="{24662AB0-EC45-46B7-9BCE-9F86CB4A1141}" srcOrd="0" destOrd="0" presId="urn:microsoft.com/office/officeart/2018/2/layout/IconVerticalSolidList"/>
    <dgm:cxn modelId="{A0E46638-81CE-4793-95F4-A2D828F7714E}" type="presOf" srcId="{71B5B6FF-F908-4865-8B0B-E4FA36F37EA0}" destId="{59E43C96-EE47-4447-80E7-5C2398C6DF89}" srcOrd="0" destOrd="0" presId="urn:microsoft.com/office/officeart/2018/2/layout/IconVerticalSolidList"/>
    <dgm:cxn modelId="{88C98740-FAB7-4FB0-BADA-2DC7A8ADBB89}" type="presOf" srcId="{C606FC24-052D-4C36-AD5E-0E72F98AA6F8}" destId="{8BBF4FC9-73EB-4712-98D9-A9078A3162D0}" srcOrd="0" destOrd="0" presId="urn:microsoft.com/office/officeart/2018/2/layout/IconVerticalSolidList"/>
    <dgm:cxn modelId="{2872AA5B-F79C-41E8-8861-9A0A1242D5CE}" type="presOf" srcId="{3B31D83F-8097-4116-83DE-B4AF2322A3D8}" destId="{73DB65E8-586A-41D0-8C28-FDE982C9FFFC}" srcOrd="0" destOrd="0" presId="urn:microsoft.com/office/officeart/2018/2/layout/IconVerticalSolidList"/>
    <dgm:cxn modelId="{D6A74B69-CC94-4811-97CD-7E875A663A84}" srcId="{3B31D83F-8097-4116-83DE-B4AF2322A3D8}" destId="{C606FC24-052D-4C36-AD5E-0E72F98AA6F8}" srcOrd="1" destOrd="0" parTransId="{41943BAC-770E-4BF7-9730-DAF393381CC8}" sibTransId="{65B8A7E6-4584-4278-8708-3D90A5B8D697}"/>
    <dgm:cxn modelId="{EE715773-5989-48E4-BA9F-9BF747586F20}" srcId="{3B31D83F-8097-4116-83DE-B4AF2322A3D8}" destId="{71B5B6FF-F908-4865-8B0B-E4FA36F37EA0}" srcOrd="0" destOrd="0" parTransId="{25C7510A-A24D-47F0-9F09-D11BF572894E}" sibTransId="{A6E4EF30-DD4F-42AB-A780-FC024AC69872}"/>
    <dgm:cxn modelId="{25519157-D16A-42EF-A2FC-B7A3CEF80392}" type="presOf" srcId="{BB14F588-BD0D-4866-8372-3D959EF99DDA}" destId="{4741CA7B-28EF-483B-A7A7-428612F3FFAC}" srcOrd="0" destOrd="0" presId="urn:microsoft.com/office/officeart/2018/2/layout/IconVerticalSolidList"/>
    <dgm:cxn modelId="{6A4508BA-DFAA-443F-8578-60ACC6642A76}" srcId="{3B31D83F-8097-4116-83DE-B4AF2322A3D8}" destId="{BB14F588-BD0D-4866-8372-3D959EF99DDA}" srcOrd="2" destOrd="0" parTransId="{903C4713-4FC0-4322-A1D2-1724C708F577}" sibTransId="{76E13B10-FDE2-460D-8FE3-FD7153A9F804}"/>
    <dgm:cxn modelId="{641D96C5-F6DD-4747-B766-96BC07E3AE32}" srcId="{3B31D83F-8097-4116-83DE-B4AF2322A3D8}" destId="{776E86EB-0012-4ABC-8B9F-C83B978FAFE9}" srcOrd="3" destOrd="0" parTransId="{8E0EC5F1-A456-451E-A025-910D4478CC3E}" sibTransId="{50851D99-6F7C-4960-8B8B-1A9F65C0F5EA}"/>
    <dgm:cxn modelId="{1CC12CD9-A3BC-41D5-A140-43EC4E5C931C}" type="presOf" srcId="{200B0738-3F8B-4ADA-9F0E-E6DB2C6904EF}" destId="{F38ABCC6-29F3-4006-BCA1-0FD0F00244EE}" srcOrd="0" destOrd="0" presId="urn:microsoft.com/office/officeart/2018/2/layout/IconVerticalSolidList"/>
    <dgm:cxn modelId="{806F883F-5C80-4A24-8DB4-AC4CB2BE7BEC}" type="presParOf" srcId="{73DB65E8-586A-41D0-8C28-FDE982C9FFFC}" destId="{CA5C2E50-3532-49EE-97D1-4C944F83C3C2}" srcOrd="0" destOrd="0" presId="urn:microsoft.com/office/officeart/2018/2/layout/IconVerticalSolidList"/>
    <dgm:cxn modelId="{C5263098-E2B6-4A81-8566-21D8880B9723}" type="presParOf" srcId="{CA5C2E50-3532-49EE-97D1-4C944F83C3C2}" destId="{2B100E1F-ED2D-413C-8492-6284BF1C8F65}" srcOrd="0" destOrd="0" presId="urn:microsoft.com/office/officeart/2018/2/layout/IconVerticalSolidList"/>
    <dgm:cxn modelId="{B41067F4-6EE9-4802-8D1A-A8F7626BB8A5}" type="presParOf" srcId="{CA5C2E50-3532-49EE-97D1-4C944F83C3C2}" destId="{6831F7F6-93E4-40DF-BC0B-309201DC56EA}" srcOrd="1" destOrd="0" presId="urn:microsoft.com/office/officeart/2018/2/layout/IconVerticalSolidList"/>
    <dgm:cxn modelId="{78E2EA27-C323-4EB1-AE8E-EDF6E12D91A1}" type="presParOf" srcId="{CA5C2E50-3532-49EE-97D1-4C944F83C3C2}" destId="{B8CED66A-1E29-442C-812F-8FA254EB912C}" srcOrd="2" destOrd="0" presId="urn:microsoft.com/office/officeart/2018/2/layout/IconVerticalSolidList"/>
    <dgm:cxn modelId="{BF2C14CB-75CD-44E1-9E34-556BA80EDCA8}" type="presParOf" srcId="{CA5C2E50-3532-49EE-97D1-4C944F83C3C2}" destId="{59E43C96-EE47-4447-80E7-5C2398C6DF89}" srcOrd="3" destOrd="0" presId="urn:microsoft.com/office/officeart/2018/2/layout/IconVerticalSolidList"/>
    <dgm:cxn modelId="{2FEE07D3-A758-42E2-BCBC-FDBA9486B6A8}" type="presParOf" srcId="{73DB65E8-586A-41D0-8C28-FDE982C9FFFC}" destId="{0D41A50C-EC69-4567-8E53-A3B1842C1ACD}" srcOrd="1" destOrd="0" presId="urn:microsoft.com/office/officeart/2018/2/layout/IconVerticalSolidList"/>
    <dgm:cxn modelId="{496E6F71-D2A5-41E7-B500-CD4BAE57D5B8}" type="presParOf" srcId="{73DB65E8-586A-41D0-8C28-FDE982C9FFFC}" destId="{C507C371-32A8-4E9F-833F-1D8629B90D83}" srcOrd="2" destOrd="0" presId="urn:microsoft.com/office/officeart/2018/2/layout/IconVerticalSolidList"/>
    <dgm:cxn modelId="{03E27EDB-C30E-413C-B7B6-9362ED0F287A}" type="presParOf" srcId="{C507C371-32A8-4E9F-833F-1D8629B90D83}" destId="{C0B0D154-9173-442D-A289-66E671A81CBA}" srcOrd="0" destOrd="0" presId="urn:microsoft.com/office/officeart/2018/2/layout/IconVerticalSolidList"/>
    <dgm:cxn modelId="{01D6BC10-5B59-4E51-AA7E-EE6D2DE1B0E9}" type="presParOf" srcId="{C507C371-32A8-4E9F-833F-1D8629B90D83}" destId="{4904F84C-B222-4240-85D3-81F1A83E9E5D}" srcOrd="1" destOrd="0" presId="urn:microsoft.com/office/officeart/2018/2/layout/IconVerticalSolidList"/>
    <dgm:cxn modelId="{23D1CA7C-BB6A-4F62-AF68-022B2B0AB72B}" type="presParOf" srcId="{C507C371-32A8-4E9F-833F-1D8629B90D83}" destId="{EB35FE8C-1CDF-42C2-87BC-19A2D52F30D2}" srcOrd="2" destOrd="0" presId="urn:microsoft.com/office/officeart/2018/2/layout/IconVerticalSolidList"/>
    <dgm:cxn modelId="{8E540777-A520-4777-884F-9991F96FBAFC}" type="presParOf" srcId="{C507C371-32A8-4E9F-833F-1D8629B90D83}" destId="{8BBF4FC9-73EB-4712-98D9-A9078A3162D0}" srcOrd="3" destOrd="0" presId="urn:microsoft.com/office/officeart/2018/2/layout/IconVerticalSolidList"/>
    <dgm:cxn modelId="{5AC7FE7D-278B-4DFF-8BC0-9F19B5FEFE62}" type="presParOf" srcId="{73DB65E8-586A-41D0-8C28-FDE982C9FFFC}" destId="{BCDBE725-49CF-46AC-A433-EF1BBA97E4B5}" srcOrd="3" destOrd="0" presId="urn:microsoft.com/office/officeart/2018/2/layout/IconVerticalSolidList"/>
    <dgm:cxn modelId="{9D9F5108-1EB2-43F4-9CFF-9CAB57B46F32}" type="presParOf" srcId="{73DB65E8-586A-41D0-8C28-FDE982C9FFFC}" destId="{7671FE15-66CB-428B-88AF-9805C8934A4C}" srcOrd="4" destOrd="0" presId="urn:microsoft.com/office/officeart/2018/2/layout/IconVerticalSolidList"/>
    <dgm:cxn modelId="{EFB98D3A-1B00-465C-923D-1D2A06695833}" type="presParOf" srcId="{7671FE15-66CB-428B-88AF-9805C8934A4C}" destId="{0E5B7C4B-BC30-470B-BAF9-1090EE2D41C4}" srcOrd="0" destOrd="0" presId="urn:microsoft.com/office/officeart/2018/2/layout/IconVerticalSolidList"/>
    <dgm:cxn modelId="{A238374A-064F-4DB4-A60F-ACDADB15CCE3}" type="presParOf" srcId="{7671FE15-66CB-428B-88AF-9805C8934A4C}" destId="{1331FCE6-B0BF-4D5C-95ED-7B7E1616DD76}" srcOrd="1" destOrd="0" presId="urn:microsoft.com/office/officeart/2018/2/layout/IconVerticalSolidList"/>
    <dgm:cxn modelId="{A9B80DF9-0E85-4C37-8B4B-A65524AF29D3}" type="presParOf" srcId="{7671FE15-66CB-428B-88AF-9805C8934A4C}" destId="{D7FED74E-607B-4DDE-9EF8-08A26A561657}" srcOrd="2" destOrd="0" presId="urn:microsoft.com/office/officeart/2018/2/layout/IconVerticalSolidList"/>
    <dgm:cxn modelId="{289F5472-2920-488A-BF12-CC985A9CCB3A}" type="presParOf" srcId="{7671FE15-66CB-428B-88AF-9805C8934A4C}" destId="{4741CA7B-28EF-483B-A7A7-428612F3FFAC}" srcOrd="3" destOrd="0" presId="urn:microsoft.com/office/officeart/2018/2/layout/IconVerticalSolidList"/>
    <dgm:cxn modelId="{B5F16EF9-00E3-4927-8008-C4121449DE67}" type="presParOf" srcId="{73DB65E8-586A-41D0-8C28-FDE982C9FFFC}" destId="{240603E1-4CAA-4782-828D-32F83EFED225}" srcOrd="5" destOrd="0" presId="urn:microsoft.com/office/officeart/2018/2/layout/IconVerticalSolidList"/>
    <dgm:cxn modelId="{BFB18C3C-234F-473F-8654-F18ECDAAA9AA}" type="presParOf" srcId="{73DB65E8-586A-41D0-8C28-FDE982C9FFFC}" destId="{9781264C-8176-4993-9911-C79B7338D38D}" srcOrd="6" destOrd="0" presId="urn:microsoft.com/office/officeart/2018/2/layout/IconVerticalSolidList"/>
    <dgm:cxn modelId="{A1A5D7C8-D394-4E48-91FB-56220255FED2}" type="presParOf" srcId="{9781264C-8176-4993-9911-C79B7338D38D}" destId="{A8F4F28A-6C83-46EE-94AF-B148C27AD563}" srcOrd="0" destOrd="0" presId="urn:microsoft.com/office/officeart/2018/2/layout/IconVerticalSolidList"/>
    <dgm:cxn modelId="{074135A8-1A0F-44AE-A25E-6E390D229AC3}" type="presParOf" srcId="{9781264C-8176-4993-9911-C79B7338D38D}" destId="{5A530918-93E6-4C07-B895-9850AB50F76E}" srcOrd="1" destOrd="0" presId="urn:microsoft.com/office/officeart/2018/2/layout/IconVerticalSolidList"/>
    <dgm:cxn modelId="{67897B29-7E30-445F-B1D9-EB52C647FB1E}" type="presParOf" srcId="{9781264C-8176-4993-9911-C79B7338D38D}" destId="{896E63CE-BB07-4D61-8085-BEFC2CDF3DC0}" srcOrd="2" destOrd="0" presId="urn:microsoft.com/office/officeart/2018/2/layout/IconVerticalSolidList"/>
    <dgm:cxn modelId="{34EF6174-89F2-4306-BFFE-810329D88382}" type="presParOf" srcId="{9781264C-8176-4993-9911-C79B7338D38D}" destId="{24662AB0-EC45-46B7-9BCE-9F86CB4A1141}" srcOrd="3" destOrd="0" presId="urn:microsoft.com/office/officeart/2018/2/layout/IconVerticalSolidList"/>
    <dgm:cxn modelId="{91D4EB4E-6401-4493-AB50-607DEBEFA1E0}" type="presParOf" srcId="{73DB65E8-586A-41D0-8C28-FDE982C9FFFC}" destId="{A88940FE-1819-46F5-A38F-DE118349C7E9}" srcOrd="7" destOrd="0" presId="urn:microsoft.com/office/officeart/2018/2/layout/IconVerticalSolidList"/>
    <dgm:cxn modelId="{D03EACF4-02D7-45DD-A191-0FAC88569529}" type="presParOf" srcId="{73DB65E8-586A-41D0-8C28-FDE982C9FFFC}" destId="{F74B78E1-DAE7-4031-B02A-8EACE671C206}" srcOrd="8" destOrd="0" presId="urn:microsoft.com/office/officeart/2018/2/layout/IconVerticalSolidList"/>
    <dgm:cxn modelId="{527F71BF-8060-47A3-825C-0ACB3B3865CB}" type="presParOf" srcId="{F74B78E1-DAE7-4031-B02A-8EACE671C206}" destId="{8D01A7E8-1D53-40A4-868B-63726FB36B9F}" srcOrd="0" destOrd="0" presId="urn:microsoft.com/office/officeart/2018/2/layout/IconVerticalSolidList"/>
    <dgm:cxn modelId="{38066A12-CE5C-47F0-A0E5-8418D3B29023}" type="presParOf" srcId="{F74B78E1-DAE7-4031-B02A-8EACE671C206}" destId="{6955417F-C0DA-41BE-AB3C-E46C45697887}" srcOrd="1" destOrd="0" presId="urn:microsoft.com/office/officeart/2018/2/layout/IconVerticalSolidList"/>
    <dgm:cxn modelId="{BBA54FA4-FBFB-425B-8B37-BC324D8E0358}" type="presParOf" srcId="{F74B78E1-DAE7-4031-B02A-8EACE671C206}" destId="{1B239420-2983-43A2-867E-14B385AFD044}" srcOrd="2" destOrd="0" presId="urn:microsoft.com/office/officeart/2018/2/layout/IconVerticalSolidList"/>
    <dgm:cxn modelId="{1EDF6F90-7FB8-4190-A7D9-976296762029}" type="presParOf" srcId="{F74B78E1-DAE7-4031-B02A-8EACE671C206}" destId="{F38ABCC6-29F3-4006-BCA1-0FD0F00244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855081-0AB4-4342-AAB3-AE33A05CF4CB}"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073FAA4F-4C1A-492D-BFD3-407862BE2A41}">
      <dgm:prSet/>
      <dgm:spPr/>
      <dgm:t>
        <a:bodyPr/>
        <a:lstStyle/>
        <a:p>
          <a:r>
            <a:rPr lang="en-US" b="1" u="none" dirty="0" err="1">
              <a:solidFill>
                <a:schemeClr val="bg2"/>
              </a:solidFill>
            </a:rPr>
            <a:t>Andriod</a:t>
          </a:r>
          <a:r>
            <a:rPr lang="en-US" b="1" u="none" dirty="0">
              <a:solidFill>
                <a:schemeClr val="bg2"/>
              </a:solidFill>
            </a:rPr>
            <a:t>: </a:t>
          </a:r>
          <a:r>
            <a:rPr lang="en-US" b="0" i="0" baseline="0" dirty="0">
              <a:solidFill>
                <a:schemeClr val="bg2"/>
              </a:solidFill>
            </a:rPr>
            <a:t>Android has an active community of developers and enthusiasts who use the Android Open Source Project (AOSP) source code to develop and distribute their own modified versions of the operating system.</a:t>
          </a:r>
          <a:endParaRPr lang="en-US" dirty="0">
            <a:solidFill>
              <a:schemeClr val="bg2"/>
            </a:solidFill>
          </a:endParaRPr>
        </a:p>
      </dgm:t>
    </dgm:pt>
    <dgm:pt modelId="{A8566DF7-C1D5-499D-9125-C31C1B3FC291}" type="parTrans" cxnId="{4639BEA6-FA4B-4ED0-B0A3-3675864BC2CF}">
      <dgm:prSet/>
      <dgm:spPr/>
      <dgm:t>
        <a:bodyPr/>
        <a:lstStyle/>
        <a:p>
          <a:endParaRPr lang="en-US"/>
        </a:p>
      </dgm:t>
    </dgm:pt>
    <dgm:pt modelId="{F22FDEA6-E055-4528-B085-F3A2614B55AE}" type="sibTrans" cxnId="{4639BEA6-FA4B-4ED0-B0A3-3675864BC2CF}">
      <dgm:prSet/>
      <dgm:spPr/>
      <dgm:t>
        <a:bodyPr/>
        <a:lstStyle/>
        <a:p>
          <a:endParaRPr lang="en-US"/>
        </a:p>
      </dgm:t>
    </dgm:pt>
    <dgm:pt modelId="{5C6E1191-0053-4791-BA68-97438EB710F5}">
      <dgm:prSet custT="1"/>
      <dgm:spPr/>
      <dgm:t>
        <a:bodyPr/>
        <a:lstStyle/>
        <a:p>
          <a:r>
            <a:rPr lang="en-US" sz="2000" b="1" i="0" dirty="0">
              <a:solidFill>
                <a:schemeClr val="bg2"/>
              </a:solidFill>
            </a:rPr>
            <a:t>The Arduino Integrated Development Environment (IDE</a:t>
          </a:r>
          <a:r>
            <a:rPr lang="en-US" sz="2000" b="0" i="0" dirty="0">
              <a:solidFill>
                <a:schemeClr val="bg2"/>
              </a:solidFill>
            </a:rPr>
            <a:t>) is a cross-platform application that is written in functions from C and C++. It is used to write and upload programs to Arduino compatible boards, but also, with the help of third-party cores, other vendor development boards.</a:t>
          </a:r>
          <a:endParaRPr lang="en-US" sz="2000" u="none" dirty="0">
            <a:solidFill>
              <a:schemeClr val="bg2"/>
            </a:solidFill>
          </a:endParaRPr>
        </a:p>
      </dgm:t>
    </dgm:pt>
    <dgm:pt modelId="{51C1258A-2747-4154-B47F-660319963535}" type="parTrans" cxnId="{391C9302-4D6B-46CA-AAAA-719C03B2A125}">
      <dgm:prSet/>
      <dgm:spPr/>
      <dgm:t>
        <a:bodyPr/>
        <a:lstStyle/>
        <a:p>
          <a:endParaRPr lang="en-US"/>
        </a:p>
      </dgm:t>
    </dgm:pt>
    <dgm:pt modelId="{B6E86D6A-B030-4A4E-90BE-87313AEE7EFB}" type="sibTrans" cxnId="{391C9302-4D6B-46CA-AAAA-719C03B2A125}">
      <dgm:prSet/>
      <dgm:spPr/>
      <dgm:t>
        <a:bodyPr/>
        <a:lstStyle/>
        <a:p>
          <a:endParaRPr lang="en-US"/>
        </a:p>
      </dgm:t>
    </dgm:pt>
    <dgm:pt modelId="{97207618-6487-4C7D-850E-D0FFFB81C8BE}" type="pres">
      <dgm:prSet presAssocID="{63855081-0AB4-4342-AAB3-AE33A05CF4CB}" presName="root" presStyleCnt="0">
        <dgm:presLayoutVars>
          <dgm:dir/>
          <dgm:resizeHandles val="exact"/>
        </dgm:presLayoutVars>
      </dgm:prSet>
      <dgm:spPr/>
    </dgm:pt>
    <dgm:pt modelId="{F4131688-ECAE-41BD-8FB3-C69B9615155E}" type="pres">
      <dgm:prSet presAssocID="{073FAA4F-4C1A-492D-BFD3-407862BE2A41}" presName="compNode" presStyleCnt="0"/>
      <dgm:spPr/>
    </dgm:pt>
    <dgm:pt modelId="{F6DF95F6-AAFE-4419-816F-10203F6F7018}" type="pres">
      <dgm:prSet presAssocID="{073FAA4F-4C1A-492D-BFD3-407862BE2A41}" presName="bgRect" presStyleLbl="bgShp" presStyleIdx="0" presStyleCnt="2" custLinFactNeighborX="-77500" custLinFactNeighborY="-2409"/>
      <dgm:spPr/>
    </dgm:pt>
    <dgm:pt modelId="{159DAABE-178C-4C76-B484-BE4664FC4896}" type="pres">
      <dgm:prSet presAssocID="{073FAA4F-4C1A-492D-BFD3-407862BE2A4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D4505749-973B-49A8-BED0-FAEB2C57D59E}" type="pres">
      <dgm:prSet presAssocID="{073FAA4F-4C1A-492D-BFD3-407862BE2A41}" presName="spaceRect" presStyleCnt="0"/>
      <dgm:spPr/>
    </dgm:pt>
    <dgm:pt modelId="{1A64C5D2-23E6-4737-A06C-E1E1FCEB9F34}" type="pres">
      <dgm:prSet presAssocID="{073FAA4F-4C1A-492D-BFD3-407862BE2A41}" presName="parTx" presStyleLbl="revTx" presStyleIdx="0" presStyleCnt="2">
        <dgm:presLayoutVars>
          <dgm:chMax val="0"/>
          <dgm:chPref val="0"/>
        </dgm:presLayoutVars>
      </dgm:prSet>
      <dgm:spPr/>
    </dgm:pt>
    <dgm:pt modelId="{9D932A45-B182-4798-9631-9D9DD90AB1E5}" type="pres">
      <dgm:prSet presAssocID="{F22FDEA6-E055-4528-B085-F3A2614B55AE}" presName="sibTrans" presStyleCnt="0"/>
      <dgm:spPr/>
    </dgm:pt>
    <dgm:pt modelId="{5AF4100B-EA93-4787-ABFF-F8C94F866B19}" type="pres">
      <dgm:prSet presAssocID="{5C6E1191-0053-4791-BA68-97438EB710F5}" presName="compNode" presStyleCnt="0"/>
      <dgm:spPr/>
    </dgm:pt>
    <dgm:pt modelId="{44BED47F-DD18-4B13-93E5-815135A303E8}" type="pres">
      <dgm:prSet presAssocID="{5C6E1191-0053-4791-BA68-97438EB710F5}" presName="bgRect" presStyleLbl="bgShp" presStyleIdx="1" presStyleCnt="2" custScaleY="108278" custLinFactNeighborX="72" custLinFactNeighborY="3544"/>
      <dgm:spPr/>
    </dgm:pt>
    <dgm:pt modelId="{E833D193-A79F-4AAC-B2BA-6861126CF3C1}" type="pres">
      <dgm:prSet presAssocID="{5C6E1191-0053-4791-BA68-97438EB710F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B7A4FBCA-BA75-4BAB-A98B-DAA54FBBF8AC}" type="pres">
      <dgm:prSet presAssocID="{5C6E1191-0053-4791-BA68-97438EB710F5}" presName="spaceRect" presStyleCnt="0"/>
      <dgm:spPr/>
    </dgm:pt>
    <dgm:pt modelId="{805F2F4C-E1F8-4637-BFBC-D9C88DD0E802}" type="pres">
      <dgm:prSet presAssocID="{5C6E1191-0053-4791-BA68-97438EB710F5}" presName="parTx" presStyleLbl="revTx" presStyleIdx="1" presStyleCnt="2">
        <dgm:presLayoutVars>
          <dgm:chMax val="0"/>
          <dgm:chPref val="0"/>
        </dgm:presLayoutVars>
      </dgm:prSet>
      <dgm:spPr/>
    </dgm:pt>
  </dgm:ptLst>
  <dgm:cxnLst>
    <dgm:cxn modelId="{391C9302-4D6B-46CA-AAAA-719C03B2A125}" srcId="{63855081-0AB4-4342-AAB3-AE33A05CF4CB}" destId="{5C6E1191-0053-4791-BA68-97438EB710F5}" srcOrd="1" destOrd="0" parTransId="{51C1258A-2747-4154-B47F-660319963535}" sibTransId="{B6E86D6A-B030-4A4E-90BE-87313AEE7EFB}"/>
    <dgm:cxn modelId="{02871C19-A7A3-41C0-9ADE-3F6CC3401662}" type="presOf" srcId="{5C6E1191-0053-4791-BA68-97438EB710F5}" destId="{805F2F4C-E1F8-4637-BFBC-D9C88DD0E802}" srcOrd="0" destOrd="0" presId="urn:microsoft.com/office/officeart/2018/2/layout/IconVerticalSolidList"/>
    <dgm:cxn modelId="{640C9D40-87CF-4EE3-AB57-2054C0680C4E}" type="presOf" srcId="{073FAA4F-4C1A-492D-BFD3-407862BE2A41}" destId="{1A64C5D2-23E6-4737-A06C-E1E1FCEB9F34}" srcOrd="0" destOrd="0" presId="urn:microsoft.com/office/officeart/2018/2/layout/IconVerticalSolidList"/>
    <dgm:cxn modelId="{4639BEA6-FA4B-4ED0-B0A3-3675864BC2CF}" srcId="{63855081-0AB4-4342-AAB3-AE33A05CF4CB}" destId="{073FAA4F-4C1A-492D-BFD3-407862BE2A41}" srcOrd="0" destOrd="0" parTransId="{A8566DF7-C1D5-499D-9125-C31C1B3FC291}" sibTransId="{F22FDEA6-E055-4528-B085-F3A2614B55AE}"/>
    <dgm:cxn modelId="{3A2F30F5-8DC6-4769-912C-FADBD71007A2}" type="presOf" srcId="{63855081-0AB4-4342-AAB3-AE33A05CF4CB}" destId="{97207618-6487-4C7D-850E-D0FFFB81C8BE}" srcOrd="0" destOrd="0" presId="urn:microsoft.com/office/officeart/2018/2/layout/IconVerticalSolidList"/>
    <dgm:cxn modelId="{8D96F862-A190-4611-8380-559D668F13CE}" type="presParOf" srcId="{97207618-6487-4C7D-850E-D0FFFB81C8BE}" destId="{F4131688-ECAE-41BD-8FB3-C69B9615155E}" srcOrd="0" destOrd="0" presId="urn:microsoft.com/office/officeart/2018/2/layout/IconVerticalSolidList"/>
    <dgm:cxn modelId="{1DFDA5D1-3330-420A-8876-666DBA29BCA3}" type="presParOf" srcId="{F4131688-ECAE-41BD-8FB3-C69B9615155E}" destId="{F6DF95F6-AAFE-4419-816F-10203F6F7018}" srcOrd="0" destOrd="0" presId="urn:microsoft.com/office/officeart/2018/2/layout/IconVerticalSolidList"/>
    <dgm:cxn modelId="{9F9549B8-9821-4A7D-A73E-ACA7409E8607}" type="presParOf" srcId="{F4131688-ECAE-41BD-8FB3-C69B9615155E}" destId="{159DAABE-178C-4C76-B484-BE4664FC4896}" srcOrd="1" destOrd="0" presId="urn:microsoft.com/office/officeart/2018/2/layout/IconVerticalSolidList"/>
    <dgm:cxn modelId="{0492ACFF-BFC3-4CD5-8664-CA1BB868AF10}" type="presParOf" srcId="{F4131688-ECAE-41BD-8FB3-C69B9615155E}" destId="{D4505749-973B-49A8-BED0-FAEB2C57D59E}" srcOrd="2" destOrd="0" presId="urn:microsoft.com/office/officeart/2018/2/layout/IconVerticalSolidList"/>
    <dgm:cxn modelId="{AA29A14A-0097-45D7-97BB-5829CFD8357A}" type="presParOf" srcId="{F4131688-ECAE-41BD-8FB3-C69B9615155E}" destId="{1A64C5D2-23E6-4737-A06C-E1E1FCEB9F34}" srcOrd="3" destOrd="0" presId="urn:microsoft.com/office/officeart/2018/2/layout/IconVerticalSolidList"/>
    <dgm:cxn modelId="{A623E501-6DE0-4F0E-BC0C-04DAF7637042}" type="presParOf" srcId="{97207618-6487-4C7D-850E-D0FFFB81C8BE}" destId="{9D932A45-B182-4798-9631-9D9DD90AB1E5}" srcOrd="1" destOrd="0" presId="urn:microsoft.com/office/officeart/2018/2/layout/IconVerticalSolidList"/>
    <dgm:cxn modelId="{CC8BAFF5-EA2E-4CFE-9AD3-98C864F42C27}" type="presParOf" srcId="{97207618-6487-4C7D-850E-D0FFFB81C8BE}" destId="{5AF4100B-EA93-4787-ABFF-F8C94F866B19}" srcOrd="2" destOrd="0" presId="urn:microsoft.com/office/officeart/2018/2/layout/IconVerticalSolidList"/>
    <dgm:cxn modelId="{C0E7496F-C7BB-42CE-BE34-16C83E545C1D}" type="presParOf" srcId="{5AF4100B-EA93-4787-ABFF-F8C94F866B19}" destId="{44BED47F-DD18-4B13-93E5-815135A303E8}" srcOrd="0" destOrd="0" presId="urn:microsoft.com/office/officeart/2018/2/layout/IconVerticalSolidList"/>
    <dgm:cxn modelId="{9AEB695D-B40A-4400-8A88-F9DB696B1814}" type="presParOf" srcId="{5AF4100B-EA93-4787-ABFF-F8C94F866B19}" destId="{E833D193-A79F-4AAC-B2BA-6861126CF3C1}" srcOrd="1" destOrd="0" presId="urn:microsoft.com/office/officeart/2018/2/layout/IconVerticalSolidList"/>
    <dgm:cxn modelId="{9087BC88-9F42-4C79-B93B-DDC8805C67B7}" type="presParOf" srcId="{5AF4100B-EA93-4787-ABFF-F8C94F866B19}" destId="{B7A4FBCA-BA75-4BAB-A98B-DAA54FBBF8AC}" srcOrd="2" destOrd="0" presId="urn:microsoft.com/office/officeart/2018/2/layout/IconVerticalSolidList"/>
    <dgm:cxn modelId="{548084E2-D728-46B8-B062-D765A90140FB}" type="presParOf" srcId="{5AF4100B-EA93-4787-ABFF-F8C94F866B19}" destId="{805F2F4C-E1F8-4637-BFBC-D9C88DD0E8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FB3C9A-791D-477D-9F1D-3B6D09D64BC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07F8245-F955-4EED-9E17-EDB4EFFC67C7}">
      <dgm:prSet/>
      <dgm:spPr/>
      <dgm:t>
        <a:bodyPr/>
        <a:lstStyle/>
        <a:p>
          <a:r>
            <a:rPr lang="en-US" b="1" i="0" dirty="0">
              <a:solidFill>
                <a:schemeClr val="bg2"/>
              </a:solidFill>
            </a:rPr>
            <a:t>MIT App Inventor</a:t>
          </a:r>
          <a:r>
            <a:rPr lang="en-US" b="0" i="0" dirty="0">
              <a:solidFill>
                <a:schemeClr val="bg2"/>
              </a:solidFill>
            </a:rPr>
            <a:t> brings the power and simplicity of app creation to the Internet of Things (</a:t>
          </a:r>
          <a:r>
            <a:rPr lang="en-US" b="1" i="0" dirty="0">
              <a:solidFill>
                <a:schemeClr val="bg2"/>
              </a:solidFill>
            </a:rPr>
            <a:t>IoT</a:t>
          </a:r>
          <a:r>
            <a:rPr lang="en-US" b="0" i="0" dirty="0">
              <a:solidFill>
                <a:schemeClr val="bg2"/>
              </a:solidFill>
            </a:rPr>
            <a:t>) and connected devices.</a:t>
          </a:r>
          <a:endParaRPr lang="en-US" dirty="0">
            <a:solidFill>
              <a:schemeClr val="bg2"/>
            </a:solidFill>
          </a:endParaRPr>
        </a:p>
      </dgm:t>
    </dgm:pt>
    <dgm:pt modelId="{7313875F-D211-4CCE-8C0A-2CC61A31BB6F}" type="parTrans" cxnId="{9717B9A8-6134-4CB2-84BA-1513D8143CD4}">
      <dgm:prSet/>
      <dgm:spPr/>
      <dgm:t>
        <a:bodyPr/>
        <a:lstStyle/>
        <a:p>
          <a:endParaRPr lang="en-US"/>
        </a:p>
      </dgm:t>
    </dgm:pt>
    <dgm:pt modelId="{A1F1AE58-EC3D-4A6A-A9A5-E6B7D017C1C5}" type="sibTrans" cxnId="{9717B9A8-6134-4CB2-84BA-1513D8143CD4}">
      <dgm:prSet/>
      <dgm:spPr/>
      <dgm:t>
        <a:bodyPr/>
        <a:lstStyle/>
        <a:p>
          <a:endParaRPr lang="en-US"/>
        </a:p>
      </dgm:t>
    </dgm:pt>
    <dgm:pt modelId="{A3013AA8-91FE-4006-A517-CCC0C7532468}">
      <dgm:prSet/>
      <dgm:spPr/>
      <dgm:t>
        <a:bodyPr/>
        <a:lstStyle/>
        <a:p>
          <a:r>
            <a:rPr lang="en-US" b="0" i="0" dirty="0">
              <a:solidFill>
                <a:schemeClr val="bg2"/>
              </a:solidFill>
            </a:rPr>
            <a:t>The </a:t>
          </a:r>
          <a:r>
            <a:rPr lang="en-US" b="1" i="0" dirty="0">
              <a:solidFill>
                <a:schemeClr val="bg2"/>
              </a:solidFill>
            </a:rPr>
            <a:t>Firebase component </a:t>
          </a:r>
          <a:r>
            <a:rPr lang="en-US" b="0" i="0" dirty="0">
              <a:solidFill>
                <a:schemeClr val="bg2"/>
              </a:solidFill>
            </a:rPr>
            <a:t>that is provided by App Inventor is super useful, especially when you need to update any number of apps with fresh data. In addition to using Firebase as a datastore, you can also leverage its website authentication in your apps to take care of your user management needs.</a:t>
          </a:r>
          <a:endParaRPr lang="en-US" dirty="0">
            <a:solidFill>
              <a:schemeClr val="bg2"/>
            </a:solidFill>
          </a:endParaRPr>
        </a:p>
      </dgm:t>
    </dgm:pt>
    <dgm:pt modelId="{325DDF41-0B6F-4BE7-9920-06A77D91A140}" type="parTrans" cxnId="{813C9268-2CB3-4F32-93D3-6F3C55F9B6D8}">
      <dgm:prSet/>
      <dgm:spPr/>
      <dgm:t>
        <a:bodyPr/>
        <a:lstStyle/>
        <a:p>
          <a:endParaRPr lang="en-US"/>
        </a:p>
      </dgm:t>
    </dgm:pt>
    <dgm:pt modelId="{DE28875D-3404-45D9-AA7F-A541EBF222DA}" type="sibTrans" cxnId="{813C9268-2CB3-4F32-93D3-6F3C55F9B6D8}">
      <dgm:prSet/>
      <dgm:spPr/>
      <dgm:t>
        <a:bodyPr/>
        <a:lstStyle/>
        <a:p>
          <a:endParaRPr lang="en-US"/>
        </a:p>
      </dgm:t>
    </dgm:pt>
    <dgm:pt modelId="{3AF57B2A-5CBB-4636-97AD-B6153A9CECA1}" type="pres">
      <dgm:prSet presAssocID="{DBFB3C9A-791D-477D-9F1D-3B6D09D64BCF}" presName="root" presStyleCnt="0">
        <dgm:presLayoutVars>
          <dgm:dir/>
          <dgm:resizeHandles val="exact"/>
        </dgm:presLayoutVars>
      </dgm:prSet>
      <dgm:spPr/>
    </dgm:pt>
    <dgm:pt modelId="{64B099CF-E98D-4AA6-8B1D-6BC33DE92E62}" type="pres">
      <dgm:prSet presAssocID="{E07F8245-F955-4EED-9E17-EDB4EFFC67C7}" presName="compNode" presStyleCnt="0"/>
      <dgm:spPr/>
    </dgm:pt>
    <dgm:pt modelId="{321F779F-5244-44CC-B834-A168ACE8B991}" type="pres">
      <dgm:prSet presAssocID="{E07F8245-F955-4EED-9E17-EDB4EFFC67C7}" presName="bgRect" presStyleLbl="bgShp" presStyleIdx="0" presStyleCnt="2"/>
      <dgm:spPr/>
    </dgm:pt>
    <dgm:pt modelId="{85985831-BB2B-4B95-A78A-8D1057783981}" type="pres">
      <dgm:prSet presAssocID="{E07F8245-F955-4EED-9E17-EDB4EFFC67C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D5683970-60E2-4F31-8556-4F28E5D594D9}" type="pres">
      <dgm:prSet presAssocID="{E07F8245-F955-4EED-9E17-EDB4EFFC67C7}" presName="spaceRect" presStyleCnt="0"/>
      <dgm:spPr/>
    </dgm:pt>
    <dgm:pt modelId="{F56FF209-72D9-4A63-9139-DA1C80C0E7EF}" type="pres">
      <dgm:prSet presAssocID="{E07F8245-F955-4EED-9E17-EDB4EFFC67C7}" presName="parTx" presStyleLbl="revTx" presStyleIdx="0" presStyleCnt="2">
        <dgm:presLayoutVars>
          <dgm:chMax val="0"/>
          <dgm:chPref val="0"/>
        </dgm:presLayoutVars>
      </dgm:prSet>
      <dgm:spPr/>
    </dgm:pt>
    <dgm:pt modelId="{C57859D6-2430-4472-8539-B361A596A419}" type="pres">
      <dgm:prSet presAssocID="{A1F1AE58-EC3D-4A6A-A9A5-E6B7D017C1C5}" presName="sibTrans" presStyleCnt="0"/>
      <dgm:spPr/>
    </dgm:pt>
    <dgm:pt modelId="{7D433295-A4D9-445F-9FDD-26F6790BC1A5}" type="pres">
      <dgm:prSet presAssocID="{A3013AA8-91FE-4006-A517-CCC0C7532468}" presName="compNode" presStyleCnt="0"/>
      <dgm:spPr/>
    </dgm:pt>
    <dgm:pt modelId="{F24E62F3-F279-4A84-AC65-FEE4AAFB914C}" type="pres">
      <dgm:prSet presAssocID="{A3013AA8-91FE-4006-A517-CCC0C7532468}" presName="bgRect" presStyleLbl="bgShp" presStyleIdx="1" presStyleCnt="2"/>
      <dgm:spPr/>
    </dgm:pt>
    <dgm:pt modelId="{369B2459-849D-4E3E-9E65-DA8D983B1BFE}" type="pres">
      <dgm:prSet presAssocID="{A3013AA8-91FE-4006-A517-CCC0C75324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atabase"/>
        </a:ext>
      </dgm:extLst>
    </dgm:pt>
    <dgm:pt modelId="{74AC3E4F-3873-4810-BF6A-D9999D902B35}" type="pres">
      <dgm:prSet presAssocID="{A3013AA8-91FE-4006-A517-CCC0C7532468}" presName="spaceRect" presStyleCnt="0"/>
      <dgm:spPr/>
    </dgm:pt>
    <dgm:pt modelId="{7E7876AA-123B-418E-86B1-310DEC6CDF56}" type="pres">
      <dgm:prSet presAssocID="{A3013AA8-91FE-4006-A517-CCC0C7532468}" presName="parTx" presStyleLbl="revTx" presStyleIdx="1" presStyleCnt="2">
        <dgm:presLayoutVars>
          <dgm:chMax val="0"/>
          <dgm:chPref val="0"/>
        </dgm:presLayoutVars>
      </dgm:prSet>
      <dgm:spPr/>
    </dgm:pt>
  </dgm:ptLst>
  <dgm:cxnLst>
    <dgm:cxn modelId="{4C11882B-BECE-4F95-856D-D73CFC16A3FE}" type="presOf" srcId="{DBFB3C9A-791D-477D-9F1D-3B6D09D64BCF}" destId="{3AF57B2A-5CBB-4636-97AD-B6153A9CECA1}" srcOrd="0" destOrd="0" presId="urn:microsoft.com/office/officeart/2018/2/layout/IconVerticalSolidList"/>
    <dgm:cxn modelId="{813C9268-2CB3-4F32-93D3-6F3C55F9B6D8}" srcId="{DBFB3C9A-791D-477D-9F1D-3B6D09D64BCF}" destId="{A3013AA8-91FE-4006-A517-CCC0C7532468}" srcOrd="1" destOrd="0" parTransId="{325DDF41-0B6F-4BE7-9920-06A77D91A140}" sibTransId="{DE28875D-3404-45D9-AA7F-A541EBF222DA}"/>
    <dgm:cxn modelId="{0FEC074D-9406-4682-8ABA-4FAB22B25468}" type="presOf" srcId="{E07F8245-F955-4EED-9E17-EDB4EFFC67C7}" destId="{F56FF209-72D9-4A63-9139-DA1C80C0E7EF}" srcOrd="0" destOrd="0" presId="urn:microsoft.com/office/officeart/2018/2/layout/IconVerticalSolidList"/>
    <dgm:cxn modelId="{9717B9A8-6134-4CB2-84BA-1513D8143CD4}" srcId="{DBFB3C9A-791D-477D-9F1D-3B6D09D64BCF}" destId="{E07F8245-F955-4EED-9E17-EDB4EFFC67C7}" srcOrd="0" destOrd="0" parTransId="{7313875F-D211-4CCE-8C0A-2CC61A31BB6F}" sibTransId="{A1F1AE58-EC3D-4A6A-A9A5-E6B7D017C1C5}"/>
    <dgm:cxn modelId="{0635B3DD-13C3-49ED-B231-522FB8A24A36}" type="presOf" srcId="{A3013AA8-91FE-4006-A517-CCC0C7532468}" destId="{7E7876AA-123B-418E-86B1-310DEC6CDF56}" srcOrd="0" destOrd="0" presId="urn:microsoft.com/office/officeart/2018/2/layout/IconVerticalSolidList"/>
    <dgm:cxn modelId="{FF105C60-8024-4168-AE13-3C6C20182A4C}" type="presParOf" srcId="{3AF57B2A-5CBB-4636-97AD-B6153A9CECA1}" destId="{64B099CF-E98D-4AA6-8B1D-6BC33DE92E62}" srcOrd="0" destOrd="0" presId="urn:microsoft.com/office/officeart/2018/2/layout/IconVerticalSolidList"/>
    <dgm:cxn modelId="{6BEB2B39-69B1-4419-903C-94E6FEB3207A}" type="presParOf" srcId="{64B099CF-E98D-4AA6-8B1D-6BC33DE92E62}" destId="{321F779F-5244-44CC-B834-A168ACE8B991}" srcOrd="0" destOrd="0" presId="urn:microsoft.com/office/officeart/2018/2/layout/IconVerticalSolidList"/>
    <dgm:cxn modelId="{99F54448-6632-4E3C-BF7F-0B4F6FA98050}" type="presParOf" srcId="{64B099CF-E98D-4AA6-8B1D-6BC33DE92E62}" destId="{85985831-BB2B-4B95-A78A-8D1057783981}" srcOrd="1" destOrd="0" presId="urn:microsoft.com/office/officeart/2018/2/layout/IconVerticalSolidList"/>
    <dgm:cxn modelId="{4603B1E3-20EB-414F-B424-D3C7DCF24192}" type="presParOf" srcId="{64B099CF-E98D-4AA6-8B1D-6BC33DE92E62}" destId="{D5683970-60E2-4F31-8556-4F28E5D594D9}" srcOrd="2" destOrd="0" presId="urn:microsoft.com/office/officeart/2018/2/layout/IconVerticalSolidList"/>
    <dgm:cxn modelId="{D2885D4D-2B7A-42C3-B4E8-433C0529A0C3}" type="presParOf" srcId="{64B099CF-E98D-4AA6-8B1D-6BC33DE92E62}" destId="{F56FF209-72D9-4A63-9139-DA1C80C0E7EF}" srcOrd="3" destOrd="0" presId="urn:microsoft.com/office/officeart/2018/2/layout/IconVerticalSolidList"/>
    <dgm:cxn modelId="{FFC93999-FBD5-4614-8D74-234AAF1B0DC4}" type="presParOf" srcId="{3AF57B2A-5CBB-4636-97AD-B6153A9CECA1}" destId="{C57859D6-2430-4472-8539-B361A596A419}" srcOrd="1" destOrd="0" presId="urn:microsoft.com/office/officeart/2018/2/layout/IconVerticalSolidList"/>
    <dgm:cxn modelId="{E8F283EC-78F1-4558-9C5A-BC6D1D402D04}" type="presParOf" srcId="{3AF57B2A-5CBB-4636-97AD-B6153A9CECA1}" destId="{7D433295-A4D9-445F-9FDD-26F6790BC1A5}" srcOrd="2" destOrd="0" presId="urn:microsoft.com/office/officeart/2018/2/layout/IconVerticalSolidList"/>
    <dgm:cxn modelId="{EC61AA9A-5482-42CD-BF0D-0767398E49D4}" type="presParOf" srcId="{7D433295-A4D9-445F-9FDD-26F6790BC1A5}" destId="{F24E62F3-F279-4A84-AC65-FEE4AAFB914C}" srcOrd="0" destOrd="0" presId="urn:microsoft.com/office/officeart/2018/2/layout/IconVerticalSolidList"/>
    <dgm:cxn modelId="{D8A32827-D62D-49A2-9131-B03C51BB949F}" type="presParOf" srcId="{7D433295-A4D9-445F-9FDD-26F6790BC1A5}" destId="{369B2459-849D-4E3E-9E65-DA8D983B1BFE}" srcOrd="1" destOrd="0" presId="urn:microsoft.com/office/officeart/2018/2/layout/IconVerticalSolidList"/>
    <dgm:cxn modelId="{DC056296-78F8-4E61-BB27-6D194C2D81E8}" type="presParOf" srcId="{7D433295-A4D9-445F-9FDD-26F6790BC1A5}" destId="{74AC3E4F-3873-4810-BF6A-D9999D902B35}" srcOrd="2" destOrd="0" presId="urn:microsoft.com/office/officeart/2018/2/layout/IconVerticalSolidList"/>
    <dgm:cxn modelId="{92BF4745-19DA-4B70-93DE-146C4D0083EF}" type="presParOf" srcId="{7D433295-A4D9-445F-9FDD-26F6790BC1A5}" destId="{7E7876AA-123B-418E-86B1-310DEC6CDF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37498F-B6D3-415E-B06D-5CD78725C94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30DFBC9-9BC4-481C-B053-E5EC854DEA23}">
      <dgm:prSet phldrT="[Text]"/>
      <dgm:spPr/>
      <dgm:t>
        <a:bodyPr/>
        <a:lstStyle/>
        <a:p>
          <a:r>
            <a:rPr lang="en-US" dirty="0"/>
            <a:t>Mobile App</a:t>
          </a:r>
        </a:p>
      </dgm:t>
    </dgm:pt>
    <dgm:pt modelId="{A313D6FA-CFC3-487A-8FDC-F2ACEEF31C3B}" type="parTrans" cxnId="{5E94E0EA-1484-43A5-A16C-263F5EB7E1BB}">
      <dgm:prSet/>
      <dgm:spPr/>
      <dgm:t>
        <a:bodyPr/>
        <a:lstStyle/>
        <a:p>
          <a:endParaRPr lang="en-US"/>
        </a:p>
      </dgm:t>
    </dgm:pt>
    <dgm:pt modelId="{C0427D69-B03A-4068-8D2A-94348A8FB671}" type="sibTrans" cxnId="{5E94E0EA-1484-43A5-A16C-263F5EB7E1BB}">
      <dgm:prSet/>
      <dgm:spPr/>
      <dgm:t>
        <a:bodyPr/>
        <a:lstStyle/>
        <a:p>
          <a:endParaRPr lang="en-US"/>
        </a:p>
      </dgm:t>
    </dgm:pt>
    <dgm:pt modelId="{A14E02CA-45D9-4291-84B3-C75456F87755}">
      <dgm:prSet phldrT="[Text]"/>
      <dgm:spPr/>
      <dgm:t>
        <a:bodyPr/>
        <a:lstStyle/>
        <a:p>
          <a:r>
            <a:rPr lang="en-US" dirty="0"/>
            <a:t>Database</a:t>
          </a:r>
        </a:p>
      </dgm:t>
    </dgm:pt>
    <dgm:pt modelId="{24F2A912-6932-47A7-9367-EE58A8C107DB}" type="parTrans" cxnId="{82044FB0-5EFA-4E9E-9323-4C97F429B7EF}">
      <dgm:prSet/>
      <dgm:spPr/>
      <dgm:t>
        <a:bodyPr/>
        <a:lstStyle/>
        <a:p>
          <a:endParaRPr lang="en-US"/>
        </a:p>
      </dgm:t>
    </dgm:pt>
    <dgm:pt modelId="{5F5F3512-66ED-44B1-93F8-077B3A3900A9}" type="sibTrans" cxnId="{82044FB0-5EFA-4E9E-9323-4C97F429B7EF}">
      <dgm:prSet/>
      <dgm:spPr/>
      <dgm:t>
        <a:bodyPr/>
        <a:lstStyle/>
        <a:p>
          <a:endParaRPr lang="en-US"/>
        </a:p>
      </dgm:t>
    </dgm:pt>
    <dgm:pt modelId="{576546C2-65EA-473C-9CB0-F93F5FB0F0DA}">
      <dgm:prSet/>
      <dgm:spPr/>
      <dgm:t>
        <a:bodyPr/>
        <a:lstStyle/>
        <a:p>
          <a:r>
            <a:rPr lang="en-US" dirty="0"/>
            <a:t>ESP-32</a:t>
          </a:r>
        </a:p>
      </dgm:t>
    </dgm:pt>
    <dgm:pt modelId="{468D6EED-9FBC-4294-A163-4B1B1BCED894}" type="parTrans" cxnId="{8E3AEFC5-2ABC-40CE-A5B1-EF81394CC14E}">
      <dgm:prSet/>
      <dgm:spPr/>
      <dgm:t>
        <a:bodyPr/>
        <a:lstStyle/>
        <a:p>
          <a:endParaRPr lang="en-US"/>
        </a:p>
      </dgm:t>
    </dgm:pt>
    <dgm:pt modelId="{C458C058-9D6F-4327-A24F-14DAA43C2901}" type="sibTrans" cxnId="{8E3AEFC5-2ABC-40CE-A5B1-EF81394CC14E}">
      <dgm:prSet/>
      <dgm:spPr/>
      <dgm:t>
        <a:bodyPr/>
        <a:lstStyle/>
        <a:p>
          <a:endParaRPr lang="en-US"/>
        </a:p>
      </dgm:t>
    </dgm:pt>
    <dgm:pt modelId="{8F434668-92CD-4207-A6D0-507024D79812}">
      <dgm:prSet/>
      <dgm:spPr/>
      <dgm:t>
        <a:bodyPr/>
        <a:lstStyle/>
        <a:p>
          <a:r>
            <a:rPr lang="en-US" dirty="0"/>
            <a:t>Bulb 2</a:t>
          </a:r>
        </a:p>
      </dgm:t>
    </dgm:pt>
    <dgm:pt modelId="{4E95F02D-ADFE-48F8-8F03-BEFD4C1BAE10}" type="parTrans" cxnId="{86DC780E-4E70-4A39-8320-A9D2D2A6E380}">
      <dgm:prSet/>
      <dgm:spPr/>
      <dgm:t>
        <a:bodyPr/>
        <a:lstStyle/>
        <a:p>
          <a:endParaRPr lang="en-US"/>
        </a:p>
      </dgm:t>
    </dgm:pt>
    <dgm:pt modelId="{FF732D7C-07C2-4076-BE10-205F8BFC435F}" type="sibTrans" cxnId="{86DC780E-4E70-4A39-8320-A9D2D2A6E380}">
      <dgm:prSet/>
      <dgm:spPr/>
      <dgm:t>
        <a:bodyPr/>
        <a:lstStyle/>
        <a:p>
          <a:endParaRPr lang="en-US"/>
        </a:p>
      </dgm:t>
    </dgm:pt>
    <dgm:pt modelId="{D7C24C77-EF4D-410F-B5F2-83F064991BC4}">
      <dgm:prSet/>
      <dgm:spPr/>
      <dgm:t>
        <a:bodyPr/>
        <a:lstStyle/>
        <a:p>
          <a:r>
            <a:rPr lang="en-US" dirty="0"/>
            <a:t>Bulb 1</a:t>
          </a:r>
        </a:p>
      </dgm:t>
    </dgm:pt>
    <dgm:pt modelId="{24B6BA45-27D2-45BE-829B-A2F2534158FD}" type="parTrans" cxnId="{C211B156-4BC5-471B-8911-8546CB3A8C9B}">
      <dgm:prSet/>
      <dgm:spPr/>
      <dgm:t>
        <a:bodyPr/>
        <a:lstStyle/>
        <a:p>
          <a:endParaRPr lang="en-US"/>
        </a:p>
      </dgm:t>
    </dgm:pt>
    <dgm:pt modelId="{AA2AAF17-58B3-48F6-956A-52E653851FC4}" type="sibTrans" cxnId="{C211B156-4BC5-471B-8911-8546CB3A8C9B}">
      <dgm:prSet/>
      <dgm:spPr/>
      <dgm:t>
        <a:bodyPr/>
        <a:lstStyle/>
        <a:p>
          <a:endParaRPr lang="en-US"/>
        </a:p>
      </dgm:t>
    </dgm:pt>
    <dgm:pt modelId="{B518FC21-106F-4C98-9A4A-E394CE821341}">
      <dgm:prSet/>
      <dgm:spPr/>
      <dgm:t>
        <a:bodyPr/>
        <a:lstStyle/>
        <a:p>
          <a:r>
            <a:rPr lang="en-US" dirty="0"/>
            <a:t>Fan</a:t>
          </a:r>
        </a:p>
      </dgm:t>
    </dgm:pt>
    <dgm:pt modelId="{9BFADF9F-F344-4175-8DC3-A1B1BC38D531}" type="parTrans" cxnId="{4FA95847-19C2-41A7-9BB7-AFDBB3412752}">
      <dgm:prSet/>
      <dgm:spPr/>
      <dgm:t>
        <a:bodyPr/>
        <a:lstStyle/>
        <a:p>
          <a:endParaRPr lang="en-US"/>
        </a:p>
      </dgm:t>
    </dgm:pt>
    <dgm:pt modelId="{5EBC8B18-A386-431F-A8B4-DDA05B387AE5}" type="sibTrans" cxnId="{4FA95847-19C2-41A7-9BB7-AFDBB3412752}">
      <dgm:prSet/>
      <dgm:spPr/>
      <dgm:t>
        <a:bodyPr/>
        <a:lstStyle/>
        <a:p>
          <a:endParaRPr lang="en-US"/>
        </a:p>
      </dgm:t>
    </dgm:pt>
    <dgm:pt modelId="{2F26DEF8-9001-4218-9BD8-37C9EC548F47}">
      <dgm:prSet/>
      <dgm:spPr/>
      <dgm:t>
        <a:bodyPr/>
        <a:lstStyle/>
        <a:p>
          <a:r>
            <a:rPr lang="en-US" dirty="0"/>
            <a:t>Automatic Water Motor</a:t>
          </a:r>
        </a:p>
      </dgm:t>
    </dgm:pt>
    <dgm:pt modelId="{78F109E9-1F05-40CD-AF90-89434940836A}" type="parTrans" cxnId="{C04E38E0-8E1D-4546-86DD-55CF78A9B0D0}">
      <dgm:prSet/>
      <dgm:spPr/>
      <dgm:t>
        <a:bodyPr/>
        <a:lstStyle/>
        <a:p>
          <a:endParaRPr lang="en-US"/>
        </a:p>
      </dgm:t>
    </dgm:pt>
    <dgm:pt modelId="{5498ADCD-FD9C-41B1-88EB-71CD7A616773}" type="sibTrans" cxnId="{C04E38E0-8E1D-4546-86DD-55CF78A9B0D0}">
      <dgm:prSet/>
      <dgm:spPr/>
      <dgm:t>
        <a:bodyPr/>
        <a:lstStyle/>
        <a:p>
          <a:endParaRPr lang="en-US"/>
        </a:p>
      </dgm:t>
    </dgm:pt>
    <dgm:pt modelId="{5E6285AF-3D2F-4492-B7DD-C7231539A582}">
      <dgm:prSet/>
      <dgm:spPr/>
      <dgm:t>
        <a:bodyPr/>
        <a:lstStyle/>
        <a:p>
          <a:endParaRPr lang="en-US"/>
        </a:p>
      </dgm:t>
    </dgm:pt>
    <dgm:pt modelId="{30A1A3E3-A719-4F9F-9D72-09BF6859055D}" type="parTrans" cxnId="{A22B0FA9-D8EC-4953-A6DB-6AD67E8F607D}">
      <dgm:prSet/>
      <dgm:spPr/>
      <dgm:t>
        <a:bodyPr/>
        <a:lstStyle/>
        <a:p>
          <a:endParaRPr lang="en-US"/>
        </a:p>
      </dgm:t>
    </dgm:pt>
    <dgm:pt modelId="{D19AB519-3FC1-41C5-91B9-09168C3632AB}" type="sibTrans" cxnId="{A22B0FA9-D8EC-4953-A6DB-6AD67E8F607D}">
      <dgm:prSet/>
      <dgm:spPr/>
      <dgm:t>
        <a:bodyPr/>
        <a:lstStyle/>
        <a:p>
          <a:endParaRPr lang="en-US"/>
        </a:p>
      </dgm:t>
    </dgm:pt>
    <dgm:pt modelId="{34715341-71B4-4896-B759-ECD3EB1AF595}" type="pres">
      <dgm:prSet presAssocID="{5B37498F-B6D3-415E-B06D-5CD78725C946}" presName="hierChild1" presStyleCnt="0">
        <dgm:presLayoutVars>
          <dgm:orgChart val="1"/>
          <dgm:chPref val="1"/>
          <dgm:dir/>
          <dgm:animOne val="branch"/>
          <dgm:animLvl val="lvl"/>
          <dgm:resizeHandles/>
        </dgm:presLayoutVars>
      </dgm:prSet>
      <dgm:spPr/>
    </dgm:pt>
    <dgm:pt modelId="{D6B62DEA-AA3D-4E21-B15E-303AB445BA85}" type="pres">
      <dgm:prSet presAssocID="{930DFBC9-9BC4-481C-B053-E5EC854DEA23}" presName="hierRoot1" presStyleCnt="0">
        <dgm:presLayoutVars>
          <dgm:hierBranch val="init"/>
        </dgm:presLayoutVars>
      </dgm:prSet>
      <dgm:spPr/>
    </dgm:pt>
    <dgm:pt modelId="{8D05BC3B-A4DB-4EFB-9540-18A3F241E144}" type="pres">
      <dgm:prSet presAssocID="{930DFBC9-9BC4-481C-B053-E5EC854DEA23}" presName="rootComposite1" presStyleCnt="0"/>
      <dgm:spPr/>
    </dgm:pt>
    <dgm:pt modelId="{94C2BC8C-AEA9-4014-9983-B634E91EF227}" type="pres">
      <dgm:prSet presAssocID="{930DFBC9-9BC4-481C-B053-E5EC854DEA23}" presName="rootText1" presStyleLbl="node0" presStyleIdx="0" presStyleCnt="1">
        <dgm:presLayoutVars>
          <dgm:chPref val="3"/>
        </dgm:presLayoutVars>
      </dgm:prSet>
      <dgm:spPr/>
    </dgm:pt>
    <dgm:pt modelId="{75B79BD2-69D6-45D1-BDD7-4BDAA1AEBDE1}" type="pres">
      <dgm:prSet presAssocID="{930DFBC9-9BC4-481C-B053-E5EC854DEA23}" presName="rootConnector1" presStyleLbl="node1" presStyleIdx="0" presStyleCnt="0"/>
      <dgm:spPr/>
    </dgm:pt>
    <dgm:pt modelId="{080D2E87-B197-4D51-8DA6-C8789F214A5C}" type="pres">
      <dgm:prSet presAssocID="{930DFBC9-9BC4-481C-B053-E5EC854DEA23}" presName="hierChild2" presStyleCnt="0"/>
      <dgm:spPr/>
    </dgm:pt>
    <dgm:pt modelId="{BF32BB2B-0702-4823-A93E-67CDF46A01FE}" type="pres">
      <dgm:prSet presAssocID="{30A1A3E3-A719-4F9F-9D72-09BF6859055D}" presName="Name37" presStyleLbl="parChTrans1D2" presStyleIdx="0" presStyleCnt="1"/>
      <dgm:spPr/>
    </dgm:pt>
    <dgm:pt modelId="{8C268EF0-9FA3-4227-960D-1BDC8AA91EE0}" type="pres">
      <dgm:prSet presAssocID="{5E6285AF-3D2F-4492-B7DD-C7231539A582}" presName="hierRoot2" presStyleCnt="0">
        <dgm:presLayoutVars>
          <dgm:hierBranch val="init"/>
        </dgm:presLayoutVars>
      </dgm:prSet>
      <dgm:spPr/>
    </dgm:pt>
    <dgm:pt modelId="{F95E978B-F43F-421C-AF0E-49F9DBC074C7}" type="pres">
      <dgm:prSet presAssocID="{5E6285AF-3D2F-4492-B7DD-C7231539A582}" presName="rootComposite" presStyleCnt="0"/>
      <dgm:spPr/>
    </dgm:pt>
    <dgm:pt modelId="{87A9830B-0E77-4F88-93CD-75A96ED10A2F}" type="pres">
      <dgm:prSet presAssocID="{5E6285AF-3D2F-4492-B7DD-C7231539A582}" presName="rootText" presStyleLbl="node2" presStyleIdx="0" presStyleCnt="1">
        <dgm:presLayoutVars>
          <dgm:chPref val="3"/>
        </dgm:presLayoutVars>
      </dgm:prSet>
      <dgm:spPr/>
    </dgm:pt>
    <dgm:pt modelId="{4B0B7880-B693-4661-B576-4BBEB7194183}" type="pres">
      <dgm:prSet presAssocID="{5E6285AF-3D2F-4492-B7DD-C7231539A582}" presName="rootConnector" presStyleLbl="node2" presStyleIdx="0" presStyleCnt="1"/>
      <dgm:spPr/>
    </dgm:pt>
    <dgm:pt modelId="{91A5B045-96D0-4C34-B7AC-01EB8C3BA8DE}" type="pres">
      <dgm:prSet presAssocID="{5E6285AF-3D2F-4492-B7DD-C7231539A582}" presName="hierChild4" presStyleCnt="0"/>
      <dgm:spPr/>
    </dgm:pt>
    <dgm:pt modelId="{15E2E29E-387A-4897-876D-05B9D5FF7B16}" type="pres">
      <dgm:prSet presAssocID="{24F2A912-6932-47A7-9367-EE58A8C107DB}" presName="Name37" presStyleLbl="parChTrans1D3" presStyleIdx="0" presStyleCnt="1"/>
      <dgm:spPr/>
    </dgm:pt>
    <dgm:pt modelId="{7B0C16BD-E7B6-4BDB-B67D-6B689342113B}" type="pres">
      <dgm:prSet presAssocID="{A14E02CA-45D9-4291-84B3-C75456F87755}" presName="hierRoot2" presStyleCnt="0">
        <dgm:presLayoutVars>
          <dgm:hierBranch val="init"/>
        </dgm:presLayoutVars>
      </dgm:prSet>
      <dgm:spPr/>
    </dgm:pt>
    <dgm:pt modelId="{BA36EEEA-6B51-4BC8-9F52-D19E070A1EB8}" type="pres">
      <dgm:prSet presAssocID="{A14E02CA-45D9-4291-84B3-C75456F87755}" presName="rootComposite" presStyleCnt="0"/>
      <dgm:spPr/>
    </dgm:pt>
    <dgm:pt modelId="{72E74501-7C4C-4036-BD53-8113C01A039D}" type="pres">
      <dgm:prSet presAssocID="{A14E02CA-45D9-4291-84B3-C75456F87755}" presName="rootText" presStyleLbl="node3" presStyleIdx="0" presStyleCnt="1">
        <dgm:presLayoutVars>
          <dgm:chPref val="3"/>
        </dgm:presLayoutVars>
      </dgm:prSet>
      <dgm:spPr/>
    </dgm:pt>
    <dgm:pt modelId="{3BA61D7D-AC0D-40B9-8083-9B0404B691C4}" type="pres">
      <dgm:prSet presAssocID="{A14E02CA-45D9-4291-84B3-C75456F87755}" presName="rootConnector" presStyleLbl="node3" presStyleIdx="0" presStyleCnt="1"/>
      <dgm:spPr/>
    </dgm:pt>
    <dgm:pt modelId="{5A607AF8-60EE-4076-918D-AC9CF1B22BBD}" type="pres">
      <dgm:prSet presAssocID="{A14E02CA-45D9-4291-84B3-C75456F87755}" presName="hierChild4" presStyleCnt="0"/>
      <dgm:spPr/>
    </dgm:pt>
    <dgm:pt modelId="{79BB8C4B-AC24-42B8-8CBF-9024B6E8F2E0}" type="pres">
      <dgm:prSet presAssocID="{468D6EED-9FBC-4294-A163-4B1B1BCED894}" presName="Name37" presStyleLbl="parChTrans1D4" presStyleIdx="0" presStyleCnt="5"/>
      <dgm:spPr/>
    </dgm:pt>
    <dgm:pt modelId="{82A7E490-54B1-4584-88C9-3EAC252FFE0F}" type="pres">
      <dgm:prSet presAssocID="{576546C2-65EA-473C-9CB0-F93F5FB0F0DA}" presName="hierRoot2" presStyleCnt="0">
        <dgm:presLayoutVars>
          <dgm:hierBranch val="init"/>
        </dgm:presLayoutVars>
      </dgm:prSet>
      <dgm:spPr/>
    </dgm:pt>
    <dgm:pt modelId="{298B97EB-7450-407A-A5C4-C7EE437CF3A2}" type="pres">
      <dgm:prSet presAssocID="{576546C2-65EA-473C-9CB0-F93F5FB0F0DA}" presName="rootComposite" presStyleCnt="0"/>
      <dgm:spPr/>
    </dgm:pt>
    <dgm:pt modelId="{80F39EDD-BFF1-4A68-90AD-43C0C4426402}" type="pres">
      <dgm:prSet presAssocID="{576546C2-65EA-473C-9CB0-F93F5FB0F0DA}" presName="rootText" presStyleLbl="node4" presStyleIdx="0" presStyleCnt="5">
        <dgm:presLayoutVars>
          <dgm:chPref val="3"/>
        </dgm:presLayoutVars>
      </dgm:prSet>
      <dgm:spPr/>
    </dgm:pt>
    <dgm:pt modelId="{D25B2612-9873-4E82-8CC5-65D32B1E207A}" type="pres">
      <dgm:prSet presAssocID="{576546C2-65EA-473C-9CB0-F93F5FB0F0DA}" presName="rootConnector" presStyleLbl="node4" presStyleIdx="0" presStyleCnt="5"/>
      <dgm:spPr/>
    </dgm:pt>
    <dgm:pt modelId="{B6297E9E-E0D5-4619-93A5-DB9134672188}" type="pres">
      <dgm:prSet presAssocID="{576546C2-65EA-473C-9CB0-F93F5FB0F0DA}" presName="hierChild4" presStyleCnt="0"/>
      <dgm:spPr/>
    </dgm:pt>
    <dgm:pt modelId="{AA5A460E-5752-4110-B033-F531E0BBB08C}" type="pres">
      <dgm:prSet presAssocID="{4E95F02D-ADFE-48F8-8F03-BEFD4C1BAE10}" presName="Name37" presStyleLbl="parChTrans1D4" presStyleIdx="1" presStyleCnt="5"/>
      <dgm:spPr/>
    </dgm:pt>
    <dgm:pt modelId="{9E4E6391-1157-4EC0-9401-C9830BFD17EB}" type="pres">
      <dgm:prSet presAssocID="{8F434668-92CD-4207-A6D0-507024D79812}" presName="hierRoot2" presStyleCnt="0">
        <dgm:presLayoutVars>
          <dgm:hierBranch val="init"/>
        </dgm:presLayoutVars>
      </dgm:prSet>
      <dgm:spPr/>
    </dgm:pt>
    <dgm:pt modelId="{402CD37A-1A25-437C-B563-EAB320B1C96F}" type="pres">
      <dgm:prSet presAssocID="{8F434668-92CD-4207-A6D0-507024D79812}" presName="rootComposite" presStyleCnt="0"/>
      <dgm:spPr/>
    </dgm:pt>
    <dgm:pt modelId="{8DEBF7BF-1F14-4E22-AE03-F6077C04A75C}" type="pres">
      <dgm:prSet presAssocID="{8F434668-92CD-4207-A6D0-507024D79812}" presName="rootText" presStyleLbl="node4" presStyleIdx="1" presStyleCnt="5" custLinFactNeighborX="80901" custLinFactNeighborY="-21000">
        <dgm:presLayoutVars>
          <dgm:chPref val="3"/>
        </dgm:presLayoutVars>
      </dgm:prSet>
      <dgm:spPr/>
    </dgm:pt>
    <dgm:pt modelId="{FBF1A25C-E8AC-40E6-896B-E35D3AFC73F9}" type="pres">
      <dgm:prSet presAssocID="{8F434668-92CD-4207-A6D0-507024D79812}" presName="rootConnector" presStyleLbl="node4" presStyleIdx="1" presStyleCnt="5"/>
      <dgm:spPr/>
    </dgm:pt>
    <dgm:pt modelId="{16582A8F-4FBA-48C6-A33A-63AE750EF672}" type="pres">
      <dgm:prSet presAssocID="{8F434668-92CD-4207-A6D0-507024D79812}" presName="hierChild4" presStyleCnt="0"/>
      <dgm:spPr/>
    </dgm:pt>
    <dgm:pt modelId="{E3E9A8FC-EE4F-498C-820D-8880976B1752}" type="pres">
      <dgm:prSet presAssocID="{8F434668-92CD-4207-A6D0-507024D79812}" presName="hierChild5" presStyleCnt="0"/>
      <dgm:spPr/>
    </dgm:pt>
    <dgm:pt modelId="{5498A326-9583-46C8-93BB-8FCB9C4BB96B}" type="pres">
      <dgm:prSet presAssocID="{24B6BA45-27D2-45BE-829B-A2F2534158FD}" presName="Name37" presStyleLbl="parChTrans1D4" presStyleIdx="2" presStyleCnt="5"/>
      <dgm:spPr/>
    </dgm:pt>
    <dgm:pt modelId="{F7BDDCFA-C90E-4B30-A46E-4EDFF0DC71E8}" type="pres">
      <dgm:prSet presAssocID="{D7C24C77-EF4D-410F-B5F2-83F064991BC4}" presName="hierRoot2" presStyleCnt="0">
        <dgm:presLayoutVars>
          <dgm:hierBranch val="init"/>
        </dgm:presLayoutVars>
      </dgm:prSet>
      <dgm:spPr/>
    </dgm:pt>
    <dgm:pt modelId="{0C5DCF55-73BA-45C7-90B0-D51825501CDC}" type="pres">
      <dgm:prSet presAssocID="{D7C24C77-EF4D-410F-B5F2-83F064991BC4}" presName="rootComposite" presStyleCnt="0"/>
      <dgm:spPr/>
    </dgm:pt>
    <dgm:pt modelId="{BCF74F54-C40E-414A-BD96-223551A4A8DF}" type="pres">
      <dgm:prSet presAssocID="{D7C24C77-EF4D-410F-B5F2-83F064991BC4}" presName="rootText" presStyleLbl="node4" presStyleIdx="2" presStyleCnt="5" custLinFactX="-86740" custLinFactY="-77467" custLinFactNeighborX="-100000" custLinFactNeighborY="-100000">
        <dgm:presLayoutVars>
          <dgm:chPref val="3"/>
        </dgm:presLayoutVars>
      </dgm:prSet>
      <dgm:spPr/>
    </dgm:pt>
    <dgm:pt modelId="{C7001A0E-9A6D-427E-8B69-BFF248CB29DB}" type="pres">
      <dgm:prSet presAssocID="{D7C24C77-EF4D-410F-B5F2-83F064991BC4}" presName="rootConnector" presStyleLbl="node4" presStyleIdx="2" presStyleCnt="5"/>
      <dgm:spPr/>
    </dgm:pt>
    <dgm:pt modelId="{E9707F05-7C8D-4DEB-865D-8750C952B1D6}" type="pres">
      <dgm:prSet presAssocID="{D7C24C77-EF4D-410F-B5F2-83F064991BC4}" presName="hierChild4" presStyleCnt="0"/>
      <dgm:spPr/>
    </dgm:pt>
    <dgm:pt modelId="{7A2A733D-CE00-4890-800B-2CA7D25B43F6}" type="pres">
      <dgm:prSet presAssocID="{D7C24C77-EF4D-410F-B5F2-83F064991BC4}" presName="hierChild5" presStyleCnt="0"/>
      <dgm:spPr/>
    </dgm:pt>
    <dgm:pt modelId="{DB6A928E-1AA5-4252-BE73-C32192371DB6}" type="pres">
      <dgm:prSet presAssocID="{9BFADF9F-F344-4175-8DC3-A1B1BC38D531}" presName="Name37" presStyleLbl="parChTrans1D4" presStyleIdx="3" presStyleCnt="5"/>
      <dgm:spPr/>
    </dgm:pt>
    <dgm:pt modelId="{A962C3DE-1810-4FA1-8E4E-3C255E1D1B4C}" type="pres">
      <dgm:prSet presAssocID="{B518FC21-106F-4C98-9A4A-E394CE821341}" presName="hierRoot2" presStyleCnt="0">
        <dgm:presLayoutVars>
          <dgm:hierBranch val="init"/>
        </dgm:presLayoutVars>
      </dgm:prSet>
      <dgm:spPr/>
    </dgm:pt>
    <dgm:pt modelId="{920DC8AA-A058-42B3-9F18-AADEA2368072}" type="pres">
      <dgm:prSet presAssocID="{B518FC21-106F-4C98-9A4A-E394CE821341}" presName="rootComposite" presStyleCnt="0"/>
      <dgm:spPr/>
    </dgm:pt>
    <dgm:pt modelId="{E4F86868-966E-47CE-BE16-585A468C83FD}" type="pres">
      <dgm:prSet presAssocID="{B518FC21-106F-4C98-9A4A-E394CE821341}" presName="rootText" presStyleLbl="node4" presStyleIdx="3" presStyleCnt="5" custLinFactNeighborX="93616" custLinFactNeighborY="-67860">
        <dgm:presLayoutVars>
          <dgm:chPref val="3"/>
        </dgm:presLayoutVars>
      </dgm:prSet>
      <dgm:spPr/>
    </dgm:pt>
    <dgm:pt modelId="{61F19A80-DC4D-4CAC-9E67-0129A42A138C}" type="pres">
      <dgm:prSet presAssocID="{B518FC21-106F-4C98-9A4A-E394CE821341}" presName="rootConnector" presStyleLbl="node4" presStyleIdx="3" presStyleCnt="5"/>
      <dgm:spPr/>
    </dgm:pt>
    <dgm:pt modelId="{BB39E7E5-AD3F-45BC-AB56-780C108376D7}" type="pres">
      <dgm:prSet presAssocID="{B518FC21-106F-4C98-9A4A-E394CE821341}" presName="hierChild4" presStyleCnt="0"/>
      <dgm:spPr/>
    </dgm:pt>
    <dgm:pt modelId="{14DE34A7-171F-41F4-A24E-B7591D96C393}" type="pres">
      <dgm:prSet presAssocID="{B518FC21-106F-4C98-9A4A-E394CE821341}" presName="hierChild5" presStyleCnt="0"/>
      <dgm:spPr/>
    </dgm:pt>
    <dgm:pt modelId="{15E67F43-55F9-4C6C-9C14-F40D77A69BE9}" type="pres">
      <dgm:prSet presAssocID="{78F109E9-1F05-40CD-AF90-89434940836A}" presName="Name37" presStyleLbl="parChTrans1D4" presStyleIdx="4" presStyleCnt="5"/>
      <dgm:spPr/>
    </dgm:pt>
    <dgm:pt modelId="{C99985F0-6A87-4D5F-B566-E1BB7026F442}" type="pres">
      <dgm:prSet presAssocID="{2F26DEF8-9001-4218-9BD8-37C9EC548F47}" presName="hierRoot2" presStyleCnt="0">
        <dgm:presLayoutVars>
          <dgm:hierBranch val="init"/>
        </dgm:presLayoutVars>
      </dgm:prSet>
      <dgm:spPr/>
    </dgm:pt>
    <dgm:pt modelId="{B20D2900-7A80-4C65-A5EC-956F1A0F16B3}" type="pres">
      <dgm:prSet presAssocID="{2F26DEF8-9001-4218-9BD8-37C9EC548F47}" presName="rootComposite" presStyleCnt="0"/>
      <dgm:spPr/>
    </dgm:pt>
    <dgm:pt modelId="{0071F22D-EBE6-4228-A01A-1D440584BA20}" type="pres">
      <dgm:prSet presAssocID="{2F26DEF8-9001-4218-9BD8-37C9EC548F47}" presName="rootText" presStyleLbl="node4" presStyleIdx="4" presStyleCnt="5" custScaleX="151041" custScaleY="172216" custLinFactX="-89394" custLinFactY="-100000" custLinFactNeighborX="-100000" custLinFactNeighborY="-171051">
        <dgm:presLayoutVars>
          <dgm:chPref val="3"/>
        </dgm:presLayoutVars>
      </dgm:prSet>
      <dgm:spPr/>
    </dgm:pt>
    <dgm:pt modelId="{3E7E3D27-A602-4D4D-A0CC-F8D485FD3BE3}" type="pres">
      <dgm:prSet presAssocID="{2F26DEF8-9001-4218-9BD8-37C9EC548F47}" presName="rootConnector" presStyleLbl="node4" presStyleIdx="4" presStyleCnt="5"/>
      <dgm:spPr/>
    </dgm:pt>
    <dgm:pt modelId="{BB5FD644-215B-4BD6-9A0E-59B5F0305F64}" type="pres">
      <dgm:prSet presAssocID="{2F26DEF8-9001-4218-9BD8-37C9EC548F47}" presName="hierChild4" presStyleCnt="0"/>
      <dgm:spPr/>
    </dgm:pt>
    <dgm:pt modelId="{134A1206-81B1-4122-957A-C9099CCD30DD}" type="pres">
      <dgm:prSet presAssocID="{2F26DEF8-9001-4218-9BD8-37C9EC548F47}" presName="hierChild5" presStyleCnt="0"/>
      <dgm:spPr/>
    </dgm:pt>
    <dgm:pt modelId="{CF45E295-CB40-4744-985B-BC7315F5ADB5}" type="pres">
      <dgm:prSet presAssocID="{576546C2-65EA-473C-9CB0-F93F5FB0F0DA}" presName="hierChild5" presStyleCnt="0"/>
      <dgm:spPr/>
    </dgm:pt>
    <dgm:pt modelId="{51E88CFF-355F-4F8C-98D3-FD7069A2B85A}" type="pres">
      <dgm:prSet presAssocID="{A14E02CA-45D9-4291-84B3-C75456F87755}" presName="hierChild5" presStyleCnt="0"/>
      <dgm:spPr/>
    </dgm:pt>
    <dgm:pt modelId="{60F62EF9-8C56-4282-8E90-12AB7BA7A87C}" type="pres">
      <dgm:prSet presAssocID="{5E6285AF-3D2F-4492-B7DD-C7231539A582}" presName="hierChild5" presStyleCnt="0"/>
      <dgm:spPr/>
    </dgm:pt>
    <dgm:pt modelId="{CED7D62D-B3D1-488B-9DDB-41A81A2BCA21}" type="pres">
      <dgm:prSet presAssocID="{930DFBC9-9BC4-481C-B053-E5EC854DEA23}" presName="hierChild3" presStyleCnt="0"/>
      <dgm:spPr/>
    </dgm:pt>
  </dgm:ptLst>
  <dgm:cxnLst>
    <dgm:cxn modelId="{B2DFEC0B-EA8E-4392-938D-705A7EB666A6}" type="presOf" srcId="{2F26DEF8-9001-4218-9BD8-37C9EC548F47}" destId="{0071F22D-EBE6-4228-A01A-1D440584BA20}" srcOrd="0" destOrd="0" presId="urn:microsoft.com/office/officeart/2005/8/layout/orgChart1"/>
    <dgm:cxn modelId="{86DC780E-4E70-4A39-8320-A9D2D2A6E380}" srcId="{576546C2-65EA-473C-9CB0-F93F5FB0F0DA}" destId="{8F434668-92CD-4207-A6D0-507024D79812}" srcOrd="0" destOrd="0" parTransId="{4E95F02D-ADFE-48F8-8F03-BEFD4C1BAE10}" sibTransId="{FF732D7C-07C2-4076-BE10-205F8BFC435F}"/>
    <dgm:cxn modelId="{47BBEE0F-5182-4F08-A723-F109C271C496}" type="presOf" srcId="{D7C24C77-EF4D-410F-B5F2-83F064991BC4}" destId="{C7001A0E-9A6D-427E-8B69-BFF248CB29DB}" srcOrd="1" destOrd="0" presId="urn:microsoft.com/office/officeart/2005/8/layout/orgChart1"/>
    <dgm:cxn modelId="{F72D5C1B-0FCE-4B3D-8F66-4C335419D882}" type="presOf" srcId="{468D6EED-9FBC-4294-A163-4B1B1BCED894}" destId="{79BB8C4B-AC24-42B8-8CBF-9024B6E8F2E0}" srcOrd="0" destOrd="0" presId="urn:microsoft.com/office/officeart/2005/8/layout/orgChart1"/>
    <dgm:cxn modelId="{26D6DB28-FCF1-4302-A4DE-75059AE0731D}" type="presOf" srcId="{B518FC21-106F-4C98-9A4A-E394CE821341}" destId="{E4F86868-966E-47CE-BE16-585A468C83FD}" srcOrd="0" destOrd="0" presId="urn:microsoft.com/office/officeart/2005/8/layout/orgChart1"/>
    <dgm:cxn modelId="{A21A0F2E-1F43-491B-B85F-390A47003D97}" type="presOf" srcId="{24F2A912-6932-47A7-9367-EE58A8C107DB}" destId="{15E2E29E-387A-4897-876D-05B9D5FF7B16}" srcOrd="0" destOrd="0" presId="urn:microsoft.com/office/officeart/2005/8/layout/orgChart1"/>
    <dgm:cxn modelId="{A177883C-282B-44AB-A584-6A6331A83FAD}" type="presOf" srcId="{930DFBC9-9BC4-481C-B053-E5EC854DEA23}" destId="{94C2BC8C-AEA9-4014-9983-B634E91EF227}" srcOrd="0" destOrd="0" presId="urn:microsoft.com/office/officeart/2005/8/layout/orgChart1"/>
    <dgm:cxn modelId="{BC0E5C44-2210-4765-9C2C-A8EBCF250E4A}" type="presOf" srcId="{5E6285AF-3D2F-4492-B7DD-C7231539A582}" destId="{87A9830B-0E77-4F88-93CD-75A96ED10A2F}" srcOrd="0" destOrd="0" presId="urn:microsoft.com/office/officeart/2005/8/layout/orgChart1"/>
    <dgm:cxn modelId="{7A27EB66-C886-407A-92D5-3E6422291C98}" type="presOf" srcId="{A14E02CA-45D9-4291-84B3-C75456F87755}" destId="{3BA61D7D-AC0D-40B9-8083-9B0404B691C4}" srcOrd="1" destOrd="0" presId="urn:microsoft.com/office/officeart/2005/8/layout/orgChart1"/>
    <dgm:cxn modelId="{4FA95847-19C2-41A7-9BB7-AFDBB3412752}" srcId="{576546C2-65EA-473C-9CB0-F93F5FB0F0DA}" destId="{B518FC21-106F-4C98-9A4A-E394CE821341}" srcOrd="2" destOrd="0" parTransId="{9BFADF9F-F344-4175-8DC3-A1B1BC38D531}" sibTransId="{5EBC8B18-A386-431F-A8B4-DDA05B387AE5}"/>
    <dgm:cxn modelId="{2CB50048-FFBD-4F3D-8ED0-C96D46147B4E}" type="presOf" srcId="{8F434668-92CD-4207-A6D0-507024D79812}" destId="{8DEBF7BF-1F14-4E22-AE03-F6077C04A75C}" srcOrd="0" destOrd="0" presId="urn:microsoft.com/office/officeart/2005/8/layout/orgChart1"/>
    <dgm:cxn modelId="{05BF9149-1BF5-4E1A-9231-ADFD47CA4D73}" type="presOf" srcId="{78F109E9-1F05-40CD-AF90-89434940836A}" destId="{15E67F43-55F9-4C6C-9C14-F40D77A69BE9}" srcOrd="0" destOrd="0" presId="urn:microsoft.com/office/officeart/2005/8/layout/orgChart1"/>
    <dgm:cxn modelId="{7DCA284B-E50A-45FE-BD2F-1842A7515AF2}" type="presOf" srcId="{9BFADF9F-F344-4175-8DC3-A1B1BC38D531}" destId="{DB6A928E-1AA5-4252-BE73-C32192371DB6}" srcOrd="0" destOrd="0" presId="urn:microsoft.com/office/officeart/2005/8/layout/orgChart1"/>
    <dgm:cxn modelId="{D085F44E-92CC-4990-B94A-22DB1032D1A2}" type="presOf" srcId="{2F26DEF8-9001-4218-9BD8-37C9EC548F47}" destId="{3E7E3D27-A602-4D4D-A0CC-F8D485FD3BE3}" srcOrd="1" destOrd="0" presId="urn:microsoft.com/office/officeart/2005/8/layout/orgChart1"/>
    <dgm:cxn modelId="{A4DB504F-ACCA-4449-9DD3-70BBD66C86BF}" type="presOf" srcId="{A14E02CA-45D9-4291-84B3-C75456F87755}" destId="{72E74501-7C4C-4036-BD53-8113C01A039D}" srcOrd="0" destOrd="0" presId="urn:microsoft.com/office/officeart/2005/8/layout/orgChart1"/>
    <dgm:cxn modelId="{C211B156-4BC5-471B-8911-8546CB3A8C9B}" srcId="{576546C2-65EA-473C-9CB0-F93F5FB0F0DA}" destId="{D7C24C77-EF4D-410F-B5F2-83F064991BC4}" srcOrd="1" destOrd="0" parTransId="{24B6BA45-27D2-45BE-829B-A2F2534158FD}" sibTransId="{AA2AAF17-58B3-48F6-956A-52E653851FC4}"/>
    <dgm:cxn modelId="{CBD19481-E0DB-47CF-B79E-DA743E3F338E}" type="presOf" srcId="{5B37498F-B6D3-415E-B06D-5CD78725C946}" destId="{34715341-71B4-4896-B759-ECD3EB1AF595}" srcOrd="0" destOrd="0" presId="urn:microsoft.com/office/officeart/2005/8/layout/orgChart1"/>
    <dgm:cxn modelId="{318B389E-6F77-494E-B5D9-A2884063CCF6}" type="presOf" srcId="{B518FC21-106F-4C98-9A4A-E394CE821341}" destId="{61F19A80-DC4D-4CAC-9E67-0129A42A138C}" srcOrd="1" destOrd="0" presId="urn:microsoft.com/office/officeart/2005/8/layout/orgChart1"/>
    <dgm:cxn modelId="{A22B0FA9-D8EC-4953-A6DB-6AD67E8F607D}" srcId="{930DFBC9-9BC4-481C-B053-E5EC854DEA23}" destId="{5E6285AF-3D2F-4492-B7DD-C7231539A582}" srcOrd="0" destOrd="0" parTransId="{30A1A3E3-A719-4F9F-9D72-09BF6859055D}" sibTransId="{D19AB519-3FC1-41C5-91B9-09168C3632AB}"/>
    <dgm:cxn modelId="{0724D1A9-2C2C-4EF1-9DA8-3965AB1E8322}" type="presOf" srcId="{576546C2-65EA-473C-9CB0-F93F5FB0F0DA}" destId="{D25B2612-9873-4E82-8CC5-65D32B1E207A}" srcOrd="1" destOrd="0" presId="urn:microsoft.com/office/officeart/2005/8/layout/orgChart1"/>
    <dgm:cxn modelId="{82044FB0-5EFA-4E9E-9323-4C97F429B7EF}" srcId="{5E6285AF-3D2F-4492-B7DD-C7231539A582}" destId="{A14E02CA-45D9-4291-84B3-C75456F87755}" srcOrd="0" destOrd="0" parTransId="{24F2A912-6932-47A7-9367-EE58A8C107DB}" sibTransId="{5F5F3512-66ED-44B1-93F8-077B3A3900A9}"/>
    <dgm:cxn modelId="{530736B2-2201-40CF-AF88-BC97A5F3966C}" type="presOf" srcId="{8F434668-92CD-4207-A6D0-507024D79812}" destId="{FBF1A25C-E8AC-40E6-896B-E35D3AFC73F9}" srcOrd="1" destOrd="0" presId="urn:microsoft.com/office/officeart/2005/8/layout/orgChart1"/>
    <dgm:cxn modelId="{B53130B6-FED7-4985-9424-2B3985640161}" type="presOf" srcId="{576546C2-65EA-473C-9CB0-F93F5FB0F0DA}" destId="{80F39EDD-BFF1-4A68-90AD-43C0C4426402}" srcOrd="0" destOrd="0" presId="urn:microsoft.com/office/officeart/2005/8/layout/orgChart1"/>
    <dgm:cxn modelId="{8E3AEFC5-2ABC-40CE-A5B1-EF81394CC14E}" srcId="{A14E02CA-45D9-4291-84B3-C75456F87755}" destId="{576546C2-65EA-473C-9CB0-F93F5FB0F0DA}" srcOrd="0" destOrd="0" parTransId="{468D6EED-9FBC-4294-A163-4B1B1BCED894}" sibTransId="{C458C058-9D6F-4327-A24F-14DAA43C2901}"/>
    <dgm:cxn modelId="{BAEAB3D1-6AC5-4540-BDC1-8BD3EE0B943C}" type="presOf" srcId="{24B6BA45-27D2-45BE-829B-A2F2534158FD}" destId="{5498A326-9583-46C8-93BB-8FCB9C4BB96B}" srcOrd="0" destOrd="0" presId="urn:microsoft.com/office/officeart/2005/8/layout/orgChart1"/>
    <dgm:cxn modelId="{515F75DA-5580-4DE4-B107-E89609B7B701}" type="presOf" srcId="{930DFBC9-9BC4-481C-B053-E5EC854DEA23}" destId="{75B79BD2-69D6-45D1-BDD7-4BDAA1AEBDE1}" srcOrd="1" destOrd="0" presId="urn:microsoft.com/office/officeart/2005/8/layout/orgChart1"/>
    <dgm:cxn modelId="{C04E38E0-8E1D-4546-86DD-55CF78A9B0D0}" srcId="{576546C2-65EA-473C-9CB0-F93F5FB0F0DA}" destId="{2F26DEF8-9001-4218-9BD8-37C9EC548F47}" srcOrd="3" destOrd="0" parTransId="{78F109E9-1F05-40CD-AF90-89434940836A}" sibTransId="{5498ADCD-FD9C-41B1-88EB-71CD7A616773}"/>
    <dgm:cxn modelId="{0FF243E0-4065-489B-94C3-F09791417283}" type="presOf" srcId="{4E95F02D-ADFE-48F8-8F03-BEFD4C1BAE10}" destId="{AA5A460E-5752-4110-B033-F531E0BBB08C}" srcOrd="0" destOrd="0" presId="urn:microsoft.com/office/officeart/2005/8/layout/orgChart1"/>
    <dgm:cxn modelId="{704FC2E0-EF6C-4E82-A3F6-407BB2AF4924}" type="presOf" srcId="{5E6285AF-3D2F-4492-B7DD-C7231539A582}" destId="{4B0B7880-B693-4661-B576-4BBEB7194183}" srcOrd="1" destOrd="0" presId="urn:microsoft.com/office/officeart/2005/8/layout/orgChart1"/>
    <dgm:cxn modelId="{5E94E0EA-1484-43A5-A16C-263F5EB7E1BB}" srcId="{5B37498F-B6D3-415E-B06D-5CD78725C946}" destId="{930DFBC9-9BC4-481C-B053-E5EC854DEA23}" srcOrd="0" destOrd="0" parTransId="{A313D6FA-CFC3-487A-8FDC-F2ACEEF31C3B}" sibTransId="{C0427D69-B03A-4068-8D2A-94348A8FB671}"/>
    <dgm:cxn modelId="{20736BFC-1679-41AA-BF8D-B5C76B043D00}" type="presOf" srcId="{30A1A3E3-A719-4F9F-9D72-09BF6859055D}" destId="{BF32BB2B-0702-4823-A93E-67CDF46A01FE}" srcOrd="0" destOrd="0" presId="urn:microsoft.com/office/officeart/2005/8/layout/orgChart1"/>
    <dgm:cxn modelId="{EA15D3FC-0214-4235-B6A8-75498427658A}" type="presOf" srcId="{D7C24C77-EF4D-410F-B5F2-83F064991BC4}" destId="{BCF74F54-C40E-414A-BD96-223551A4A8DF}" srcOrd="0" destOrd="0" presId="urn:microsoft.com/office/officeart/2005/8/layout/orgChart1"/>
    <dgm:cxn modelId="{42A198FA-25BE-46DC-9070-7A122F38EEBE}" type="presParOf" srcId="{34715341-71B4-4896-B759-ECD3EB1AF595}" destId="{D6B62DEA-AA3D-4E21-B15E-303AB445BA85}" srcOrd="0" destOrd="0" presId="urn:microsoft.com/office/officeart/2005/8/layout/orgChart1"/>
    <dgm:cxn modelId="{2A26D7E1-C273-40D9-886D-90971BA042CE}" type="presParOf" srcId="{D6B62DEA-AA3D-4E21-B15E-303AB445BA85}" destId="{8D05BC3B-A4DB-4EFB-9540-18A3F241E144}" srcOrd="0" destOrd="0" presId="urn:microsoft.com/office/officeart/2005/8/layout/orgChart1"/>
    <dgm:cxn modelId="{F89CBABC-B930-4164-A8A5-2B6DBED0F06B}" type="presParOf" srcId="{8D05BC3B-A4DB-4EFB-9540-18A3F241E144}" destId="{94C2BC8C-AEA9-4014-9983-B634E91EF227}" srcOrd="0" destOrd="0" presId="urn:microsoft.com/office/officeart/2005/8/layout/orgChart1"/>
    <dgm:cxn modelId="{EADC0F2C-B1C0-4A12-B3E8-00CDD7379EB8}" type="presParOf" srcId="{8D05BC3B-A4DB-4EFB-9540-18A3F241E144}" destId="{75B79BD2-69D6-45D1-BDD7-4BDAA1AEBDE1}" srcOrd="1" destOrd="0" presId="urn:microsoft.com/office/officeart/2005/8/layout/orgChart1"/>
    <dgm:cxn modelId="{FCF005A4-4BC2-4623-BC28-CEDF12ADAA8C}" type="presParOf" srcId="{D6B62DEA-AA3D-4E21-B15E-303AB445BA85}" destId="{080D2E87-B197-4D51-8DA6-C8789F214A5C}" srcOrd="1" destOrd="0" presId="urn:microsoft.com/office/officeart/2005/8/layout/orgChart1"/>
    <dgm:cxn modelId="{77FB525D-6157-4C49-9BF3-1B19F821643D}" type="presParOf" srcId="{080D2E87-B197-4D51-8DA6-C8789F214A5C}" destId="{BF32BB2B-0702-4823-A93E-67CDF46A01FE}" srcOrd="0" destOrd="0" presId="urn:microsoft.com/office/officeart/2005/8/layout/orgChart1"/>
    <dgm:cxn modelId="{3041C5B1-3ACC-4D20-970E-16C461800DE3}" type="presParOf" srcId="{080D2E87-B197-4D51-8DA6-C8789F214A5C}" destId="{8C268EF0-9FA3-4227-960D-1BDC8AA91EE0}" srcOrd="1" destOrd="0" presId="urn:microsoft.com/office/officeart/2005/8/layout/orgChart1"/>
    <dgm:cxn modelId="{9301511C-9BE3-4315-9AF4-3C23A8BA06D3}" type="presParOf" srcId="{8C268EF0-9FA3-4227-960D-1BDC8AA91EE0}" destId="{F95E978B-F43F-421C-AF0E-49F9DBC074C7}" srcOrd="0" destOrd="0" presId="urn:microsoft.com/office/officeart/2005/8/layout/orgChart1"/>
    <dgm:cxn modelId="{728A95C6-714A-42D7-AB34-8172A70D8176}" type="presParOf" srcId="{F95E978B-F43F-421C-AF0E-49F9DBC074C7}" destId="{87A9830B-0E77-4F88-93CD-75A96ED10A2F}" srcOrd="0" destOrd="0" presId="urn:microsoft.com/office/officeart/2005/8/layout/orgChart1"/>
    <dgm:cxn modelId="{0525FE1D-45F3-45F5-8D2F-0AEB764FDDA2}" type="presParOf" srcId="{F95E978B-F43F-421C-AF0E-49F9DBC074C7}" destId="{4B0B7880-B693-4661-B576-4BBEB7194183}" srcOrd="1" destOrd="0" presId="urn:microsoft.com/office/officeart/2005/8/layout/orgChart1"/>
    <dgm:cxn modelId="{F429375E-51FE-4D8F-81C6-3120D3DF5250}" type="presParOf" srcId="{8C268EF0-9FA3-4227-960D-1BDC8AA91EE0}" destId="{91A5B045-96D0-4C34-B7AC-01EB8C3BA8DE}" srcOrd="1" destOrd="0" presId="urn:microsoft.com/office/officeart/2005/8/layout/orgChart1"/>
    <dgm:cxn modelId="{F11ED029-88BD-4F6F-99B3-EA919839DA89}" type="presParOf" srcId="{91A5B045-96D0-4C34-B7AC-01EB8C3BA8DE}" destId="{15E2E29E-387A-4897-876D-05B9D5FF7B16}" srcOrd="0" destOrd="0" presId="urn:microsoft.com/office/officeart/2005/8/layout/orgChart1"/>
    <dgm:cxn modelId="{048C8BED-6B6F-41F2-85BC-50A129433806}" type="presParOf" srcId="{91A5B045-96D0-4C34-B7AC-01EB8C3BA8DE}" destId="{7B0C16BD-E7B6-4BDB-B67D-6B689342113B}" srcOrd="1" destOrd="0" presId="urn:microsoft.com/office/officeart/2005/8/layout/orgChart1"/>
    <dgm:cxn modelId="{4226FD2D-EA1B-44FD-B888-96E8410FD332}" type="presParOf" srcId="{7B0C16BD-E7B6-4BDB-B67D-6B689342113B}" destId="{BA36EEEA-6B51-4BC8-9F52-D19E070A1EB8}" srcOrd="0" destOrd="0" presId="urn:microsoft.com/office/officeart/2005/8/layout/orgChart1"/>
    <dgm:cxn modelId="{1C203862-E753-4608-BD37-7EE1FDDA6F38}" type="presParOf" srcId="{BA36EEEA-6B51-4BC8-9F52-D19E070A1EB8}" destId="{72E74501-7C4C-4036-BD53-8113C01A039D}" srcOrd="0" destOrd="0" presId="urn:microsoft.com/office/officeart/2005/8/layout/orgChart1"/>
    <dgm:cxn modelId="{3D3477B2-5974-46AA-8336-4CE34D78F399}" type="presParOf" srcId="{BA36EEEA-6B51-4BC8-9F52-D19E070A1EB8}" destId="{3BA61D7D-AC0D-40B9-8083-9B0404B691C4}" srcOrd="1" destOrd="0" presId="urn:microsoft.com/office/officeart/2005/8/layout/orgChart1"/>
    <dgm:cxn modelId="{EB8C2A33-5776-44F1-A67F-CEE257BCDBC0}" type="presParOf" srcId="{7B0C16BD-E7B6-4BDB-B67D-6B689342113B}" destId="{5A607AF8-60EE-4076-918D-AC9CF1B22BBD}" srcOrd="1" destOrd="0" presId="urn:microsoft.com/office/officeart/2005/8/layout/orgChart1"/>
    <dgm:cxn modelId="{CA291664-553E-435C-B3D8-3001B0EAE472}" type="presParOf" srcId="{5A607AF8-60EE-4076-918D-AC9CF1B22BBD}" destId="{79BB8C4B-AC24-42B8-8CBF-9024B6E8F2E0}" srcOrd="0" destOrd="0" presId="urn:microsoft.com/office/officeart/2005/8/layout/orgChart1"/>
    <dgm:cxn modelId="{E7F9DFC8-A141-49B6-A091-0E2A60B4F5B9}" type="presParOf" srcId="{5A607AF8-60EE-4076-918D-AC9CF1B22BBD}" destId="{82A7E490-54B1-4584-88C9-3EAC252FFE0F}" srcOrd="1" destOrd="0" presId="urn:microsoft.com/office/officeart/2005/8/layout/orgChart1"/>
    <dgm:cxn modelId="{7FD10E16-5861-40BC-A5C1-A12AF666BD65}" type="presParOf" srcId="{82A7E490-54B1-4584-88C9-3EAC252FFE0F}" destId="{298B97EB-7450-407A-A5C4-C7EE437CF3A2}" srcOrd="0" destOrd="0" presId="urn:microsoft.com/office/officeart/2005/8/layout/orgChart1"/>
    <dgm:cxn modelId="{5C741CC6-531A-4FD3-80E2-B5278CDA8972}" type="presParOf" srcId="{298B97EB-7450-407A-A5C4-C7EE437CF3A2}" destId="{80F39EDD-BFF1-4A68-90AD-43C0C4426402}" srcOrd="0" destOrd="0" presId="urn:microsoft.com/office/officeart/2005/8/layout/orgChart1"/>
    <dgm:cxn modelId="{ED2482E0-E5DC-4BD5-A24A-A734B24A12F1}" type="presParOf" srcId="{298B97EB-7450-407A-A5C4-C7EE437CF3A2}" destId="{D25B2612-9873-4E82-8CC5-65D32B1E207A}" srcOrd="1" destOrd="0" presId="urn:microsoft.com/office/officeart/2005/8/layout/orgChart1"/>
    <dgm:cxn modelId="{02943431-7A0D-47D7-9D64-A07C94E26457}" type="presParOf" srcId="{82A7E490-54B1-4584-88C9-3EAC252FFE0F}" destId="{B6297E9E-E0D5-4619-93A5-DB9134672188}" srcOrd="1" destOrd="0" presId="urn:microsoft.com/office/officeart/2005/8/layout/orgChart1"/>
    <dgm:cxn modelId="{C52D8CDC-7FCB-4BE0-AD41-DA0CF8A16BD2}" type="presParOf" srcId="{B6297E9E-E0D5-4619-93A5-DB9134672188}" destId="{AA5A460E-5752-4110-B033-F531E0BBB08C}" srcOrd="0" destOrd="0" presId="urn:microsoft.com/office/officeart/2005/8/layout/orgChart1"/>
    <dgm:cxn modelId="{4FAF23DE-C763-4CF9-A840-311D0724D1AE}" type="presParOf" srcId="{B6297E9E-E0D5-4619-93A5-DB9134672188}" destId="{9E4E6391-1157-4EC0-9401-C9830BFD17EB}" srcOrd="1" destOrd="0" presId="urn:microsoft.com/office/officeart/2005/8/layout/orgChart1"/>
    <dgm:cxn modelId="{E2E4518F-052F-407B-85EC-494157F63442}" type="presParOf" srcId="{9E4E6391-1157-4EC0-9401-C9830BFD17EB}" destId="{402CD37A-1A25-437C-B563-EAB320B1C96F}" srcOrd="0" destOrd="0" presId="urn:microsoft.com/office/officeart/2005/8/layout/orgChart1"/>
    <dgm:cxn modelId="{3FB9618C-F31E-49E8-B483-41A857A98064}" type="presParOf" srcId="{402CD37A-1A25-437C-B563-EAB320B1C96F}" destId="{8DEBF7BF-1F14-4E22-AE03-F6077C04A75C}" srcOrd="0" destOrd="0" presId="urn:microsoft.com/office/officeart/2005/8/layout/orgChart1"/>
    <dgm:cxn modelId="{8F241F53-9F77-4626-8D5C-49D79C96766B}" type="presParOf" srcId="{402CD37A-1A25-437C-B563-EAB320B1C96F}" destId="{FBF1A25C-E8AC-40E6-896B-E35D3AFC73F9}" srcOrd="1" destOrd="0" presId="urn:microsoft.com/office/officeart/2005/8/layout/orgChart1"/>
    <dgm:cxn modelId="{26C5560F-EE7F-4DAD-A755-E4D0457EA0BC}" type="presParOf" srcId="{9E4E6391-1157-4EC0-9401-C9830BFD17EB}" destId="{16582A8F-4FBA-48C6-A33A-63AE750EF672}" srcOrd="1" destOrd="0" presId="urn:microsoft.com/office/officeart/2005/8/layout/orgChart1"/>
    <dgm:cxn modelId="{6835FC57-39D8-47F0-83C9-B83DDA59C60F}" type="presParOf" srcId="{9E4E6391-1157-4EC0-9401-C9830BFD17EB}" destId="{E3E9A8FC-EE4F-498C-820D-8880976B1752}" srcOrd="2" destOrd="0" presId="urn:microsoft.com/office/officeart/2005/8/layout/orgChart1"/>
    <dgm:cxn modelId="{C3857085-35B8-40AB-8137-E5400E239C8D}" type="presParOf" srcId="{B6297E9E-E0D5-4619-93A5-DB9134672188}" destId="{5498A326-9583-46C8-93BB-8FCB9C4BB96B}" srcOrd="2" destOrd="0" presId="urn:microsoft.com/office/officeart/2005/8/layout/orgChart1"/>
    <dgm:cxn modelId="{2D2EF332-B7C5-476C-B7E8-22CB1ABC726E}" type="presParOf" srcId="{B6297E9E-E0D5-4619-93A5-DB9134672188}" destId="{F7BDDCFA-C90E-4B30-A46E-4EDFF0DC71E8}" srcOrd="3" destOrd="0" presId="urn:microsoft.com/office/officeart/2005/8/layout/orgChart1"/>
    <dgm:cxn modelId="{C676E6F6-15F8-4B0E-9CE9-6EAA265358F5}" type="presParOf" srcId="{F7BDDCFA-C90E-4B30-A46E-4EDFF0DC71E8}" destId="{0C5DCF55-73BA-45C7-90B0-D51825501CDC}" srcOrd="0" destOrd="0" presId="urn:microsoft.com/office/officeart/2005/8/layout/orgChart1"/>
    <dgm:cxn modelId="{513768B4-E039-4FC7-AED8-260E7015E266}" type="presParOf" srcId="{0C5DCF55-73BA-45C7-90B0-D51825501CDC}" destId="{BCF74F54-C40E-414A-BD96-223551A4A8DF}" srcOrd="0" destOrd="0" presId="urn:microsoft.com/office/officeart/2005/8/layout/orgChart1"/>
    <dgm:cxn modelId="{C2D1473E-06E4-4CA3-8454-F79373E53490}" type="presParOf" srcId="{0C5DCF55-73BA-45C7-90B0-D51825501CDC}" destId="{C7001A0E-9A6D-427E-8B69-BFF248CB29DB}" srcOrd="1" destOrd="0" presId="urn:microsoft.com/office/officeart/2005/8/layout/orgChart1"/>
    <dgm:cxn modelId="{7CE332D2-8398-4DEE-908E-54AD9744A859}" type="presParOf" srcId="{F7BDDCFA-C90E-4B30-A46E-4EDFF0DC71E8}" destId="{E9707F05-7C8D-4DEB-865D-8750C952B1D6}" srcOrd="1" destOrd="0" presId="urn:microsoft.com/office/officeart/2005/8/layout/orgChart1"/>
    <dgm:cxn modelId="{7DDFDCEB-6346-4919-9272-AABE306CEE56}" type="presParOf" srcId="{F7BDDCFA-C90E-4B30-A46E-4EDFF0DC71E8}" destId="{7A2A733D-CE00-4890-800B-2CA7D25B43F6}" srcOrd="2" destOrd="0" presId="urn:microsoft.com/office/officeart/2005/8/layout/orgChart1"/>
    <dgm:cxn modelId="{840C2979-9BFC-4943-AD65-B6DCC427B006}" type="presParOf" srcId="{B6297E9E-E0D5-4619-93A5-DB9134672188}" destId="{DB6A928E-1AA5-4252-BE73-C32192371DB6}" srcOrd="4" destOrd="0" presId="urn:microsoft.com/office/officeart/2005/8/layout/orgChart1"/>
    <dgm:cxn modelId="{627638F9-C795-4F0E-988B-A6CBB6F4E942}" type="presParOf" srcId="{B6297E9E-E0D5-4619-93A5-DB9134672188}" destId="{A962C3DE-1810-4FA1-8E4E-3C255E1D1B4C}" srcOrd="5" destOrd="0" presId="urn:microsoft.com/office/officeart/2005/8/layout/orgChart1"/>
    <dgm:cxn modelId="{B1C84F8D-C359-4D92-865B-D14576E0E521}" type="presParOf" srcId="{A962C3DE-1810-4FA1-8E4E-3C255E1D1B4C}" destId="{920DC8AA-A058-42B3-9F18-AADEA2368072}" srcOrd="0" destOrd="0" presId="urn:microsoft.com/office/officeart/2005/8/layout/orgChart1"/>
    <dgm:cxn modelId="{84F8CA6B-9B7E-4304-BAFE-D5BBD587B764}" type="presParOf" srcId="{920DC8AA-A058-42B3-9F18-AADEA2368072}" destId="{E4F86868-966E-47CE-BE16-585A468C83FD}" srcOrd="0" destOrd="0" presId="urn:microsoft.com/office/officeart/2005/8/layout/orgChart1"/>
    <dgm:cxn modelId="{823DC4E6-73AC-4AE2-9E6B-7F2E259D67CD}" type="presParOf" srcId="{920DC8AA-A058-42B3-9F18-AADEA2368072}" destId="{61F19A80-DC4D-4CAC-9E67-0129A42A138C}" srcOrd="1" destOrd="0" presId="urn:microsoft.com/office/officeart/2005/8/layout/orgChart1"/>
    <dgm:cxn modelId="{E8FB75C0-2D89-46E1-8052-62638BCCAB94}" type="presParOf" srcId="{A962C3DE-1810-4FA1-8E4E-3C255E1D1B4C}" destId="{BB39E7E5-AD3F-45BC-AB56-780C108376D7}" srcOrd="1" destOrd="0" presId="urn:microsoft.com/office/officeart/2005/8/layout/orgChart1"/>
    <dgm:cxn modelId="{150119C6-860D-40EA-83DA-2F023735644F}" type="presParOf" srcId="{A962C3DE-1810-4FA1-8E4E-3C255E1D1B4C}" destId="{14DE34A7-171F-41F4-A24E-B7591D96C393}" srcOrd="2" destOrd="0" presId="urn:microsoft.com/office/officeart/2005/8/layout/orgChart1"/>
    <dgm:cxn modelId="{13197781-0489-4A33-B0C0-ADC4F667101C}" type="presParOf" srcId="{B6297E9E-E0D5-4619-93A5-DB9134672188}" destId="{15E67F43-55F9-4C6C-9C14-F40D77A69BE9}" srcOrd="6" destOrd="0" presId="urn:microsoft.com/office/officeart/2005/8/layout/orgChart1"/>
    <dgm:cxn modelId="{232BCADA-6E01-4F1B-95B6-43BD0BE681B6}" type="presParOf" srcId="{B6297E9E-E0D5-4619-93A5-DB9134672188}" destId="{C99985F0-6A87-4D5F-B566-E1BB7026F442}" srcOrd="7" destOrd="0" presId="urn:microsoft.com/office/officeart/2005/8/layout/orgChart1"/>
    <dgm:cxn modelId="{C271AB48-5534-420F-A4A3-F8E130B777D2}" type="presParOf" srcId="{C99985F0-6A87-4D5F-B566-E1BB7026F442}" destId="{B20D2900-7A80-4C65-A5EC-956F1A0F16B3}" srcOrd="0" destOrd="0" presId="urn:microsoft.com/office/officeart/2005/8/layout/orgChart1"/>
    <dgm:cxn modelId="{CCB84759-E80A-4D3E-B15E-A379689DF0E5}" type="presParOf" srcId="{B20D2900-7A80-4C65-A5EC-956F1A0F16B3}" destId="{0071F22D-EBE6-4228-A01A-1D440584BA20}" srcOrd="0" destOrd="0" presId="urn:microsoft.com/office/officeart/2005/8/layout/orgChart1"/>
    <dgm:cxn modelId="{DB43F242-1B04-4713-B7A5-9D3DCC2A08B7}" type="presParOf" srcId="{B20D2900-7A80-4C65-A5EC-956F1A0F16B3}" destId="{3E7E3D27-A602-4D4D-A0CC-F8D485FD3BE3}" srcOrd="1" destOrd="0" presId="urn:microsoft.com/office/officeart/2005/8/layout/orgChart1"/>
    <dgm:cxn modelId="{EF7C75EA-1BF9-4C25-84AB-72428F71F900}" type="presParOf" srcId="{C99985F0-6A87-4D5F-B566-E1BB7026F442}" destId="{BB5FD644-215B-4BD6-9A0E-59B5F0305F64}" srcOrd="1" destOrd="0" presId="urn:microsoft.com/office/officeart/2005/8/layout/orgChart1"/>
    <dgm:cxn modelId="{D78D25C5-19A3-47E6-9A9F-36BA4D066B6A}" type="presParOf" srcId="{C99985F0-6A87-4D5F-B566-E1BB7026F442}" destId="{134A1206-81B1-4122-957A-C9099CCD30DD}" srcOrd="2" destOrd="0" presId="urn:microsoft.com/office/officeart/2005/8/layout/orgChart1"/>
    <dgm:cxn modelId="{F5B62C0E-F53C-4E1B-AD1F-79D9CC94FA8C}" type="presParOf" srcId="{82A7E490-54B1-4584-88C9-3EAC252FFE0F}" destId="{CF45E295-CB40-4744-985B-BC7315F5ADB5}" srcOrd="2" destOrd="0" presId="urn:microsoft.com/office/officeart/2005/8/layout/orgChart1"/>
    <dgm:cxn modelId="{C988C368-EB8F-47D4-9BD0-7C2C0798977E}" type="presParOf" srcId="{7B0C16BD-E7B6-4BDB-B67D-6B689342113B}" destId="{51E88CFF-355F-4F8C-98D3-FD7069A2B85A}" srcOrd="2" destOrd="0" presId="urn:microsoft.com/office/officeart/2005/8/layout/orgChart1"/>
    <dgm:cxn modelId="{93175D66-52E8-4869-91B9-AD5CF8350E1D}" type="presParOf" srcId="{8C268EF0-9FA3-4227-960D-1BDC8AA91EE0}" destId="{60F62EF9-8C56-4282-8E90-12AB7BA7A87C}" srcOrd="2" destOrd="0" presId="urn:microsoft.com/office/officeart/2005/8/layout/orgChart1"/>
    <dgm:cxn modelId="{2D1B11EF-781E-402C-A890-EC7F32B50658}" type="presParOf" srcId="{D6B62DEA-AA3D-4E21-B15E-303AB445BA85}" destId="{CED7D62D-B3D1-488B-9DDB-41A81A2BCA2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00E1F-ED2D-413C-8492-6284BF1C8F65}">
      <dsp:nvSpPr>
        <dsp:cNvPr id="0" name=""/>
        <dsp:cNvSpPr/>
      </dsp:nvSpPr>
      <dsp:spPr>
        <a:xfrm>
          <a:off x="0" y="3333"/>
          <a:ext cx="9144000" cy="7100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F7F6-93E4-40DF-BC0B-309201DC56EA}">
      <dsp:nvSpPr>
        <dsp:cNvPr id="0" name=""/>
        <dsp:cNvSpPr/>
      </dsp:nvSpPr>
      <dsp:spPr>
        <a:xfrm>
          <a:off x="214801" y="163103"/>
          <a:ext cx="390548" cy="390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E43C96-EE47-4447-80E7-5C2398C6DF89}">
      <dsp:nvSpPr>
        <dsp:cNvPr id="0" name=""/>
        <dsp:cNvSpPr/>
      </dsp:nvSpPr>
      <dsp:spPr>
        <a:xfrm>
          <a:off x="820152" y="3333"/>
          <a:ext cx="8323847" cy="71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51" tIns="75151" rIns="75151" bIns="75151"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bg2"/>
              </a:solidFill>
            </a:rPr>
            <a:t>Android Application</a:t>
          </a:r>
        </a:p>
      </dsp:txBody>
      <dsp:txXfrm>
        <a:off x="820152" y="3333"/>
        <a:ext cx="8323847" cy="710088"/>
      </dsp:txXfrm>
    </dsp:sp>
    <dsp:sp modelId="{C0B0D154-9173-442D-A289-66E671A81CBA}">
      <dsp:nvSpPr>
        <dsp:cNvPr id="0" name=""/>
        <dsp:cNvSpPr/>
      </dsp:nvSpPr>
      <dsp:spPr>
        <a:xfrm>
          <a:off x="0" y="890944"/>
          <a:ext cx="9144000" cy="7100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4F84C-B222-4240-85D3-81F1A83E9E5D}">
      <dsp:nvSpPr>
        <dsp:cNvPr id="0" name=""/>
        <dsp:cNvSpPr/>
      </dsp:nvSpPr>
      <dsp:spPr>
        <a:xfrm>
          <a:off x="214801" y="1050714"/>
          <a:ext cx="390548" cy="390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BF4FC9-73EB-4712-98D9-A9078A3162D0}">
      <dsp:nvSpPr>
        <dsp:cNvPr id="0" name=""/>
        <dsp:cNvSpPr/>
      </dsp:nvSpPr>
      <dsp:spPr>
        <a:xfrm>
          <a:off x="820152" y="890944"/>
          <a:ext cx="8323847" cy="71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51" tIns="75151" rIns="75151" bIns="75151"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bg2"/>
              </a:solidFill>
            </a:rPr>
            <a:t>Database</a:t>
          </a:r>
        </a:p>
      </dsp:txBody>
      <dsp:txXfrm>
        <a:off x="820152" y="890944"/>
        <a:ext cx="8323847" cy="710088"/>
      </dsp:txXfrm>
    </dsp:sp>
    <dsp:sp modelId="{0E5B7C4B-BC30-470B-BAF9-1090EE2D41C4}">
      <dsp:nvSpPr>
        <dsp:cNvPr id="0" name=""/>
        <dsp:cNvSpPr/>
      </dsp:nvSpPr>
      <dsp:spPr>
        <a:xfrm>
          <a:off x="0" y="1778555"/>
          <a:ext cx="9144000" cy="7100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31FCE6-B0BF-4D5C-95ED-7B7E1616DD76}">
      <dsp:nvSpPr>
        <dsp:cNvPr id="0" name=""/>
        <dsp:cNvSpPr/>
      </dsp:nvSpPr>
      <dsp:spPr>
        <a:xfrm>
          <a:off x="214801" y="1938325"/>
          <a:ext cx="390548" cy="3905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41CA7B-28EF-483B-A7A7-428612F3FFAC}">
      <dsp:nvSpPr>
        <dsp:cNvPr id="0" name=""/>
        <dsp:cNvSpPr/>
      </dsp:nvSpPr>
      <dsp:spPr>
        <a:xfrm>
          <a:off x="820152" y="1778555"/>
          <a:ext cx="8323847" cy="71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51" tIns="75151" rIns="75151" bIns="75151"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bg2"/>
              </a:solidFill>
            </a:rPr>
            <a:t>Microcontroller</a:t>
          </a:r>
        </a:p>
      </dsp:txBody>
      <dsp:txXfrm>
        <a:off x="820152" y="1778555"/>
        <a:ext cx="8323847" cy="710088"/>
      </dsp:txXfrm>
    </dsp:sp>
    <dsp:sp modelId="{A8F4F28A-6C83-46EE-94AF-B148C27AD563}">
      <dsp:nvSpPr>
        <dsp:cNvPr id="0" name=""/>
        <dsp:cNvSpPr/>
      </dsp:nvSpPr>
      <dsp:spPr>
        <a:xfrm>
          <a:off x="0" y="2666166"/>
          <a:ext cx="9144000" cy="7100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530918-93E6-4C07-B895-9850AB50F76E}">
      <dsp:nvSpPr>
        <dsp:cNvPr id="0" name=""/>
        <dsp:cNvSpPr/>
      </dsp:nvSpPr>
      <dsp:spPr>
        <a:xfrm>
          <a:off x="214801" y="2825936"/>
          <a:ext cx="390548" cy="3905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662AB0-EC45-46B7-9BCE-9F86CB4A1141}">
      <dsp:nvSpPr>
        <dsp:cNvPr id="0" name=""/>
        <dsp:cNvSpPr/>
      </dsp:nvSpPr>
      <dsp:spPr>
        <a:xfrm>
          <a:off x="820152" y="2666166"/>
          <a:ext cx="8323847" cy="71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51" tIns="75151" rIns="75151" bIns="75151"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bg2"/>
              </a:solidFill>
            </a:rPr>
            <a:t>Relays</a:t>
          </a:r>
        </a:p>
      </dsp:txBody>
      <dsp:txXfrm>
        <a:off x="820152" y="2666166"/>
        <a:ext cx="8323847" cy="710088"/>
      </dsp:txXfrm>
    </dsp:sp>
    <dsp:sp modelId="{8D01A7E8-1D53-40A4-868B-63726FB36B9F}">
      <dsp:nvSpPr>
        <dsp:cNvPr id="0" name=""/>
        <dsp:cNvSpPr/>
      </dsp:nvSpPr>
      <dsp:spPr>
        <a:xfrm>
          <a:off x="0" y="3553777"/>
          <a:ext cx="9144000" cy="7100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55417F-C0DA-41BE-AB3C-E46C45697887}">
      <dsp:nvSpPr>
        <dsp:cNvPr id="0" name=""/>
        <dsp:cNvSpPr/>
      </dsp:nvSpPr>
      <dsp:spPr>
        <a:xfrm>
          <a:off x="214801" y="3713547"/>
          <a:ext cx="390548" cy="3905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8ABCC6-29F3-4006-BCA1-0FD0F00244EE}">
      <dsp:nvSpPr>
        <dsp:cNvPr id="0" name=""/>
        <dsp:cNvSpPr/>
      </dsp:nvSpPr>
      <dsp:spPr>
        <a:xfrm>
          <a:off x="820152" y="3553777"/>
          <a:ext cx="8323847" cy="71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51" tIns="75151" rIns="75151" bIns="75151"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bg2"/>
              </a:solidFill>
            </a:rPr>
            <a:t>Appliances</a:t>
          </a:r>
        </a:p>
      </dsp:txBody>
      <dsp:txXfrm>
        <a:off x="820152" y="3553777"/>
        <a:ext cx="8323847" cy="7100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F95F6-AAFE-4419-816F-10203F6F7018}">
      <dsp:nvSpPr>
        <dsp:cNvPr id="0" name=""/>
        <dsp:cNvSpPr/>
      </dsp:nvSpPr>
      <dsp:spPr>
        <a:xfrm>
          <a:off x="0" y="55476"/>
          <a:ext cx="9144000" cy="180022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DAABE-178C-4C76-B484-BE4664FC4896}">
      <dsp:nvSpPr>
        <dsp:cNvPr id="0" name=""/>
        <dsp:cNvSpPr/>
      </dsp:nvSpPr>
      <dsp:spPr>
        <a:xfrm>
          <a:off x="544568" y="503894"/>
          <a:ext cx="990123" cy="9901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64C5D2-23E6-4737-A06C-E1E1FCEB9F34}">
      <dsp:nvSpPr>
        <dsp:cNvPr id="0" name=""/>
        <dsp:cNvSpPr/>
      </dsp:nvSpPr>
      <dsp:spPr>
        <a:xfrm>
          <a:off x="2079259" y="98843"/>
          <a:ext cx="7064740" cy="1800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24" tIns="190524" rIns="190524" bIns="190524" numCol="1" spcCol="1270" anchor="ctr" anchorCtr="0">
          <a:noAutofit/>
        </a:bodyPr>
        <a:lstStyle/>
        <a:p>
          <a:pPr marL="0" lvl="0" indent="0" algn="l" defTabSz="800100">
            <a:lnSpc>
              <a:spcPct val="90000"/>
            </a:lnSpc>
            <a:spcBef>
              <a:spcPct val="0"/>
            </a:spcBef>
            <a:spcAft>
              <a:spcPct val="35000"/>
            </a:spcAft>
            <a:buNone/>
          </a:pPr>
          <a:r>
            <a:rPr lang="en-US" sz="1800" b="1" u="none" kern="1200" dirty="0" err="1">
              <a:solidFill>
                <a:schemeClr val="bg2"/>
              </a:solidFill>
            </a:rPr>
            <a:t>Andriod</a:t>
          </a:r>
          <a:r>
            <a:rPr lang="en-US" sz="1800" b="1" u="none" kern="1200" dirty="0">
              <a:solidFill>
                <a:schemeClr val="bg2"/>
              </a:solidFill>
            </a:rPr>
            <a:t>: </a:t>
          </a:r>
          <a:r>
            <a:rPr lang="en-US" sz="1800" b="0" i="0" kern="1200" baseline="0" dirty="0">
              <a:solidFill>
                <a:schemeClr val="bg2"/>
              </a:solidFill>
            </a:rPr>
            <a:t>Android has an active community of developers and enthusiasts who use the Android Open Source Project (AOSP) source code to develop and distribute their own modified versions of the operating system.</a:t>
          </a:r>
          <a:endParaRPr lang="en-US" sz="1800" kern="1200" dirty="0">
            <a:solidFill>
              <a:schemeClr val="bg2"/>
            </a:solidFill>
          </a:endParaRPr>
        </a:p>
      </dsp:txBody>
      <dsp:txXfrm>
        <a:off x="2079259" y="98843"/>
        <a:ext cx="7064740" cy="1800225"/>
      </dsp:txXfrm>
    </dsp:sp>
    <dsp:sp modelId="{44BED47F-DD18-4B13-93E5-815135A303E8}">
      <dsp:nvSpPr>
        <dsp:cNvPr id="0" name=""/>
        <dsp:cNvSpPr/>
      </dsp:nvSpPr>
      <dsp:spPr>
        <a:xfrm>
          <a:off x="0" y="2282908"/>
          <a:ext cx="9144000" cy="194924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33D193-A79F-4AAC-B2BA-6861126CF3C1}">
      <dsp:nvSpPr>
        <dsp:cNvPr id="0" name=""/>
        <dsp:cNvSpPr/>
      </dsp:nvSpPr>
      <dsp:spPr>
        <a:xfrm>
          <a:off x="544568" y="2698670"/>
          <a:ext cx="990123" cy="9901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5F2F4C-E1F8-4637-BFBC-D9C88DD0E802}">
      <dsp:nvSpPr>
        <dsp:cNvPr id="0" name=""/>
        <dsp:cNvSpPr/>
      </dsp:nvSpPr>
      <dsp:spPr>
        <a:xfrm>
          <a:off x="2079259" y="2293619"/>
          <a:ext cx="7064740" cy="1800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24" tIns="190524" rIns="190524" bIns="190524"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2"/>
              </a:solidFill>
            </a:rPr>
            <a:t>The Arduino Integrated Development Environment (IDE</a:t>
          </a:r>
          <a:r>
            <a:rPr lang="en-US" sz="2000" b="0" i="0" kern="1200" dirty="0">
              <a:solidFill>
                <a:schemeClr val="bg2"/>
              </a:solidFill>
            </a:rPr>
            <a:t>) is a cross-platform application that is written in functions from C and C++. It is used to write and upload programs to Arduino compatible boards, but also, with the help of third-party cores, other vendor development boards.</a:t>
          </a:r>
          <a:endParaRPr lang="en-US" sz="2000" u="none" kern="1200" dirty="0">
            <a:solidFill>
              <a:schemeClr val="bg2"/>
            </a:solidFill>
          </a:endParaRPr>
        </a:p>
      </dsp:txBody>
      <dsp:txXfrm>
        <a:off x="2079259" y="2293619"/>
        <a:ext cx="7064740" cy="18002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F779F-5244-44CC-B834-A168ACE8B991}">
      <dsp:nvSpPr>
        <dsp:cNvPr id="0" name=""/>
        <dsp:cNvSpPr/>
      </dsp:nvSpPr>
      <dsp:spPr>
        <a:xfrm>
          <a:off x="0" y="866774"/>
          <a:ext cx="6400800" cy="16002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85831-BB2B-4B95-A78A-8D1057783981}">
      <dsp:nvSpPr>
        <dsp:cNvPr id="0" name=""/>
        <dsp:cNvSpPr/>
      </dsp:nvSpPr>
      <dsp:spPr>
        <a:xfrm>
          <a:off x="484060" y="1226819"/>
          <a:ext cx="880110" cy="8801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6FF209-72D9-4A63-9139-DA1C80C0E7EF}">
      <dsp:nvSpPr>
        <dsp:cNvPr id="0" name=""/>
        <dsp:cNvSpPr/>
      </dsp:nvSpPr>
      <dsp:spPr>
        <a:xfrm>
          <a:off x="1848231" y="866774"/>
          <a:ext cx="4552569" cy="160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55" tIns="169355" rIns="169355" bIns="169355" numCol="1" spcCol="1270" anchor="ctr" anchorCtr="0">
          <a:noAutofit/>
        </a:bodyPr>
        <a:lstStyle/>
        <a:p>
          <a:pPr marL="0" lvl="0" indent="0" algn="l" defTabSz="666750">
            <a:lnSpc>
              <a:spcPct val="90000"/>
            </a:lnSpc>
            <a:spcBef>
              <a:spcPct val="0"/>
            </a:spcBef>
            <a:spcAft>
              <a:spcPct val="35000"/>
            </a:spcAft>
            <a:buNone/>
          </a:pPr>
          <a:r>
            <a:rPr lang="en-US" sz="1500" b="1" i="0" kern="1200" dirty="0">
              <a:solidFill>
                <a:schemeClr val="bg2"/>
              </a:solidFill>
            </a:rPr>
            <a:t>MIT App Inventor</a:t>
          </a:r>
          <a:r>
            <a:rPr lang="en-US" sz="1500" b="0" i="0" kern="1200" dirty="0">
              <a:solidFill>
                <a:schemeClr val="bg2"/>
              </a:solidFill>
            </a:rPr>
            <a:t> brings the power and simplicity of app creation to the Internet of Things (</a:t>
          </a:r>
          <a:r>
            <a:rPr lang="en-US" sz="1500" b="1" i="0" kern="1200" dirty="0">
              <a:solidFill>
                <a:schemeClr val="bg2"/>
              </a:solidFill>
            </a:rPr>
            <a:t>IoT</a:t>
          </a:r>
          <a:r>
            <a:rPr lang="en-US" sz="1500" b="0" i="0" kern="1200" dirty="0">
              <a:solidFill>
                <a:schemeClr val="bg2"/>
              </a:solidFill>
            </a:rPr>
            <a:t>) and connected devices.</a:t>
          </a:r>
          <a:endParaRPr lang="en-US" sz="1500" kern="1200" dirty="0">
            <a:solidFill>
              <a:schemeClr val="bg2"/>
            </a:solidFill>
          </a:endParaRPr>
        </a:p>
      </dsp:txBody>
      <dsp:txXfrm>
        <a:off x="1848231" y="866774"/>
        <a:ext cx="4552569" cy="1600200"/>
      </dsp:txXfrm>
    </dsp:sp>
    <dsp:sp modelId="{F24E62F3-F279-4A84-AC65-FEE4AAFB914C}">
      <dsp:nvSpPr>
        <dsp:cNvPr id="0" name=""/>
        <dsp:cNvSpPr/>
      </dsp:nvSpPr>
      <dsp:spPr>
        <a:xfrm>
          <a:off x="0" y="2867024"/>
          <a:ext cx="6400800" cy="16002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9B2459-849D-4E3E-9E65-DA8D983B1BFE}">
      <dsp:nvSpPr>
        <dsp:cNvPr id="0" name=""/>
        <dsp:cNvSpPr/>
      </dsp:nvSpPr>
      <dsp:spPr>
        <a:xfrm>
          <a:off x="484060" y="3227069"/>
          <a:ext cx="880110" cy="8801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7876AA-123B-418E-86B1-310DEC6CDF56}">
      <dsp:nvSpPr>
        <dsp:cNvPr id="0" name=""/>
        <dsp:cNvSpPr/>
      </dsp:nvSpPr>
      <dsp:spPr>
        <a:xfrm>
          <a:off x="1848231" y="2867024"/>
          <a:ext cx="4552569" cy="160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55" tIns="169355" rIns="169355" bIns="169355" numCol="1" spcCol="1270" anchor="ctr" anchorCtr="0">
          <a:noAutofit/>
        </a:bodyPr>
        <a:lstStyle/>
        <a:p>
          <a:pPr marL="0" lvl="0" indent="0" algn="l" defTabSz="666750">
            <a:lnSpc>
              <a:spcPct val="90000"/>
            </a:lnSpc>
            <a:spcBef>
              <a:spcPct val="0"/>
            </a:spcBef>
            <a:spcAft>
              <a:spcPct val="35000"/>
            </a:spcAft>
            <a:buNone/>
          </a:pPr>
          <a:r>
            <a:rPr lang="en-US" sz="1500" b="0" i="0" kern="1200" dirty="0">
              <a:solidFill>
                <a:schemeClr val="bg2"/>
              </a:solidFill>
            </a:rPr>
            <a:t>The </a:t>
          </a:r>
          <a:r>
            <a:rPr lang="en-US" sz="1500" b="1" i="0" kern="1200" dirty="0">
              <a:solidFill>
                <a:schemeClr val="bg2"/>
              </a:solidFill>
            </a:rPr>
            <a:t>Firebase component </a:t>
          </a:r>
          <a:r>
            <a:rPr lang="en-US" sz="1500" b="0" i="0" kern="1200" dirty="0">
              <a:solidFill>
                <a:schemeClr val="bg2"/>
              </a:solidFill>
            </a:rPr>
            <a:t>that is provided by App Inventor is super useful, especially when you need to update any number of apps with fresh data. In addition to using Firebase as a datastore, you can also leverage its website authentication in your apps to take care of your user management needs.</a:t>
          </a:r>
          <a:endParaRPr lang="en-US" sz="1500" kern="1200" dirty="0">
            <a:solidFill>
              <a:schemeClr val="bg2"/>
            </a:solidFill>
          </a:endParaRPr>
        </a:p>
      </dsp:txBody>
      <dsp:txXfrm>
        <a:off x="1848231" y="2867024"/>
        <a:ext cx="4552569" cy="1600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67F43-55F9-4C6C-9C14-F40D77A69BE9}">
      <dsp:nvSpPr>
        <dsp:cNvPr id="0" name=""/>
        <dsp:cNvSpPr/>
      </dsp:nvSpPr>
      <dsp:spPr>
        <a:xfrm>
          <a:off x="3552197" y="2646451"/>
          <a:ext cx="234927" cy="1423755"/>
        </a:xfrm>
        <a:custGeom>
          <a:avLst/>
          <a:gdLst/>
          <a:ahLst/>
          <a:cxnLst/>
          <a:rect l="0" t="0" r="0" b="0"/>
          <a:pathLst>
            <a:path>
              <a:moveTo>
                <a:pt x="234927" y="0"/>
              </a:moveTo>
              <a:lnTo>
                <a:pt x="234927" y="1423755"/>
              </a:lnTo>
              <a:lnTo>
                <a:pt x="0" y="14237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6A928E-1AA5-4252-BE73-C32192371DB6}">
      <dsp:nvSpPr>
        <dsp:cNvPr id="0" name=""/>
        <dsp:cNvSpPr/>
      </dsp:nvSpPr>
      <dsp:spPr>
        <a:xfrm>
          <a:off x="3787125" y="2646451"/>
          <a:ext cx="1092660" cy="1549921"/>
        </a:xfrm>
        <a:custGeom>
          <a:avLst/>
          <a:gdLst/>
          <a:ahLst/>
          <a:cxnLst/>
          <a:rect l="0" t="0" r="0" b="0"/>
          <a:pathLst>
            <a:path>
              <a:moveTo>
                <a:pt x="0" y="0"/>
              </a:moveTo>
              <a:lnTo>
                <a:pt x="0" y="1549921"/>
              </a:lnTo>
              <a:lnTo>
                <a:pt x="1092660" y="15499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98A326-9583-46C8-93BB-8FCB9C4BB96B}">
      <dsp:nvSpPr>
        <dsp:cNvPr id="0" name=""/>
        <dsp:cNvSpPr/>
      </dsp:nvSpPr>
      <dsp:spPr>
        <a:xfrm>
          <a:off x="3065431" y="2646451"/>
          <a:ext cx="721693" cy="284356"/>
        </a:xfrm>
        <a:custGeom>
          <a:avLst/>
          <a:gdLst/>
          <a:ahLst/>
          <a:cxnLst/>
          <a:rect l="0" t="0" r="0" b="0"/>
          <a:pathLst>
            <a:path>
              <a:moveTo>
                <a:pt x="721693" y="0"/>
              </a:moveTo>
              <a:lnTo>
                <a:pt x="721693" y="284356"/>
              </a:lnTo>
              <a:lnTo>
                <a:pt x="0" y="2843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5A460E-5752-4110-B033-F531E0BBB08C}">
      <dsp:nvSpPr>
        <dsp:cNvPr id="0" name=""/>
        <dsp:cNvSpPr/>
      </dsp:nvSpPr>
      <dsp:spPr>
        <a:xfrm>
          <a:off x="3787125" y="2646451"/>
          <a:ext cx="964749" cy="357124"/>
        </a:xfrm>
        <a:custGeom>
          <a:avLst/>
          <a:gdLst/>
          <a:ahLst/>
          <a:cxnLst/>
          <a:rect l="0" t="0" r="0" b="0"/>
          <a:pathLst>
            <a:path>
              <a:moveTo>
                <a:pt x="0" y="0"/>
              </a:moveTo>
              <a:lnTo>
                <a:pt x="0" y="357124"/>
              </a:lnTo>
              <a:lnTo>
                <a:pt x="964749" y="3571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BB8C4B-AC24-42B8-8CBF-9024B6E8F2E0}">
      <dsp:nvSpPr>
        <dsp:cNvPr id="0" name=""/>
        <dsp:cNvSpPr/>
      </dsp:nvSpPr>
      <dsp:spPr>
        <a:xfrm>
          <a:off x="4143799" y="1932201"/>
          <a:ext cx="91440" cy="211256"/>
        </a:xfrm>
        <a:custGeom>
          <a:avLst/>
          <a:gdLst/>
          <a:ahLst/>
          <a:cxnLst/>
          <a:rect l="0" t="0" r="0" b="0"/>
          <a:pathLst>
            <a:path>
              <a:moveTo>
                <a:pt x="45720" y="0"/>
              </a:moveTo>
              <a:lnTo>
                <a:pt x="45720" y="2112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E2E29E-387A-4897-876D-05B9D5FF7B16}">
      <dsp:nvSpPr>
        <dsp:cNvPr id="0" name=""/>
        <dsp:cNvSpPr/>
      </dsp:nvSpPr>
      <dsp:spPr>
        <a:xfrm>
          <a:off x="4143799" y="1217952"/>
          <a:ext cx="91440" cy="211256"/>
        </a:xfrm>
        <a:custGeom>
          <a:avLst/>
          <a:gdLst/>
          <a:ahLst/>
          <a:cxnLst/>
          <a:rect l="0" t="0" r="0" b="0"/>
          <a:pathLst>
            <a:path>
              <a:moveTo>
                <a:pt x="45720" y="0"/>
              </a:moveTo>
              <a:lnTo>
                <a:pt x="45720" y="2112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32BB2B-0702-4823-A93E-67CDF46A01FE}">
      <dsp:nvSpPr>
        <dsp:cNvPr id="0" name=""/>
        <dsp:cNvSpPr/>
      </dsp:nvSpPr>
      <dsp:spPr>
        <a:xfrm>
          <a:off x="4143799" y="503702"/>
          <a:ext cx="91440" cy="211256"/>
        </a:xfrm>
        <a:custGeom>
          <a:avLst/>
          <a:gdLst/>
          <a:ahLst/>
          <a:cxnLst/>
          <a:rect l="0" t="0" r="0" b="0"/>
          <a:pathLst>
            <a:path>
              <a:moveTo>
                <a:pt x="45720" y="0"/>
              </a:moveTo>
              <a:lnTo>
                <a:pt x="45720" y="2112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C2BC8C-AEA9-4014-9983-B634E91EF227}">
      <dsp:nvSpPr>
        <dsp:cNvPr id="0" name=""/>
        <dsp:cNvSpPr/>
      </dsp:nvSpPr>
      <dsp:spPr>
        <a:xfrm>
          <a:off x="3686526" y="710"/>
          <a:ext cx="1005985" cy="5029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Mobile App</a:t>
          </a:r>
        </a:p>
      </dsp:txBody>
      <dsp:txXfrm>
        <a:off x="3686526" y="710"/>
        <a:ext cx="1005985" cy="502992"/>
      </dsp:txXfrm>
    </dsp:sp>
    <dsp:sp modelId="{87A9830B-0E77-4F88-93CD-75A96ED10A2F}">
      <dsp:nvSpPr>
        <dsp:cNvPr id="0" name=""/>
        <dsp:cNvSpPr/>
      </dsp:nvSpPr>
      <dsp:spPr>
        <a:xfrm>
          <a:off x="3686526" y="714959"/>
          <a:ext cx="1005985" cy="5029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686526" y="714959"/>
        <a:ext cx="1005985" cy="502992"/>
      </dsp:txXfrm>
    </dsp:sp>
    <dsp:sp modelId="{72E74501-7C4C-4036-BD53-8113C01A039D}">
      <dsp:nvSpPr>
        <dsp:cNvPr id="0" name=""/>
        <dsp:cNvSpPr/>
      </dsp:nvSpPr>
      <dsp:spPr>
        <a:xfrm>
          <a:off x="3686526" y="1429209"/>
          <a:ext cx="1005985" cy="5029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Database</a:t>
          </a:r>
        </a:p>
      </dsp:txBody>
      <dsp:txXfrm>
        <a:off x="3686526" y="1429209"/>
        <a:ext cx="1005985" cy="502992"/>
      </dsp:txXfrm>
    </dsp:sp>
    <dsp:sp modelId="{80F39EDD-BFF1-4A68-90AD-43C0C4426402}">
      <dsp:nvSpPr>
        <dsp:cNvPr id="0" name=""/>
        <dsp:cNvSpPr/>
      </dsp:nvSpPr>
      <dsp:spPr>
        <a:xfrm>
          <a:off x="3686526" y="2143458"/>
          <a:ext cx="1005985" cy="5029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ESP-32</a:t>
          </a:r>
        </a:p>
      </dsp:txBody>
      <dsp:txXfrm>
        <a:off x="3686526" y="2143458"/>
        <a:ext cx="1005985" cy="502992"/>
      </dsp:txXfrm>
    </dsp:sp>
    <dsp:sp modelId="{8DEBF7BF-1F14-4E22-AE03-F6077C04A75C}">
      <dsp:nvSpPr>
        <dsp:cNvPr id="0" name=""/>
        <dsp:cNvSpPr/>
      </dsp:nvSpPr>
      <dsp:spPr>
        <a:xfrm>
          <a:off x="4751875" y="2752079"/>
          <a:ext cx="1005985" cy="5029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Bulb 2</a:t>
          </a:r>
        </a:p>
      </dsp:txBody>
      <dsp:txXfrm>
        <a:off x="4751875" y="2752079"/>
        <a:ext cx="1005985" cy="502992"/>
      </dsp:txXfrm>
    </dsp:sp>
    <dsp:sp modelId="{BCF74F54-C40E-414A-BD96-223551A4A8DF}">
      <dsp:nvSpPr>
        <dsp:cNvPr id="0" name=""/>
        <dsp:cNvSpPr/>
      </dsp:nvSpPr>
      <dsp:spPr>
        <a:xfrm>
          <a:off x="2059446" y="2679311"/>
          <a:ext cx="1005985" cy="5029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Bulb 1</a:t>
          </a:r>
        </a:p>
      </dsp:txBody>
      <dsp:txXfrm>
        <a:off x="2059446" y="2679311"/>
        <a:ext cx="1005985" cy="502992"/>
      </dsp:txXfrm>
    </dsp:sp>
    <dsp:sp modelId="{E4F86868-966E-47CE-BE16-585A468C83FD}">
      <dsp:nvSpPr>
        <dsp:cNvPr id="0" name=""/>
        <dsp:cNvSpPr/>
      </dsp:nvSpPr>
      <dsp:spPr>
        <a:xfrm>
          <a:off x="4879786" y="3944875"/>
          <a:ext cx="1005985" cy="5029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Fan</a:t>
          </a:r>
        </a:p>
      </dsp:txBody>
      <dsp:txXfrm>
        <a:off x="4879786" y="3944875"/>
        <a:ext cx="1005985" cy="502992"/>
      </dsp:txXfrm>
    </dsp:sp>
    <dsp:sp modelId="{0071F22D-EBE6-4228-A01A-1D440584BA20}">
      <dsp:nvSpPr>
        <dsp:cNvPr id="0" name=""/>
        <dsp:cNvSpPr/>
      </dsp:nvSpPr>
      <dsp:spPr>
        <a:xfrm>
          <a:off x="2032747" y="3637089"/>
          <a:ext cx="1519449" cy="8662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Automatic Water Motor</a:t>
          </a:r>
        </a:p>
      </dsp:txBody>
      <dsp:txXfrm>
        <a:off x="2032747" y="3637089"/>
        <a:ext cx="1519449" cy="8662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8/13/2020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8/13/2020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8/13/2020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8/13/2020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8/13/2020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8/13/2020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8/13/2020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8/13/2020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8/13/2020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8/13/2020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8/13/2020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8/13/2020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IOT based Home Automation System</a:t>
            </a:r>
            <a:endParaRPr dirty="0"/>
          </a:p>
        </p:txBody>
      </p:sp>
      <p:sp>
        <p:nvSpPr>
          <p:cNvPr id="3" name="Subtitle 2"/>
          <p:cNvSpPr>
            <a:spLocks noGrp="1"/>
          </p:cNvSpPr>
          <p:nvPr>
            <p:ph type="subTitle" idx="1"/>
          </p:nvPr>
        </p:nvSpPr>
        <p:spPr/>
        <p:txBody>
          <a:bodyPr/>
          <a:lstStyle/>
          <a:p>
            <a:r>
              <a:rPr lang="en-US" dirty="0"/>
              <a:t>By. Arwa Aamir</a:t>
            </a:r>
            <a:endParaRPr dirty="0"/>
          </a:p>
        </p:txBody>
      </p:sp>
    </p:spTree>
    <p:extLst>
      <p:ext uri="{BB962C8B-B14F-4D97-AF65-F5344CB8AC3E}">
        <p14:creationId xmlns:p14="http://schemas.microsoft.com/office/powerpoint/2010/main" val="242453831"/>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997952" y="1600200"/>
            <a:ext cx="3127248" cy="1828800"/>
          </a:xfrm>
        </p:spPr>
        <p:txBody>
          <a:bodyPr anchor="b">
            <a:normAutofit/>
          </a:bodyPr>
          <a:lstStyle/>
          <a:p>
            <a:r>
              <a:rPr lang="en-US" dirty="0"/>
              <a:t>Database via Google Firebase</a:t>
            </a:r>
            <a:endParaRPr dirty="0"/>
          </a:p>
        </p:txBody>
      </p:sp>
      <p:pic>
        <p:nvPicPr>
          <p:cNvPr id="5122" name="Picture 2" descr="IOT with Firebase : Connecting Arduino NodeMCU with Google ...">
            <a:extLst>
              <a:ext uri="{FF2B5EF4-FFF2-40B4-BE49-F238E27FC236}">
                <a16:creationId xmlns:a16="http://schemas.microsoft.com/office/drawing/2014/main" id="{EA8734E0-7085-4789-B086-C5D082BED4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1251" y="1524762"/>
            <a:ext cx="6400800" cy="3808476"/>
          </a:xfrm>
          <a:prstGeom prst="rect">
            <a:avLst/>
          </a:prstGeom>
          <a:solidFill>
            <a:srgbClr val="FFFFFF"/>
          </a:solidFill>
        </p:spPr>
      </p:pic>
      <p:sp>
        <p:nvSpPr>
          <p:cNvPr id="14" name="Content Placeholder 13"/>
          <p:cNvSpPr>
            <a:spLocks noGrp="1"/>
          </p:cNvSpPr>
          <p:nvPr>
            <p:ph type="body" sz="half" idx="2"/>
          </p:nvPr>
        </p:nvSpPr>
        <p:spPr>
          <a:xfrm>
            <a:off x="7997952" y="3429000"/>
            <a:ext cx="3127248" cy="1828800"/>
          </a:xfrm>
        </p:spPr>
        <p:txBody>
          <a:bodyPr>
            <a:normAutofit/>
          </a:bodyPr>
          <a:lstStyle/>
          <a:p>
            <a:pPr>
              <a:spcAft>
                <a:spcPts val="600"/>
              </a:spcAft>
            </a:pPr>
            <a:r>
              <a:rPr lang="en-US" b="0" i="0">
                <a:effectLst/>
              </a:rPr>
              <a:t>Google Firebase cloud is a platform that provides several services such as Authentication, real time database, and so on. To build this IoT project we will use a real time database features.</a:t>
            </a:r>
            <a:endParaRPr lang="en-US"/>
          </a:p>
        </p:txBody>
      </p:sp>
    </p:spTree>
    <p:extLst>
      <p:ext uri="{BB962C8B-B14F-4D97-AF65-F5344CB8AC3E}">
        <p14:creationId xmlns:p14="http://schemas.microsoft.com/office/powerpoint/2010/main" val="3888306804"/>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8CEDD3-DE94-4E3A-81C8-5FBE06C43508}"/>
              </a:ext>
            </a:extLst>
          </p:cNvPr>
          <p:cNvPicPr>
            <a:picLocks noChangeAspect="1"/>
          </p:cNvPicPr>
          <p:nvPr/>
        </p:nvPicPr>
        <p:blipFill rotWithShape="1">
          <a:blip r:embed="rId2"/>
          <a:srcRect r="18223" b="1"/>
          <a:stretch/>
        </p:blipFill>
        <p:spPr>
          <a:xfrm>
            <a:off x="20" y="10"/>
            <a:ext cx="12191980" cy="6857990"/>
          </a:xfrm>
          <a:prstGeom prst="rect">
            <a:avLst/>
          </a:prstGeom>
          <a:noFill/>
        </p:spPr>
      </p:pic>
    </p:spTree>
    <p:extLst>
      <p:ext uri="{BB962C8B-B14F-4D97-AF65-F5344CB8AC3E}">
        <p14:creationId xmlns:p14="http://schemas.microsoft.com/office/powerpoint/2010/main" val="2471827344"/>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Description</a:t>
            </a:r>
            <a:endParaRPr dirty="0"/>
          </a:p>
        </p:txBody>
      </p:sp>
      <p:pic>
        <p:nvPicPr>
          <p:cNvPr id="6" name="Graphic 5" descr="Gears">
            <a:extLst>
              <a:ext uri="{FF2B5EF4-FFF2-40B4-BE49-F238E27FC236}">
                <a16:creationId xmlns:a16="http://schemas.microsoft.com/office/drawing/2014/main" id="{3FAB1B11-D909-40A8-9476-540FEB5BC6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48600" y="533400"/>
            <a:ext cx="3124200" cy="3124200"/>
          </a:xfrm>
          <a:prstGeom prst="rect">
            <a:avLst/>
          </a:prstGeom>
        </p:spPr>
      </p:pic>
    </p:spTree>
    <p:extLst>
      <p:ext uri="{BB962C8B-B14F-4D97-AF65-F5344CB8AC3E}">
        <p14:creationId xmlns:p14="http://schemas.microsoft.com/office/powerpoint/2010/main" val="4264089628"/>
      </p:ext>
    </p:extLst>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Hardware Description</a:t>
            </a:r>
            <a:endParaRPr dirty="0"/>
          </a:p>
        </p:txBody>
      </p:sp>
      <p:sp>
        <p:nvSpPr>
          <p:cNvPr id="14" name="Content Placeholder 13"/>
          <p:cNvSpPr>
            <a:spLocks noGrp="1"/>
          </p:cNvSpPr>
          <p:nvPr>
            <p:ph idx="1"/>
          </p:nvPr>
        </p:nvSpPr>
        <p:spPr/>
        <p:txBody>
          <a:bodyPr>
            <a:normAutofit/>
          </a:bodyPr>
          <a:lstStyle/>
          <a:p>
            <a:pPr algn="l"/>
            <a:r>
              <a:rPr lang="en-US" sz="1800" b="0" i="0" u="none" strike="noStrike" baseline="0" dirty="0">
                <a:solidFill>
                  <a:schemeClr val="tx1"/>
                </a:solidFill>
                <a:latin typeface="Myanmar Text" panose="020B0502040204020203" pitchFamily="34" charset="0"/>
              </a:rPr>
              <a:t>Home automation contains a controller, various sensors, relays, motors and further A.C. Appliances which are needed to be controlled.</a:t>
            </a:r>
          </a:p>
          <a:p>
            <a:pPr algn="l"/>
            <a:r>
              <a:rPr lang="en-US" sz="1800" b="0" i="0" u="none" strike="noStrike" baseline="0" dirty="0">
                <a:solidFill>
                  <a:schemeClr val="tx1"/>
                </a:solidFill>
                <a:latin typeface="Myanmar Text" panose="020B0502040204020203" pitchFamily="34" charset="0"/>
              </a:rPr>
              <a:t>It has ESP32 controller which provides the necessary signals for then output devices connected.</a:t>
            </a:r>
          </a:p>
          <a:p>
            <a:pPr algn="l"/>
            <a:r>
              <a:rPr lang="en-US" sz="1800" b="0" i="0" u="none" strike="noStrike" baseline="0" dirty="0">
                <a:solidFill>
                  <a:schemeClr val="tx1"/>
                </a:solidFill>
                <a:latin typeface="Myanmar Text" panose="020B0502040204020203" pitchFamily="34" charset="0"/>
              </a:rPr>
              <a:t>A water level sensor is used to control the automatic water motor.</a:t>
            </a:r>
          </a:p>
          <a:p>
            <a:pPr algn="l"/>
            <a:r>
              <a:rPr lang="en-US" sz="1800" b="0" i="0" u="none" strike="noStrike" baseline="0" dirty="0">
                <a:solidFill>
                  <a:schemeClr val="tx1"/>
                </a:solidFill>
                <a:latin typeface="Myanmar Text" panose="020B0502040204020203" pitchFamily="34" charset="0"/>
              </a:rPr>
              <a:t>Relays are connected in the circuit to switch the AC appliances and isolate them fro</a:t>
            </a:r>
            <a:r>
              <a:rPr lang="en-US" sz="1800" dirty="0">
                <a:solidFill>
                  <a:schemeClr val="tx1"/>
                </a:solidFill>
                <a:latin typeface="Myanmar Text" panose="020B0502040204020203" pitchFamily="34" charset="0"/>
              </a:rPr>
              <a:t>m </a:t>
            </a:r>
            <a:r>
              <a:rPr lang="en-US" sz="1800" b="0" i="0" u="none" strike="noStrike" baseline="0" dirty="0">
                <a:solidFill>
                  <a:schemeClr val="tx1"/>
                </a:solidFill>
                <a:latin typeface="Myanmar Text" panose="020B0502040204020203" pitchFamily="34" charset="0"/>
              </a:rPr>
              <a:t>the microcontroller.</a:t>
            </a:r>
          </a:p>
          <a:p>
            <a:pPr algn="l"/>
            <a:r>
              <a:rPr lang="en-US" sz="1800" b="0" i="0" u="none" strike="noStrike" baseline="0" dirty="0">
                <a:solidFill>
                  <a:schemeClr val="tx1"/>
                </a:solidFill>
                <a:latin typeface="Myanmar Text" panose="020B0502040204020203" pitchFamily="34" charset="0"/>
              </a:rPr>
              <a:t>AC-DC adapters are used for powering up the microcontrollers and DC Motors.</a:t>
            </a:r>
          </a:p>
          <a:p>
            <a:pPr algn="l"/>
            <a:r>
              <a:rPr lang="en-US" sz="1800" dirty="0">
                <a:solidFill>
                  <a:schemeClr val="tx1"/>
                </a:solidFill>
                <a:latin typeface="Myanmar Text" panose="020B0502040204020203" pitchFamily="34" charset="0"/>
              </a:rPr>
              <a:t>Voltage Regulators and Buck Converters are also used to bring down the level of DC voltage and restrain it to a constant level and avoid surges.</a:t>
            </a:r>
          </a:p>
        </p:txBody>
      </p:sp>
    </p:spTree>
    <p:extLst>
      <p:ext uri="{BB962C8B-B14F-4D97-AF65-F5344CB8AC3E}">
        <p14:creationId xmlns:p14="http://schemas.microsoft.com/office/powerpoint/2010/main" val="2695118139"/>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CCF50EEA-B54E-49B7-A687-3939305A9DEC}"/>
              </a:ext>
            </a:extLst>
          </p:cNvPr>
          <p:cNvGraphicFramePr>
            <a:graphicFrameLocks noGrp="1"/>
          </p:cNvGraphicFramePr>
          <p:nvPr>
            <p:ph idx="1"/>
            <p:extLst>
              <p:ext uri="{D42A27DB-BD31-4B8C-83A1-F6EECF244321}">
                <p14:modId xmlns:p14="http://schemas.microsoft.com/office/powerpoint/2010/main" val="3287656839"/>
              </p:ext>
            </p:extLst>
          </p:nvPr>
        </p:nvGraphicFramePr>
        <p:xfrm>
          <a:off x="3048000" y="1562100"/>
          <a:ext cx="9144000"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BE63EED4-962F-4B6E-A085-187DC3489696}"/>
              </a:ext>
            </a:extLst>
          </p:cNvPr>
          <p:cNvSpPr>
            <a:spLocks noGrp="1"/>
          </p:cNvSpPr>
          <p:nvPr>
            <p:ph type="title"/>
          </p:nvPr>
        </p:nvSpPr>
        <p:spPr/>
        <p:txBody>
          <a:bodyPr/>
          <a:lstStyle/>
          <a:p>
            <a:r>
              <a:rPr lang="en-US" dirty="0"/>
              <a:t>Block Diagram</a:t>
            </a:r>
          </a:p>
        </p:txBody>
      </p:sp>
      <p:sp>
        <p:nvSpPr>
          <p:cNvPr id="6" name="AutoShape 2">
            <a:extLst>
              <a:ext uri="{FF2B5EF4-FFF2-40B4-BE49-F238E27FC236}">
                <a16:creationId xmlns:a16="http://schemas.microsoft.com/office/drawing/2014/main" id="{8EB8F532-7F24-44E4-9225-6B948B711B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D2999D45-ED5B-4290-97CB-7DAFB61820FD}"/>
              </a:ext>
            </a:extLst>
          </p:cNvPr>
          <p:cNvSpPr/>
          <p:nvPr/>
        </p:nvSpPr>
        <p:spPr>
          <a:xfrm>
            <a:off x="1828800" y="50292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Sensor</a:t>
            </a:r>
          </a:p>
        </p:txBody>
      </p:sp>
      <p:cxnSp>
        <p:nvCxnSpPr>
          <p:cNvPr id="12" name="Straight Connector 11">
            <a:extLst>
              <a:ext uri="{FF2B5EF4-FFF2-40B4-BE49-F238E27FC236}">
                <a16:creationId xmlns:a16="http://schemas.microsoft.com/office/drawing/2014/main" id="{94F552BE-7F87-415B-AA4A-8B0972A0040A}"/>
              </a:ext>
            </a:extLst>
          </p:cNvPr>
          <p:cNvCxnSpPr>
            <a:stCxn id="10" idx="3"/>
          </p:cNvCxnSpPr>
          <p:nvPr/>
        </p:nvCxnSpPr>
        <p:spPr>
          <a:xfrm>
            <a:off x="3352800" y="5410200"/>
            <a:ext cx="1371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029969"/>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ircuit board&#10;&#10;Description automatically generated">
            <a:extLst>
              <a:ext uri="{FF2B5EF4-FFF2-40B4-BE49-F238E27FC236}">
                <a16:creationId xmlns:a16="http://schemas.microsoft.com/office/drawing/2014/main" id="{D14C64C4-2ED9-4372-8ABF-620062939F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312318" y="-1790700"/>
            <a:ext cx="5872163" cy="10439400"/>
          </a:xfrm>
        </p:spPr>
      </p:pic>
      <p:sp>
        <p:nvSpPr>
          <p:cNvPr id="6" name="AutoShape 2">
            <a:extLst>
              <a:ext uri="{FF2B5EF4-FFF2-40B4-BE49-F238E27FC236}">
                <a16:creationId xmlns:a16="http://schemas.microsoft.com/office/drawing/2014/main" id="{8EB8F532-7F24-44E4-9225-6B948B711B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32390015"/>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omputer sitting on top of a wooden table&#10;&#10;Description automatically generated">
            <a:extLst>
              <a:ext uri="{FF2B5EF4-FFF2-40B4-BE49-F238E27FC236}">
                <a16:creationId xmlns:a16="http://schemas.microsoft.com/office/drawing/2014/main" id="{34AC2671-1AFA-4A47-BFFF-E151B94E48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28600"/>
            <a:ext cx="11108266" cy="6248400"/>
          </a:xfrm>
        </p:spPr>
      </p:pic>
      <p:sp>
        <p:nvSpPr>
          <p:cNvPr id="6" name="AutoShape 2">
            <a:extLst>
              <a:ext uri="{FF2B5EF4-FFF2-40B4-BE49-F238E27FC236}">
                <a16:creationId xmlns:a16="http://schemas.microsoft.com/office/drawing/2014/main" id="{8EB8F532-7F24-44E4-9225-6B948B711B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16578581"/>
      </p:ext>
    </p:extLst>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Thank You!</a:t>
            </a:r>
            <a:endParaRPr dirty="0"/>
          </a:p>
        </p:txBody>
      </p:sp>
      <p:pic>
        <p:nvPicPr>
          <p:cNvPr id="5" name="Graphic 4" descr="Ghost">
            <a:extLst>
              <a:ext uri="{FF2B5EF4-FFF2-40B4-BE49-F238E27FC236}">
                <a16:creationId xmlns:a16="http://schemas.microsoft.com/office/drawing/2014/main" id="{C2E86A61-D193-43D8-99B1-AE1B6EA1E4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5800" y="647700"/>
            <a:ext cx="1752600" cy="1752600"/>
          </a:xfrm>
          <a:prstGeom prst="rect">
            <a:avLst/>
          </a:prstGeom>
        </p:spPr>
      </p:pic>
      <p:pic>
        <p:nvPicPr>
          <p:cNvPr id="7" name="Graphic 6" descr="Internet Of Things">
            <a:extLst>
              <a:ext uri="{FF2B5EF4-FFF2-40B4-BE49-F238E27FC236}">
                <a16:creationId xmlns:a16="http://schemas.microsoft.com/office/drawing/2014/main" id="{981F7315-62CA-44AB-8013-A96CFE75B0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70000" y="2794000"/>
            <a:ext cx="3073400" cy="3073400"/>
          </a:xfrm>
          <a:prstGeom prst="rect">
            <a:avLst/>
          </a:prstGeom>
        </p:spPr>
      </p:pic>
      <p:pic>
        <p:nvPicPr>
          <p:cNvPr id="9" name="Graphic 8" descr="Fireworks">
            <a:extLst>
              <a:ext uri="{FF2B5EF4-FFF2-40B4-BE49-F238E27FC236}">
                <a16:creationId xmlns:a16="http://schemas.microsoft.com/office/drawing/2014/main" id="{DB959AA7-DFBC-47CC-9984-02C2BC0596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58200" y="1219200"/>
            <a:ext cx="1752600" cy="1752600"/>
          </a:xfrm>
          <a:prstGeom prst="rect">
            <a:avLst/>
          </a:prstGeom>
        </p:spPr>
      </p:pic>
    </p:spTree>
    <p:extLst>
      <p:ext uri="{BB962C8B-B14F-4D97-AF65-F5344CB8AC3E}">
        <p14:creationId xmlns:p14="http://schemas.microsoft.com/office/powerpoint/2010/main" val="3359313737"/>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997952" y="1600200"/>
            <a:ext cx="3127248" cy="1828800"/>
          </a:xfrm>
        </p:spPr>
        <p:txBody>
          <a:bodyPr anchor="b">
            <a:normAutofit/>
          </a:bodyPr>
          <a:lstStyle/>
          <a:p>
            <a:r>
              <a:rPr lang="en-US" dirty="0"/>
              <a:t>What is Home Automation?</a:t>
            </a:r>
            <a:endParaRPr dirty="0"/>
          </a:p>
        </p:txBody>
      </p:sp>
      <p:pic>
        <p:nvPicPr>
          <p:cNvPr id="1026" name="Picture 2" descr="Help you with your home automation and iot projects by Samphilipsdev">
            <a:extLst>
              <a:ext uri="{FF2B5EF4-FFF2-40B4-BE49-F238E27FC236}">
                <a16:creationId xmlns:a16="http://schemas.microsoft.com/office/drawing/2014/main" id="{3B72D95A-C16E-4534-9428-60CF57EAB5A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100" r="4738" b="2"/>
          <a:stretch/>
        </p:blipFill>
        <p:spPr bwMode="auto">
          <a:xfrm>
            <a:off x="781251" y="777240"/>
            <a:ext cx="6400800" cy="5303520"/>
          </a:xfrm>
          <a:prstGeom prst="rect">
            <a:avLst/>
          </a:prstGeom>
          <a:solidFill>
            <a:srgbClr val="FFFFFF"/>
          </a:solidFill>
        </p:spPr>
      </p:pic>
      <p:sp>
        <p:nvSpPr>
          <p:cNvPr id="14" name="Content Placeholder 13"/>
          <p:cNvSpPr>
            <a:spLocks noGrp="1"/>
          </p:cNvSpPr>
          <p:nvPr>
            <p:ph type="body" sz="half" idx="2"/>
          </p:nvPr>
        </p:nvSpPr>
        <p:spPr>
          <a:xfrm>
            <a:off x="7997952" y="3429000"/>
            <a:ext cx="3127248" cy="1828800"/>
          </a:xfrm>
        </p:spPr>
        <p:txBody>
          <a:bodyPr>
            <a:normAutofit/>
          </a:bodyPr>
          <a:lstStyle/>
          <a:p>
            <a:pPr>
              <a:spcAft>
                <a:spcPts val="600"/>
              </a:spcAft>
            </a:pPr>
            <a:r>
              <a:rPr lang="en-US" sz="1500" b="0" i="0" u="none" strike="noStrike" baseline="0" dirty="0"/>
              <a:t>Home Automation is a wireless home appliance control system accessed by a remote device such as mobile phone(Android or IOs) to allow a homeowner to control, monitor and coordinate home appliances, without changing the home infrastructure.</a:t>
            </a:r>
            <a:endParaRPr lang="en-US" sz="1500" dirty="0"/>
          </a:p>
        </p:txBody>
      </p:sp>
    </p:spTree>
    <p:extLst>
      <p:ext uri="{BB962C8B-B14F-4D97-AF65-F5344CB8AC3E}">
        <p14:creationId xmlns:p14="http://schemas.microsoft.com/office/powerpoint/2010/main" val="906438142"/>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997952" y="1600200"/>
            <a:ext cx="3127248" cy="1828800"/>
          </a:xfrm>
        </p:spPr>
        <p:txBody>
          <a:bodyPr anchor="b">
            <a:normAutofit/>
          </a:bodyPr>
          <a:lstStyle/>
          <a:p>
            <a:r>
              <a:rPr lang="en-US" dirty="0"/>
              <a:t>Why is Home Automation needed?</a:t>
            </a:r>
            <a:endParaRPr dirty="0"/>
          </a:p>
        </p:txBody>
      </p:sp>
      <p:pic>
        <p:nvPicPr>
          <p:cNvPr id="2050" name="Picture 2" descr="Do smart home automation and iot projects by Hamza_majeed">
            <a:extLst>
              <a:ext uri="{FF2B5EF4-FFF2-40B4-BE49-F238E27FC236}">
                <a16:creationId xmlns:a16="http://schemas.microsoft.com/office/drawing/2014/main" id="{97DCB336-093C-4611-98D8-8399323A8D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111" b="-1"/>
          <a:stretch/>
        </p:blipFill>
        <p:spPr bwMode="auto">
          <a:xfrm>
            <a:off x="781251" y="777240"/>
            <a:ext cx="6400800" cy="5303520"/>
          </a:xfrm>
          <a:prstGeom prst="rect">
            <a:avLst/>
          </a:prstGeom>
          <a:solidFill>
            <a:srgbClr val="FFFFFF"/>
          </a:solidFill>
        </p:spPr>
      </p:pic>
      <p:sp>
        <p:nvSpPr>
          <p:cNvPr id="14" name="Content Placeholder 13"/>
          <p:cNvSpPr>
            <a:spLocks noGrp="1"/>
          </p:cNvSpPr>
          <p:nvPr>
            <p:ph type="body" sz="half" idx="2"/>
          </p:nvPr>
        </p:nvSpPr>
        <p:spPr>
          <a:xfrm>
            <a:off x="7997952" y="3429000"/>
            <a:ext cx="3127248" cy="1828800"/>
          </a:xfrm>
        </p:spPr>
        <p:txBody>
          <a:bodyPr>
            <a:normAutofit/>
          </a:bodyPr>
          <a:lstStyle/>
          <a:p>
            <a:pPr>
              <a:spcAft>
                <a:spcPts val="600"/>
              </a:spcAft>
            </a:pPr>
            <a:r>
              <a:rPr lang="en-US" b="0" i="0" u="none" strike="noStrike" baseline="0" dirty="0"/>
              <a:t>1. Saves time</a:t>
            </a:r>
          </a:p>
          <a:p>
            <a:pPr>
              <a:spcAft>
                <a:spcPts val="600"/>
              </a:spcAft>
            </a:pPr>
            <a:r>
              <a:rPr lang="en-US" b="0" i="0" u="none" strike="noStrike" baseline="0" dirty="0"/>
              <a:t>2. Save money (Long run)</a:t>
            </a:r>
          </a:p>
          <a:p>
            <a:pPr>
              <a:spcAft>
                <a:spcPts val="600"/>
              </a:spcAft>
            </a:pPr>
            <a:r>
              <a:rPr lang="en-US" b="0" i="0" u="none" strike="noStrike" baseline="0" dirty="0"/>
              <a:t>3. Self Maintenance</a:t>
            </a:r>
          </a:p>
          <a:p>
            <a:pPr>
              <a:spcAft>
                <a:spcPts val="600"/>
              </a:spcAft>
            </a:pPr>
            <a:r>
              <a:rPr lang="en-US" b="0" i="0" u="none" strike="noStrike" baseline="0" dirty="0"/>
              <a:t>4. Security</a:t>
            </a:r>
          </a:p>
          <a:p>
            <a:pPr>
              <a:spcAft>
                <a:spcPts val="600"/>
              </a:spcAft>
            </a:pPr>
            <a:r>
              <a:rPr lang="en-US" b="0" i="0" u="none" strike="noStrike" baseline="0" dirty="0"/>
              <a:t>5. Makes life easy</a:t>
            </a:r>
            <a:endParaRPr lang="en-US" dirty="0"/>
          </a:p>
        </p:txBody>
      </p:sp>
    </p:spTree>
    <p:extLst>
      <p:ext uri="{BB962C8B-B14F-4D97-AF65-F5344CB8AC3E}">
        <p14:creationId xmlns:p14="http://schemas.microsoft.com/office/powerpoint/2010/main" val="3147762997"/>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1143000"/>
          </a:xfrm>
        </p:spPr>
        <p:txBody>
          <a:bodyPr anchor="b">
            <a:normAutofit/>
          </a:bodyPr>
          <a:lstStyle/>
          <a:p>
            <a:r>
              <a:rPr lang="en-US" dirty="0"/>
              <a:t>System Design</a:t>
            </a:r>
            <a:endParaRPr dirty="0"/>
          </a:p>
        </p:txBody>
      </p:sp>
      <p:sp>
        <p:nvSpPr>
          <p:cNvPr id="14" name="Content Placeholder 13"/>
          <p:cNvSpPr>
            <a:spLocks noGrp="1"/>
          </p:cNvSpPr>
          <p:nvPr>
            <p:ph sz="half" idx="1"/>
          </p:nvPr>
        </p:nvSpPr>
        <p:spPr>
          <a:xfrm>
            <a:off x="1524000" y="1825625"/>
            <a:ext cx="4343400" cy="4270375"/>
          </a:xfrm>
        </p:spPr>
        <p:txBody>
          <a:bodyPr>
            <a:normAutofit/>
          </a:bodyPr>
          <a:lstStyle/>
          <a:p>
            <a:r>
              <a:rPr lang="en-US" sz="1400" b="0" i="0" u="none" strike="noStrike" baseline="0" dirty="0"/>
              <a:t>HA is a system which is controlled by a remote system such as a cell phone like , Android or IOs Phone.</a:t>
            </a:r>
          </a:p>
          <a:p>
            <a:r>
              <a:rPr lang="en-US" sz="1400" b="0" i="0" u="none" strike="noStrike" baseline="0" dirty="0"/>
              <a:t>It is built around a microcontroller ,with adjoining relays for interfacing with AC devices.</a:t>
            </a:r>
          </a:p>
          <a:p>
            <a:r>
              <a:rPr lang="en-US" sz="1400" b="0" i="0" u="none" strike="noStrike" baseline="0" dirty="0"/>
              <a:t>There will be sensors for the system to operate automatically according to weather conditions.</a:t>
            </a:r>
          </a:p>
          <a:p>
            <a:r>
              <a:rPr lang="en-US" sz="1400" b="0" i="0" u="none" strike="noStrike" baseline="0" dirty="0"/>
              <a:t>In case of emergency such as fire, the user or an organization such as Fire Department should be notified.</a:t>
            </a:r>
          </a:p>
          <a:p>
            <a:r>
              <a:rPr lang="en-US" sz="1400" b="0" i="0" u="none" strike="noStrike" baseline="0" dirty="0"/>
              <a:t>Also, HA should have a database of information about the users and appliances.</a:t>
            </a:r>
            <a:endParaRPr lang="en-US" sz="1400" dirty="0"/>
          </a:p>
        </p:txBody>
      </p:sp>
      <p:pic>
        <p:nvPicPr>
          <p:cNvPr id="3074" name="Picture 2" descr="DIY Home Automation: Understanding Components and Protocols - Home ...">
            <a:extLst>
              <a:ext uri="{FF2B5EF4-FFF2-40B4-BE49-F238E27FC236}">
                <a16:creationId xmlns:a16="http://schemas.microsoft.com/office/drawing/2014/main" id="{DD971E1F-3673-430A-8244-D1B0E7CDEA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97625" y="1293812"/>
            <a:ext cx="4270375" cy="4270375"/>
          </a:xfrm>
          <a:prstGeom prst="rect">
            <a:avLst/>
          </a:prstGeom>
          <a:solidFill>
            <a:srgbClr val="FFFFFF"/>
          </a:solidFill>
        </p:spPr>
      </p:pic>
    </p:spTree>
    <p:extLst>
      <p:ext uri="{BB962C8B-B14F-4D97-AF65-F5344CB8AC3E}">
        <p14:creationId xmlns:p14="http://schemas.microsoft.com/office/powerpoint/2010/main" val="249271335"/>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1143000"/>
          </a:xfrm>
        </p:spPr>
        <p:txBody>
          <a:bodyPr anchor="b">
            <a:normAutofit/>
          </a:bodyPr>
          <a:lstStyle/>
          <a:p>
            <a:r>
              <a:rPr lang="en-US" dirty="0"/>
              <a:t>System Dataflow</a:t>
            </a:r>
            <a:endParaRPr dirty="0"/>
          </a:p>
        </p:txBody>
      </p:sp>
      <p:graphicFrame>
        <p:nvGraphicFramePr>
          <p:cNvPr id="2" name="Content Placeholder 1">
            <a:extLst>
              <a:ext uri="{FF2B5EF4-FFF2-40B4-BE49-F238E27FC236}">
                <a16:creationId xmlns:a16="http://schemas.microsoft.com/office/drawing/2014/main" id="{5318098D-FC7A-4AEC-A9BA-81EA116F87FB}"/>
              </a:ext>
            </a:extLst>
          </p:cNvPr>
          <p:cNvGraphicFramePr>
            <a:graphicFrameLocks noGrp="1"/>
          </p:cNvGraphicFramePr>
          <p:nvPr>
            <p:ph idx="1"/>
            <p:extLst>
              <p:ext uri="{D42A27DB-BD31-4B8C-83A1-F6EECF244321}">
                <p14:modId xmlns:p14="http://schemas.microsoft.com/office/powerpoint/2010/main" val="1219839751"/>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6420718"/>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Description</a:t>
            </a:r>
            <a:endParaRPr dirty="0"/>
          </a:p>
        </p:txBody>
      </p:sp>
      <p:pic>
        <p:nvPicPr>
          <p:cNvPr id="7172" name="Picture 4" descr="Cornerstone Software | Feature-Rich Veterinary Software - IDEXX US">
            <a:extLst>
              <a:ext uri="{FF2B5EF4-FFF2-40B4-BE49-F238E27FC236}">
                <a16:creationId xmlns:a16="http://schemas.microsoft.com/office/drawing/2014/main" id="{883AEB36-1859-492A-91DB-16AC9B50D7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304800"/>
            <a:ext cx="32766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435236"/>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1143000"/>
          </a:xfrm>
        </p:spPr>
        <p:txBody>
          <a:bodyPr anchor="b">
            <a:normAutofit/>
          </a:bodyPr>
          <a:lstStyle/>
          <a:p>
            <a:r>
              <a:rPr lang="en-US" dirty="0"/>
              <a:t>Development Platforms</a:t>
            </a:r>
            <a:endParaRPr dirty="0"/>
          </a:p>
        </p:txBody>
      </p:sp>
      <p:graphicFrame>
        <p:nvGraphicFramePr>
          <p:cNvPr id="16" name="Content Placeholder 13">
            <a:extLst>
              <a:ext uri="{FF2B5EF4-FFF2-40B4-BE49-F238E27FC236}">
                <a16:creationId xmlns:a16="http://schemas.microsoft.com/office/drawing/2014/main" id="{130361A4-F0F8-4AC0-AF1F-AB5387852E06}"/>
              </a:ext>
            </a:extLst>
          </p:cNvPr>
          <p:cNvGraphicFramePr>
            <a:graphicFrameLocks noGrp="1"/>
          </p:cNvGraphicFramePr>
          <p:nvPr>
            <p:ph idx="1"/>
            <p:extLst>
              <p:ext uri="{D42A27DB-BD31-4B8C-83A1-F6EECF244321}">
                <p14:modId xmlns:p14="http://schemas.microsoft.com/office/powerpoint/2010/main" val="2488867820"/>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2708905"/>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002587" y="1600200"/>
            <a:ext cx="3122613" cy="1828800"/>
          </a:xfrm>
        </p:spPr>
        <p:txBody>
          <a:bodyPr anchor="b">
            <a:normAutofit/>
          </a:bodyPr>
          <a:lstStyle/>
          <a:p>
            <a:r>
              <a:rPr lang="en-US" sz="3100" dirty="0" err="1"/>
              <a:t>Andoid</a:t>
            </a:r>
            <a:r>
              <a:rPr lang="en-US" sz="3100" dirty="0"/>
              <a:t> Application via MIT App </a:t>
            </a:r>
            <a:r>
              <a:rPr lang="en-US" sz="3100" dirty="0" err="1"/>
              <a:t>Inventer</a:t>
            </a:r>
            <a:endParaRPr lang="en-US" sz="3100" dirty="0"/>
          </a:p>
        </p:txBody>
      </p:sp>
      <p:graphicFrame>
        <p:nvGraphicFramePr>
          <p:cNvPr id="16" name="Content Placeholder 13">
            <a:extLst>
              <a:ext uri="{FF2B5EF4-FFF2-40B4-BE49-F238E27FC236}">
                <a16:creationId xmlns:a16="http://schemas.microsoft.com/office/drawing/2014/main" id="{E641C600-08BB-4A1A-B457-452C2781D7AE}"/>
              </a:ext>
            </a:extLst>
          </p:cNvPr>
          <p:cNvGraphicFramePr>
            <a:graphicFrameLocks noGrp="1"/>
          </p:cNvGraphicFramePr>
          <p:nvPr>
            <p:ph idx="1"/>
            <p:extLst>
              <p:ext uri="{D42A27DB-BD31-4B8C-83A1-F6EECF244321}">
                <p14:modId xmlns:p14="http://schemas.microsoft.com/office/powerpoint/2010/main" val="356330701"/>
              </p:ext>
            </p:extLst>
          </p:nvPr>
        </p:nvGraphicFramePr>
        <p:xfrm>
          <a:off x="760412" y="7620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2857989"/>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CFE7A9-D016-4AAC-A2A8-EEBC44660819}"/>
              </a:ext>
            </a:extLst>
          </p:cNvPr>
          <p:cNvPicPr>
            <a:picLocks noChangeAspect="1"/>
          </p:cNvPicPr>
          <p:nvPr/>
        </p:nvPicPr>
        <p:blipFill>
          <a:blip r:embed="rId2"/>
          <a:stretch>
            <a:fillRect/>
          </a:stretch>
        </p:blipFill>
        <p:spPr>
          <a:xfrm>
            <a:off x="760412" y="350354"/>
            <a:ext cx="3762375" cy="5772150"/>
          </a:xfrm>
          <a:prstGeom prst="rect">
            <a:avLst/>
          </a:prstGeom>
        </p:spPr>
      </p:pic>
      <p:pic>
        <p:nvPicPr>
          <p:cNvPr id="8" name="Picture 7">
            <a:extLst>
              <a:ext uri="{FF2B5EF4-FFF2-40B4-BE49-F238E27FC236}">
                <a16:creationId xmlns:a16="http://schemas.microsoft.com/office/drawing/2014/main" id="{44AC24FA-C314-4FC9-9506-D6FA603323DB}"/>
              </a:ext>
            </a:extLst>
          </p:cNvPr>
          <p:cNvPicPr>
            <a:picLocks noChangeAspect="1"/>
          </p:cNvPicPr>
          <p:nvPr/>
        </p:nvPicPr>
        <p:blipFill>
          <a:blip r:embed="rId3"/>
          <a:stretch>
            <a:fillRect/>
          </a:stretch>
        </p:blipFill>
        <p:spPr>
          <a:xfrm>
            <a:off x="4876800" y="816043"/>
            <a:ext cx="6378849" cy="4840771"/>
          </a:xfrm>
          <a:prstGeom prst="rect">
            <a:avLst/>
          </a:prstGeom>
        </p:spPr>
      </p:pic>
    </p:spTree>
    <p:extLst>
      <p:ext uri="{BB962C8B-B14F-4D97-AF65-F5344CB8AC3E}">
        <p14:creationId xmlns:p14="http://schemas.microsoft.com/office/powerpoint/2010/main" val="2508419418"/>
      </p:ext>
    </p:extLst>
  </p:cSld>
  <p:clrMapOvr>
    <a:masterClrMapping/>
  </p:clrMapOvr>
  <p:transition spd="slow">
    <p:fade thruBlk="1"/>
  </p:transition>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535</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Candara</vt:lpstr>
      <vt:lpstr>Consolas</vt:lpstr>
      <vt:lpstr>Myanmar Text</vt:lpstr>
      <vt:lpstr>Tech Computer 16x9</vt:lpstr>
      <vt:lpstr>IOT based Home Automation System</vt:lpstr>
      <vt:lpstr>What is Home Automation?</vt:lpstr>
      <vt:lpstr>Why is Home Automation needed?</vt:lpstr>
      <vt:lpstr>System Design</vt:lpstr>
      <vt:lpstr>System Dataflow</vt:lpstr>
      <vt:lpstr>Software Description</vt:lpstr>
      <vt:lpstr>Development Platforms</vt:lpstr>
      <vt:lpstr>Andoid Application via MIT App Inventer</vt:lpstr>
      <vt:lpstr>PowerPoint Presentation</vt:lpstr>
      <vt:lpstr>Database via Google Firebase</vt:lpstr>
      <vt:lpstr>PowerPoint Presentation</vt:lpstr>
      <vt:lpstr>Hardware Description</vt:lpstr>
      <vt:lpstr>Hardware Description</vt:lpstr>
      <vt:lpstr>Block Diagram</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Home Automation System</dc:title>
  <dc:creator>ARWA AAMIR</dc:creator>
  <cp:lastModifiedBy>ARWA AAMIR</cp:lastModifiedBy>
  <cp:revision>1</cp:revision>
  <dcterms:created xsi:type="dcterms:W3CDTF">2020-08-11T04:56:29Z</dcterms:created>
  <dcterms:modified xsi:type="dcterms:W3CDTF">2020-08-13T04:50:15Z</dcterms:modified>
</cp:coreProperties>
</file>