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6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1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صورة تحتوي على زهري&#10;&#10;تم إنشاء الوصف تلقائياً">
            <a:extLst>
              <a:ext uri="{FF2B5EF4-FFF2-40B4-BE49-F238E27FC236}">
                <a16:creationId xmlns:a16="http://schemas.microsoft.com/office/drawing/2014/main" id="{E9B0B2A6-B9DB-B924-2C31-5C94F140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18" name="Freeform: Shape 12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0B2EC66-39A9-E73D-935F-822FF4C23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/>
          </a:bodyPr>
          <a:lstStyle/>
          <a:p>
            <a:pPr algn="ctr" fontAlgn="base"/>
            <a:r>
              <a:rPr lang="en-US" b="1" i="0" dirty="0">
                <a:effectLst/>
                <a:latin typeface="zeitung"/>
              </a:rPr>
              <a:t>Saudi Arabia Used Car</a:t>
            </a:r>
            <a:br>
              <a:rPr lang="en-US" b="1" i="0" dirty="0">
                <a:effectLst/>
                <a:latin typeface="zeitung"/>
              </a:rPr>
            </a:b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78009C2-26A1-9493-663F-5DD5FF84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/>
          </a:bodyPr>
          <a:lstStyle/>
          <a:p>
            <a:pPr algn="ctr" fontAlgn="base"/>
            <a:r>
              <a:rPr lang="en-US" b="0" i="0" dirty="0">
                <a:solidFill>
                  <a:srgbClr val="5F6368"/>
                </a:solidFill>
                <a:effectLst/>
                <a:latin typeface="inherit"/>
              </a:rPr>
              <a:t>data of used cars advertised on syarah.com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5888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4AEDF3C-1597-87F4-B214-6C8FADFA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44223"/>
            <a:ext cx="10972800" cy="1325563"/>
          </a:xfrm>
        </p:spPr>
        <p:txBody>
          <a:bodyPr/>
          <a:lstStyle/>
          <a:p>
            <a:pPr algn="ctr"/>
            <a:r>
              <a:rPr lang="en-US" dirty="0"/>
              <a:t>Data Quality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B8A3B60-8F06-4EE7-AD7B-17D8C222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0000"/>
          <a:stretch/>
        </p:blipFill>
        <p:spPr>
          <a:xfrm>
            <a:off x="128061" y="2782756"/>
            <a:ext cx="4057860" cy="2406774"/>
          </a:xfrm>
        </p:spPr>
      </p:pic>
      <p:pic>
        <p:nvPicPr>
          <p:cNvPr id="9" name="صورة 8" descr="صورة تحتوي على نص, لقطة شاشة, رقم, الخط&#10;&#10;تم إنشاء الوصف تلقائياً">
            <a:extLst>
              <a:ext uri="{FF2B5EF4-FFF2-40B4-BE49-F238E27FC236}">
                <a16:creationId xmlns:a16="http://schemas.microsoft.com/office/drawing/2014/main" id="{3AB7A9F1-1D8D-3C62-E88C-1F9F7D9DD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" b="12741"/>
          <a:stretch/>
        </p:blipFill>
        <p:spPr>
          <a:xfrm>
            <a:off x="3952241" y="3132522"/>
            <a:ext cx="7396478" cy="2406774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04DF0EF-E174-54C4-C5A3-D6B0947FE86E}"/>
              </a:ext>
            </a:extLst>
          </p:cNvPr>
          <p:cNvSpPr txBox="1"/>
          <p:nvPr/>
        </p:nvSpPr>
        <p:spPr>
          <a:xfrm>
            <a:off x="4272558" y="2763190"/>
            <a:ext cx="22298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Remove duplicated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81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4AEDF3C-1597-87F4-B214-6C8FADFA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44223"/>
            <a:ext cx="10972800" cy="1325563"/>
          </a:xfrm>
        </p:spPr>
        <p:txBody>
          <a:bodyPr/>
          <a:lstStyle/>
          <a:p>
            <a:pPr algn="ctr"/>
            <a:r>
              <a:rPr lang="en-US" dirty="0"/>
              <a:t>Data Quality</a:t>
            </a:r>
            <a:endParaRPr lang="ar-SA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92F26EE2-1CEC-CA32-5D3E-8DAD57A5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33" y="2896384"/>
            <a:ext cx="4424599" cy="1144673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B756DA07-C0C5-CE0E-A715-EE7E2ADD9899}"/>
              </a:ext>
            </a:extLst>
          </p:cNvPr>
          <p:cNvSpPr txBox="1"/>
          <p:nvPr/>
        </p:nvSpPr>
        <p:spPr>
          <a:xfrm>
            <a:off x="1024333" y="2434719"/>
            <a:ext cx="103554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Price :</a:t>
            </a:r>
            <a:endParaRPr lang="ar-SA" sz="2400"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8DEE2057-8F66-6FF8-5346-F183BAB4A6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01" b="-1"/>
          <a:stretch/>
        </p:blipFill>
        <p:spPr>
          <a:xfrm>
            <a:off x="5810775" y="3013587"/>
            <a:ext cx="6381225" cy="415413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64762693-1E33-8500-5485-9D6474365E76}"/>
              </a:ext>
            </a:extLst>
          </p:cNvPr>
          <p:cNvSpPr txBox="1"/>
          <p:nvPr/>
        </p:nvSpPr>
        <p:spPr>
          <a:xfrm>
            <a:off x="5899059" y="2527052"/>
            <a:ext cx="13374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Exclude 0 :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1527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B5163C-D6B8-66CB-FBEA-93753EEE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largest Markets in Used cars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57EF71-45A9-F026-CB23-1F859AC21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186" y="2646335"/>
            <a:ext cx="9459627" cy="2498062"/>
          </a:xfrm>
        </p:spPr>
      </p:pic>
    </p:spTree>
    <p:extLst>
      <p:ext uri="{BB962C8B-B14F-4D97-AF65-F5344CB8AC3E}">
        <p14:creationId xmlns:p14="http://schemas.microsoft.com/office/powerpoint/2010/main" val="385036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C97CFC4-E55E-7352-E55C-7646AEF6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Brands listed for Sales 2023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181FF3AA-D1BB-D763-3C1E-8B14C0B72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202" y="2386288"/>
            <a:ext cx="8279595" cy="2846111"/>
          </a:xfrm>
        </p:spPr>
      </p:pic>
    </p:spTree>
    <p:extLst>
      <p:ext uri="{BB962C8B-B14F-4D97-AF65-F5344CB8AC3E}">
        <p14:creationId xmlns:p14="http://schemas.microsoft.com/office/powerpoint/2010/main" val="1612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DB49386-2944-C5D8-5D00-D9D40541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02890"/>
            <a:ext cx="10972800" cy="88045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most significantly influence the price of a used car</a:t>
            </a:r>
            <a:endParaRPr lang="ar-SA" sz="3200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D908724-EE48-C73A-89AF-0DA879BF8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920" y="1860755"/>
            <a:ext cx="8646160" cy="3994355"/>
          </a:xfrm>
        </p:spPr>
      </p:pic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2BE0AAE6-EDA8-1115-FE56-86DC84C1287C}"/>
              </a:ext>
            </a:extLst>
          </p:cNvPr>
          <p:cNvSpPr/>
          <p:nvPr/>
        </p:nvSpPr>
        <p:spPr>
          <a:xfrm>
            <a:off x="8013290" y="3893574"/>
            <a:ext cx="816078" cy="648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8069C29A-B741-7B7D-9D46-A09AF2DD9DCA}"/>
              </a:ext>
            </a:extLst>
          </p:cNvPr>
          <p:cNvSpPr/>
          <p:nvPr/>
        </p:nvSpPr>
        <p:spPr>
          <a:xfrm>
            <a:off x="4390103" y="3893574"/>
            <a:ext cx="816078" cy="648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4757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690F685-A5A1-F480-DF3B-AE2A7D1A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Price for Cars four years Old</a:t>
            </a:r>
            <a:endParaRPr lang="ar-S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3D484B-4CEE-4D1C-85A3-B7C39B1781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28" y="1883347"/>
            <a:ext cx="8839200" cy="40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F766A1AF-AD79-4EA2-3214-D6821AD5BA2E}"/>
              </a:ext>
            </a:extLst>
          </p:cNvPr>
          <p:cNvSpPr/>
          <p:nvPr/>
        </p:nvSpPr>
        <p:spPr>
          <a:xfrm>
            <a:off x="3647767" y="1966204"/>
            <a:ext cx="1828800" cy="39525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7622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CBE9460-3EB1-B64D-4AE7-40B82321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Cars options</a:t>
            </a:r>
            <a:endParaRPr lang="ar-SA" dirty="0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8405D593-F8FE-9D4B-CB32-97C9EED00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280" y="2567883"/>
            <a:ext cx="5641440" cy="3161787"/>
          </a:xfrm>
        </p:spPr>
      </p:pic>
    </p:spTree>
    <p:extLst>
      <p:ext uri="{BB962C8B-B14F-4D97-AF65-F5344CB8AC3E}">
        <p14:creationId xmlns:p14="http://schemas.microsoft.com/office/powerpoint/2010/main" val="402889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E673762-1239-D350-88D2-9CF6DE34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ar-SA"/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75C833D8-8045-D217-86A3-057C1D28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57" r="9313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3FF711F-0367-E566-9407-A1A07299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5"/>
            <a:ext cx="5355276" cy="31747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Riyadh have the most Cars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common brand in Saudi Arabia is </a:t>
            </a:r>
            <a:r>
              <a:rPr lang="en-US" dirty="0" err="1"/>
              <a:t>Toytoa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7712868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8E2"/>
      </a:lt2>
      <a:accent1>
        <a:srgbClr val="CD89D3"/>
      </a:accent1>
      <a:accent2>
        <a:srgbClr val="CA6FAB"/>
      </a:accent2>
      <a:accent3>
        <a:srgbClr val="D3899B"/>
      </a:accent3>
      <a:accent4>
        <a:srgbClr val="CA7F6F"/>
      </a:accent4>
      <a:accent5>
        <a:srgbClr val="C49C62"/>
      </a:accent5>
      <a:accent6>
        <a:srgbClr val="A5A65B"/>
      </a:accent6>
      <a:hlink>
        <a:srgbClr val="5A8E5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71</Words>
  <Application>Microsoft Office PowerPoint</Application>
  <PresentationFormat>شاشة عريضة</PresentationFormat>
  <Paragraphs>16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inherit</vt:lpstr>
      <vt:lpstr>Inter</vt:lpstr>
      <vt:lpstr>Posterama</vt:lpstr>
      <vt:lpstr>zeitung</vt:lpstr>
      <vt:lpstr>SplashVTI</vt:lpstr>
      <vt:lpstr>Saudi Arabia Used Car </vt:lpstr>
      <vt:lpstr>Data Quality</vt:lpstr>
      <vt:lpstr>Data Quality</vt:lpstr>
      <vt:lpstr>The largest Markets in Used cars</vt:lpstr>
      <vt:lpstr>Most Brands listed for Sales 2023</vt:lpstr>
      <vt:lpstr>most significantly influence the price of a used car</vt:lpstr>
      <vt:lpstr>Range Price for Cars four years Old</vt:lpstr>
      <vt:lpstr>Cars options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نوره السهلي</dc:creator>
  <cp:lastModifiedBy>نوره السهلي</cp:lastModifiedBy>
  <cp:revision>1</cp:revision>
  <dcterms:created xsi:type="dcterms:W3CDTF">2024-10-23T09:57:30Z</dcterms:created>
  <dcterms:modified xsi:type="dcterms:W3CDTF">2024-10-23T10:44:06Z</dcterms:modified>
</cp:coreProperties>
</file>