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77" r:id="rId4"/>
    <p:sldId id="258" r:id="rId5"/>
    <p:sldId id="278" r:id="rId6"/>
    <p:sldId id="259" r:id="rId7"/>
    <p:sldId id="279" r:id="rId8"/>
    <p:sldId id="280" r:id="rId9"/>
    <p:sldId id="281" r:id="rId10"/>
    <p:sldId id="282" r:id="rId11"/>
    <p:sldId id="289" r:id="rId12"/>
    <p:sldId id="284" r:id="rId13"/>
    <p:sldId id="285" r:id="rId14"/>
    <p:sldId id="287" r:id="rId15"/>
    <p:sldId id="288" r:id="rId16"/>
    <p:sldId id="275" r:id="rId17"/>
  </p:sldIdLst>
  <p:sldSz cx="18288000" cy="10287000"/>
  <p:notesSz cx="18288000" cy="10287000"/>
  <p:defaultTextStyle>
    <a:defPPr>
      <a:defRPr lang="ar-JO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40" d="100"/>
          <a:sy n="40" d="100"/>
        </p:scale>
        <p:origin x="-1116" y="-24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00" b="1" i="0">
                <a:solidFill>
                  <a:srgbClr val="65A6B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65A6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6135015" y="2056819"/>
            <a:ext cx="1637664" cy="3658870"/>
          </a:xfrm>
          <a:custGeom>
            <a:avLst/>
            <a:gdLst/>
            <a:ahLst/>
            <a:cxnLst/>
            <a:rect l="l" t="t" r="r" b="b"/>
            <a:pathLst>
              <a:path w="1637665" h="3658870">
                <a:moveTo>
                  <a:pt x="818667" y="1638705"/>
                </a:moveTo>
                <a:lnTo>
                  <a:pt x="770640" y="1637311"/>
                </a:lnTo>
                <a:lnTo>
                  <a:pt x="723333" y="1633182"/>
                </a:lnTo>
                <a:lnTo>
                  <a:pt x="676825" y="1626395"/>
                </a:lnTo>
                <a:lnTo>
                  <a:pt x="631193" y="1617027"/>
                </a:lnTo>
                <a:lnTo>
                  <a:pt x="586513" y="1605156"/>
                </a:lnTo>
                <a:lnTo>
                  <a:pt x="542865" y="1590859"/>
                </a:lnTo>
                <a:lnTo>
                  <a:pt x="500324" y="1574214"/>
                </a:lnTo>
                <a:lnTo>
                  <a:pt x="458969" y="1555298"/>
                </a:lnTo>
                <a:lnTo>
                  <a:pt x="418876" y="1534189"/>
                </a:lnTo>
                <a:lnTo>
                  <a:pt x="380124" y="1510964"/>
                </a:lnTo>
                <a:lnTo>
                  <a:pt x="342790" y="1485701"/>
                </a:lnTo>
                <a:lnTo>
                  <a:pt x="306950" y="1458476"/>
                </a:lnTo>
                <a:lnTo>
                  <a:pt x="272683" y="1429368"/>
                </a:lnTo>
                <a:lnTo>
                  <a:pt x="240066" y="1398455"/>
                </a:lnTo>
                <a:lnTo>
                  <a:pt x="209175" y="1365812"/>
                </a:lnTo>
                <a:lnTo>
                  <a:pt x="180090" y="1331519"/>
                </a:lnTo>
                <a:lnTo>
                  <a:pt x="152886" y="1295652"/>
                </a:lnTo>
                <a:lnTo>
                  <a:pt x="127642" y="1258288"/>
                </a:lnTo>
                <a:lnTo>
                  <a:pt x="104435" y="1219506"/>
                </a:lnTo>
                <a:lnTo>
                  <a:pt x="83342" y="1179383"/>
                </a:lnTo>
                <a:lnTo>
                  <a:pt x="64441" y="1137996"/>
                </a:lnTo>
                <a:lnTo>
                  <a:pt x="47809" y="1095423"/>
                </a:lnTo>
                <a:lnTo>
                  <a:pt x="33523" y="1051741"/>
                </a:lnTo>
                <a:lnTo>
                  <a:pt x="21661" y="1007027"/>
                </a:lnTo>
                <a:lnTo>
                  <a:pt x="12300" y="961360"/>
                </a:lnTo>
                <a:lnTo>
                  <a:pt x="5518" y="914816"/>
                </a:lnTo>
                <a:lnTo>
                  <a:pt x="1392" y="867473"/>
                </a:lnTo>
                <a:lnTo>
                  <a:pt x="0" y="819409"/>
                </a:lnTo>
                <a:lnTo>
                  <a:pt x="1392" y="771333"/>
                </a:lnTo>
                <a:lnTo>
                  <a:pt x="5518" y="723979"/>
                </a:lnTo>
                <a:lnTo>
                  <a:pt x="12300" y="677425"/>
                </a:lnTo>
                <a:lnTo>
                  <a:pt x="21661" y="631748"/>
                </a:lnTo>
                <a:lnTo>
                  <a:pt x="33523" y="587026"/>
                </a:lnTo>
                <a:lnTo>
                  <a:pt x="47809" y="543336"/>
                </a:lnTo>
                <a:lnTo>
                  <a:pt x="64441" y="500756"/>
                </a:lnTo>
                <a:lnTo>
                  <a:pt x="83342" y="459362"/>
                </a:lnTo>
                <a:lnTo>
                  <a:pt x="104435" y="419233"/>
                </a:lnTo>
                <a:lnTo>
                  <a:pt x="127642" y="380446"/>
                </a:lnTo>
                <a:lnTo>
                  <a:pt x="152886" y="343078"/>
                </a:lnTo>
                <a:lnTo>
                  <a:pt x="180090" y="307207"/>
                </a:lnTo>
                <a:lnTo>
                  <a:pt x="209175" y="272910"/>
                </a:lnTo>
                <a:lnTo>
                  <a:pt x="240066" y="240264"/>
                </a:lnTo>
                <a:lnTo>
                  <a:pt x="272683" y="209347"/>
                </a:lnTo>
                <a:lnTo>
                  <a:pt x="306950" y="180237"/>
                </a:lnTo>
                <a:lnTo>
                  <a:pt x="342790" y="153011"/>
                </a:lnTo>
                <a:lnTo>
                  <a:pt x="380124" y="127745"/>
                </a:lnTo>
                <a:lnTo>
                  <a:pt x="418876" y="104519"/>
                </a:lnTo>
                <a:lnTo>
                  <a:pt x="458969" y="83409"/>
                </a:lnTo>
                <a:lnTo>
                  <a:pt x="500324" y="64492"/>
                </a:lnTo>
                <a:lnTo>
                  <a:pt x="542865" y="47846"/>
                </a:lnTo>
                <a:lnTo>
                  <a:pt x="586513" y="33549"/>
                </a:lnTo>
                <a:lnTo>
                  <a:pt x="631193" y="21678"/>
                </a:lnTo>
                <a:lnTo>
                  <a:pt x="676825" y="12310"/>
                </a:lnTo>
                <a:lnTo>
                  <a:pt x="723333" y="5522"/>
                </a:lnTo>
                <a:lnTo>
                  <a:pt x="770640" y="1393"/>
                </a:lnTo>
                <a:lnTo>
                  <a:pt x="818667" y="0"/>
                </a:lnTo>
                <a:lnTo>
                  <a:pt x="866707" y="1393"/>
                </a:lnTo>
                <a:lnTo>
                  <a:pt x="914024" y="5522"/>
                </a:lnTo>
                <a:lnTo>
                  <a:pt x="960542" y="12310"/>
                </a:lnTo>
                <a:lnTo>
                  <a:pt x="1006184" y="21678"/>
                </a:lnTo>
                <a:lnTo>
                  <a:pt x="1050871" y="33549"/>
                </a:lnTo>
                <a:lnTo>
                  <a:pt x="1052955" y="34232"/>
                </a:lnTo>
                <a:lnTo>
                  <a:pt x="818667" y="34232"/>
                </a:lnTo>
                <a:lnTo>
                  <a:pt x="770943" y="35667"/>
                </a:lnTo>
                <a:lnTo>
                  <a:pt x="723966" y="39919"/>
                </a:lnTo>
                <a:lnTo>
                  <a:pt x="677818" y="46904"/>
                </a:lnTo>
                <a:lnTo>
                  <a:pt x="632582" y="56540"/>
                </a:lnTo>
                <a:lnTo>
                  <a:pt x="588341" y="68744"/>
                </a:lnTo>
                <a:lnTo>
                  <a:pt x="545177" y="83433"/>
                </a:lnTo>
                <a:lnTo>
                  <a:pt x="503174" y="100524"/>
                </a:lnTo>
                <a:lnTo>
                  <a:pt x="462414" y="119935"/>
                </a:lnTo>
                <a:lnTo>
                  <a:pt x="422979" y="141582"/>
                </a:lnTo>
                <a:lnTo>
                  <a:pt x="384952" y="165384"/>
                </a:lnTo>
                <a:lnTo>
                  <a:pt x="348417" y="191257"/>
                </a:lnTo>
                <a:lnTo>
                  <a:pt x="313455" y="219119"/>
                </a:lnTo>
                <a:lnTo>
                  <a:pt x="280149" y="248887"/>
                </a:lnTo>
                <a:lnTo>
                  <a:pt x="248582" y="280478"/>
                </a:lnTo>
                <a:lnTo>
                  <a:pt x="218838" y="313809"/>
                </a:lnTo>
                <a:lnTo>
                  <a:pt x="190997" y="348798"/>
                </a:lnTo>
                <a:lnTo>
                  <a:pt x="165144" y="385361"/>
                </a:lnTo>
                <a:lnTo>
                  <a:pt x="141360" y="423417"/>
                </a:lnTo>
                <a:lnTo>
                  <a:pt x="119729" y="462882"/>
                </a:lnTo>
                <a:lnTo>
                  <a:pt x="100333" y="503674"/>
                </a:lnTo>
                <a:lnTo>
                  <a:pt x="83255" y="545709"/>
                </a:lnTo>
                <a:lnTo>
                  <a:pt x="68577" y="588906"/>
                </a:lnTo>
                <a:lnTo>
                  <a:pt x="56383" y="633181"/>
                </a:lnTo>
                <a:lnTo>
                  <a:pt x="46755" y="678451"/>
                </a:lnTo>
                <a:lnTo>
                  <a:pt x="39775" y="724635"/>
                </a:lnTo>
                <a:lnTo>
                  <a:pt x="35526" y="771648"/>
                </a:lnTo>
                <a:lnTo>
                  <a:pt x="34092" y="819409"/>
                </a:lnTo>
                <a:lnTo>
                  <a:pt x="35526" y="867170"/>
                </a:lnTo>
                <a:lnTo>
                  <a:pt x="39775" y="914183"/>
                </a:lnTo>
                <a:lnTo>
                  <a:pt x="46755" y="960367"/>
                </a:lnTo>
                <a:lnTo>
                  <a:pt x="56383" y="1005637"/>
                </a:lnTo>
                <a:lnTo>
                  <a:pt x="68577" y="1049912"/>
                </a:lnTo>
                <a:lnTo>
                  <a:pt x="83255" y="1093109"/>
                </a:lnTo>
                <a:lnTo>
                  <a:pt x="100333" y="1135144"/>
                </a:lnTo>
                <a:lnTo>
                  <a:pt x="119729" y="1175936"/>
                </a:lnTo>
                <a:lnTo>
                  <a:pt x="141360" y="1215401"/>
                </a:lnTo>
                <a:lnTo>
                  <a:pt x="165144" y="1253457"/>
                </a:lnTo>
                <a:lnTo>
                  <a:pt x="190997" y="1290020"/>
                </a:lnTo>
                <a:lnTo>
                  <a:pt x="218838" y="1325009"/>
                </a:lnTo>
                <a:lnTo>
                  <a:pt x="248582" y="1358340"/>
                </a:lnTo>
                <a:lnTo>
                  <a:pt x="280149" y="1389931"/>
                </a:lnTo>
                <a:lnTo>
                  <a:pt x="313455" y="1419699"/>
                </a:lnTo>
                <a:lnTo>
                  <a:pt x="348417" y="1447561"/>
                </a:lnTo>
                <a:lnTo>
                  <a:pt x="384952" y="1473434"/>
                </a:lnTo>
                <a:lnTo>
                  <a:pt x="422979" y="1497236"/>
                </a:lnTo>
                <a:lnTo>
                  <a:pt x="462414" y="1518883"/>
                </a:lnTo>
                <a:lnTo>
                  <a:pt x="503174" y="1538294"/>
                </a:lnTo>
                <a:lnTo>
                  <a:pt x="545177" y="1555385"/>
                </a:lnTo>
                <a:lnTo>
                  <a:pt x="588341" y="1570074"/>
                </a:lnTo>
                <a:lnTo>
                  <a:pt x="632582" y="1582278"/>
                </a:lnTo>
                <a:lnTo>
                  <a:pt x="677818" y="1591914"/>
                </a:lnTo>
                <a:lnTo>
                  <a:pt x="723966" y="1598899"/>
                </a:lnTo>
                <a:lnTo>
                  <a:pt x="770943" y="1603151"/>
                </a:lnTo>
                <a:lnTo>
                  <a:pt x="818667" y="1604586"/>
                </a:lnTo>
                <a:lnTo>
                  <a:pt x="1052601" y="1604586"/>
                </a:lnTo>
                <a:lnTo>
                  <a:pt x="1050862" y="1605156"/>
                </a:lnTo>
                <a:lnTo>
                  <a:pt x="1006178" y="1617027"/>
                </a:lnTo>
                <a:lnTo>
                  <a:pt x="960539" y="1626395"/>
                </a:lnTo>
                <a:lnTo>
                  <a:pt x="914022" y="1633182"/>
                </a:lnTo>
                <a:lnTo>
                  <a:pt x="866706" y="1637311"/>
                </a:lnTo>
                <a:lnTo>
                  <a:pt x="818667" y="1638705"/>
                </a:lnTo>
                <a:close/>
              </a:path>
              <a:path w="1637665" h="3658870">
                <a:moveTo>
                  <a:pt x="1052601" y="1604586"/>
                </a:moveTo>
                <a:lnTo>
                  <a:pt x="818667" y="1604586"/>
                </a:lnTo>
                <a:lnTo>
                  <a:pt x="866392" y="1603151"/>
                </a:lnTo>
                <a:lnTo>
                  <a:pt x="913371" y="1598899"/>
                </a:lnTo>
                <a:lnTo>
                  <a:pt x="959521" y="1591914"/>
                </a:lnTo>
                <a:lnTo>
                  <a:pt x="1004759" y="1582278"/>
                </a:lnTo>
                <a:lnTo>
                  <a:pt x="1049003" y="1570074"/>
                </a:lnTo>
                <a:lnTo>
                  <a:pt x="1092170" y="1555385"/>
                </a:lnTo>
                <a:lnTo>
                  <a:pt x="1134178" y="1538294"/>
                </a:lnTo>
                <a:lnTo>
                  <a:pt x="1174942" y="1518883"/>
                </a:lnTo>
                <a:lnTo>
                  <a:pt x="1214381" y="1497236"/>
                </a:lnTo>
                <a:lnTo>
                  <a:pt x="1252412" y="1473434"/>
                </a:lnTo>
                <a:lnTo>
                  <a:pt x="1288952" y="1447561"/>
                </a:lnTo>
                <a:lnTo>
                  <a:pt x="1323917" y="1419699"/>
                </a:lnTo>
                <a:lnTo>
                  <a:pt x="1357227" y="1389931"/>
                </a:lnTo>
                <a:lnTo>
                  <a:pt x="1388796" y="1358340"/>
                </a:lnTo>
                <a:lnTo>
                  <a:pt x="1418544" y="1325009"/>
                </a:lnTo>
                <a:lnTo>
                  <a:pt x="1446386" y="1290020"/>
                </a:lnTo>
                <a:lnTo>
                  <a:pt x="1472241" y="1253457"/>
                </a:lnTo>
                <a:lnTo>
                  <a:pt x="1496025" y="1215401"/>
                </a:lnTo>
                <a:lnTo>
                  <a:pt x="1517656" y="1175936"/>
                </a:lnTo>
                <a:lnTo>
                  <a:pt x="1537050" y="1135144"/>
                </a:lnTo>
                <a:lnTo>
                  <a:pt x="1554125" y="1093109"/>
                </a:lnTo>
                <a:lnTo>
                  <a:pt x="1568799" y="1049912"/>
                </a:lnTo>
                <a:lnTo>
                  <a:pt x="1580988" y="1005637"/>
                </a:lnTo>
                <a:lnTo>
                  <a:pt x="1590610" y="960367"/>
                </a:lnTo>
                <a:lnTo>
                  <a:pt x="1597581" y="914183"/>
                </a:lnTo>
                <a:lnTo>
                  <a:pt x="1601820" y="867170"/>
                </a:lnTo>
                <a:lnTo>
                  <a:pt x="1603243" y="819409"/>
                </a:lnTo>
                <a:lnTo>
                  <a:pt x="1601808" y="771648"/>
                </a:lnTo>
                <a:lnTo>
                  <a:pt x="1597560" y="724635"/>
                </a:lnTo>
                <a:lnTo>
                  <a:pt x="1590580" y="678451"/>
                </a:lnTo>
                <a:lnTo>
                  <a:pt x="1580951" y="633181"/>
                </a:lnTo>
                <a:lnTo>
                  <a:pt x="1568757" y="588906"/>
                </a:lnTo>
                <a:lnTo>
                  <a:pt x="1554080" y="545709"/>
                </a:lnTo>
                <a:lnTo>
                  <a:pt x="1537001" y="503674"/>
                </a:lnTo>
                <a:lnTo>
                  <a:pt x="1517606" y="462882"/>
                </a:lnTo>
                <a:lnTo>
                  <a:pt x="1495974" y="423417"/>
                </a:lnTo>
                <a:lnTo>
                  <a:pt x="1472191" y="385361"/>
                </a:lnTo>
                <a:lnTo>
                  <a:pt x="1446337" y="348798"/>
                </a:lnTo>
                <a:lnTo>
                  <a:pt x="1418497" y="313809"/>
                </a:lnTo>
                <a:lnTo>
                  <a:pt x="1388752" y="280478"/>
                </a:lnTo>
                <a:lnTo>
                  <a:pt x="1357186" y="248887"/>
                </a:lnTo>
                <a:lnTo>
                  <a:pt x="1323880" y="219119"/>
                </a:lnTo>
                <a:lnTo>
                  <a:pt x="1288918" y="191257"/>
                </a:lnTo>
                <a:lnTo>
                  <a:pt x="1252382" y="165384"/>
                </a:lnTo>
                <a:lnTo>
                  <a:pt x="1214356" y="141582"/>
                </a:lnTo>
                <a:lnTo>
                  <a:pt x="1174921" y="119935"/>
                </a:lnTo>
                <a:lnTo>
                  <a:pt x="1134161" y="100524"/>
                </a:lnTo>
                <a:lnTo>
                  <a:pt x="1092087" y="83409"/>
                </a:lnTo>
                <a:lnTo>
                  <a:pt x="1048994" y="68744"/>
                </a:lnTo>
                <a:lnTo>
                  <a:pt x="1004753" y="56540"/>
                </a:lnTo>
                <a:lnTo>
                  <a:pt x="959517" y="46904"/>
                </a:lnTo>
                <a:lnTo>
                  <a:pt x="913369" y="39919"/>
                </a:lnTo>
                <a:lnTo>
                  <a:pt x="866391" y="35667"/>
                </a:lnTo>
                <a:lnTo>
                  <a:pt x="818667" y="34232"/>
                </a:lnTo>
                <a:lnTo>
                  <a:pt x="1052955" y="34232"/>
                </a:lnTo>
                <a:lnTo>
                  <a:pt x="1094527" y="47846"/>
                </a:lnTo>
                <a:lnTo>
                  <a:pt x="1137074" y="64492"/>
                </a:lnTo>
                <a:lnTo>
                  <a:pt x="1178480" y="83433"/>
                </a:lnTo>
                <a:lnTo>
                  <a:pt x="1218532" y="104519"/>
                </a:lnTo>
                <a:lnTo>
                  <a:pt x="1257289" y="127745"/>
                </a:lnTo>
                <a:lnTo>
                  <a:pt x="1294626" y="153011"/>
                </a:lnTo>
                <a:lnTo>
                  <a:pt x="1330468" y="180237"/>
                </a:lnTo>
                <a:lnTo>
                  <a:pt x="1364736" y="209347"/>
                </a:lnTo>
                <a:lnTo>
                  <a:pt x="1397354" y="240264"/>
                </a:lnTo>
                <a:lnTo>
                  <a:pt x="1428244" y="272910"/>
                </a:lnTo>
                <a:lnTo>
                  <a:pt x="1457328" y="307207"/>
                </a:lnTo>
                <a:lnTo>
                  <a:pt x="1484529" y="343078"/>
                </a:lnTo>
                <a:lnTo>
                  <a:pt x="1509770" y="380446"/>
                </a:lnTo>
                <a:lnTo>
                  <a:pt x="1532974" y="419233"/>
                </a:lnTo>
                <a:lnTo>
                  <a:pt x="1554062" y="459362"/>
                </a:lnTo>
                <a:lnTo>
                  <a:pt x="1572958" y="500756"/>
                </a:lnTo>
                <a:lnTo>
                  <a:pt x="1589583" y="543336"/>
                </a:lnTo>
                <a:lnTo>
                  <a:pt x="1603862" y="587026"/>
                </a:lnTo>
                <a:lnTo>
                  <a:pt x="1615715" y="631748"/>
                </a:lnTo>
                <a:lnTo>
                  <a:pt x="1625067" y="677425"/>
                </a:lnTo>
                <a:lnTo>
                  <a:pt x="1631839" y="723979"/>
                </a:lnTo>
                <a:lnTo>
                  <a:pt x="1635954" y="771333"/>
                </a:lnTo>
                <a:lnTo>
                  <a:pt x="1637335" y="819409"/>
                </a:lnTo>
                <a:lnTo>
                  <a:pt x="1635943" y="867473"/>
                </a:lnTo>
                <a:lnTo>
                  <a:pt x="1631818" y="914816"/>
                </a:lnTo>
                <a:lnTo>
                  <a:pt x="1625038" y="961360"/>
                </a:lnTo>
                <a:lnTo>
                  <a:pt x="1615680" y="1007027"/>
                </a:lnTo>
                <a:lnTo>
                  <a:pt x="1603821" y="1051741"/>
                </a:lnTo>
                <a:lnTo>
                  <a:pt x="1589538" y="1095423"/>
                </a:lnTo>
                <a:lnTo>
                  <a:pt x="1572910" y="1137996"/>
                </a:lnTo>
                <a:lnTo>
                  <a:pt x="1554012" y="1179383"/>
                </a:lnTo>
                <a:lnTo>
                  <a:pt x="1532923" y="1219506"/>
                </a:lnTo>
                <a:lnTo>
                  <a:pt x="1509720" y="1258288"/>
                </a:lnTo>
                <a:lnTo>
                  <a:pt x="1484480" y="1295652"/>
                </a:lnTo>
                <a:lnTo>
                  <a:pt x="1457280" y="1331519"/>
                </a:lnTo>
                <a:lnTo>
                  <a:pt x="1428199" y="1365812"/>
                </a:lnTo>
                <a:lnTo>
                  <a:pt x="1397312" y="1398455"/>
                </a:lnTo>
                <a:lnTo>
                  <a:pt x="1364697" y="1429368"/>
                </a:lnTo>
                <a:lnTo>
                  <a:pt x="1330432" y="1458476"/>
                </a:lnTo>
                <a:lnTo>
                  <a:pt x="1294594" y="1485701"/>
                </a:lnTo>
                <a:lnTo>
                  <a:pt x="1257261" y="1510964"/>
                </a:lnTo>
                <a:lnTo>
                  <a:pt x="1218509" y="1534189"/>
                </a:lnTo>
                <a:lnTo>
                  <a:pt x="1178415" y="1555298"/>
                </a:lnTo>
                <a:lnTo>
                  <a:pt x="1137058" y="1574214"/>
                </a:lnTo>
                <a:lnTo>
                  <a:pt x="1094515" y="1590859"/>
                </a:lnTo>
                <a:lnTo>
                  <a:pt x="1052601" y="1604586"/>
                </a:lnTo>
                <a:close/>
              </a:path>
              <a:path w="1637665" h="3658870">
                <a:moveTo>
                  <a:pt x="685821" y="3658740"/>
                </a:moveTo>
                <a:lnTo>
                  <a:pt x="547748" y="3658740"/>
                </a:lnTo>
                <a:lnTo>
                  <a:pt x="314898" y="3255006"/>
                </a:lnTo>
                <a:lnTo>
                  <a:pt x="547748" y="2851271"/>
                </a:lnTo>
                <a:lnTo>
                  <a:pt x="685708" y="2851271"/>
                </a:lnTo>
                <a:lnTo>
                  <a:pt x="685708" y="2885390"/>
                </a:lnTo>
                <a:lnTo>
                  <a:pt x="567521" y="2885390"/>
                </a:lnTo>
                <a:lnTo>
                  <a:pt x="354331" y="3255006"/>
                </a:lnTo>
                <a:lnTo>
                  <a:pt x="567521" y="3624621"/>
                </a:lnTo>
                <a:lnTo>
                  <a:pt x="685821" y="3624621"/>
                </a:lnTo>
                <a:lnTo>
                  <a:pt x="685821" y="3658740"/>
                </a:lnTo>
                <a:close/>
              </a:path>
              <a:path w="1637665" h="3658870">
                <a:moveTo>
                  <a:pt x="1089587" y="3658740"/>
                </a:moveTo>
                <a:lnTo>
                  <a:pt x="951741" y="3658740"/>
                </a:lnTo>
                <a:lnTo>
                  <a:pt x="951741" y="3624621"/>
                </a:lnTo>
                <a:lnTo>
                  <a:pt x="1070041" y="3624621"/>
                </a:lnTo>
                <a:lnTo>
                  <a:pt x="1283231" y="3255006"/>
                </a:lnTo>
                <a:lnTo>
                  <a:pt x="1070041" y="2885390"/>
                </a:lnTo>
                <a:lnTo>
                  <a:pt x="951741" y="2885390"/>
                </a:lnTo>
                <a:lnTo>
                  <a:pt x="951741" y="2851271"/>
                </a:lnTo>
                <a:lnTo>
                  <a:pt x="1089587" y="2851271"/>
                </a:lnTo>
                <a:lnTo>
                  <a:pt x="1322437" y="3255006"/>
                </a:lnTo>
                <a:lnTo>
                  <a:pt x="1089587" y="3658740"/>
                </a:lnTo>
                <a:close/>
              </a:path>
            </a:pathLst>
          </a:custGeom>
          <a:solidFill>
            <a:srgbClr val="D4CFC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6135015" y="867225"/>
            <a:ext cx="1637664" cy="4557395"/>
          </a:xfrm>
          <a:custGeom>
            <a:avLst/>
            <a:gdLst/>
            <a:ahLst/>
            <a:cxnLst/>
            <a:rect l="l" t="t" r="r" b="b"/>
            <a:pathLst>
              <a:path w="1637665" h="4557395">
                <a:moveTo>
                  <a:pt x="818667" y="1638591"/>
                </a:moveTo>
                <a:lnTo>
                  <a:pt x="770640" y="1637197"/>
                </a:lnTo>
                <a:lnTo>
                  <a:pt x="723333" y="1633068"/>
                </a:lnTo>
                <a:lnTo>
                  <a:pt x="676825" y="1626281"/>
                </a:lnTo>
                <a:lnTo>
                  <a:pt x="631193" y="1616913"/>
                </a:lnTo>
                <a:lnTo>
                  <a:pt x="586513" y="1605042"/>
                </a:lnTo>
                <a:lnTo>
                  <a:pt x="542865" y="1590745"/>
                </a:lnTo>
                <a:lnTo>
                  <a:pt x="500324" y="1574100"/>
                </a:lnTo>
                <a:lnTo>
                  <a:pt x="458969" y="1555184"/>
                </a:lnTo>
                <a:lnTo>
                  <a:pt x="418876" y="1534075"/>
                </a:lnTo>
                <a:lnTo>
                  <a:pt x="380124" y="1510850"/>
                </a:lnTo>
                <a:lnTo>
                  <a:pt x="342790" y="1485587"/>
                </a:lnTo>
                <a:lnTo>
                  <a:pt x="306950" y="1458362"/>
                </a:lnTo>
                <a:lnTo>
                  <a:pt x="272683" y="1429255"/>
                </a:lnTo>
                <a:lnTo>
                  <a:pt x="240066" y="1398341"/>
                </a:lnTo>
                <a:lnTo>
                  <a:pt x="209175" y="1365698"/>
                </a:lnTo>
                <a:lnTo>
                  <a:pt x="180090" y="1331405"/>
                </a:lnTo>
                <a:lnTo>
                  <a:pt x="152886" y="1295538"/>
                </a:lnTo>
                <a:lnTo>
                  <a:pt x="127642" y="1258175"/>
                </a:lnTo>
                <a:lnTo>
                  <a:pt x="104435" y="1219393"/>
                </a:lnTo>
                <a:lnTo>
                  <a:pt x="83342" y="1179270"/>
                </a:lnTo>
                <a:lnTo>
                  <a:pt x="64441" y="1137883"/>
                </a:lnTo>
                <a:lnTo>
                  <a:pt x="47809" y="1095309"/>
                </a:lnTo>
                <a:lnTo>
                  <a:pt x="33523" y="1051627"/>
                </a:lnTo>
                <a:lnTo>
                  <a:pt x="21661" y="1006914"/>
                </a:lnTo>
                <a:lnTo>
                  <a:pt x="12300" y="961246"/>
                </a:lnTo>
                <a:lnTo>
                  <a:pt x="5518" y="914702"/>
                </a:lnTo>
                <a:lnTo>
                  <a:pt x="1392" y="867360"/>
                </a:lnTo>
                <a:lnTo>
                  <a:pt x="0" y="819295"/>
                </a:lnTo>
                <a:lnTo>
                  <a:pt x="1392" y="771231"/>
                </a:lnTo>
                <a:lnTo>
                  <a:pt x="5518" y="723888"/>
                </a:lnTo>
                <a:lnTo>
                  <a:pt x="12300" y="677344"/>
                </a:lnTo>
                <a:lnTo>
                  <a:pt x="21661" y="631677"/>
                </a:lnTo>
                <a:lnTo>
                  <a:pt x="33523" y="586963"/>
                </a:lnTo>
                <a:lnTo>
                  <a:pt x="47809" y="543281"/>
                </a:lnTo>
                <a:lnTo>
                  <a:pt x="64441" y="500708"/>
                </a:lnTo>
                <a:lnTo>
                  <a:pt x="83342" y="459321"/>
                </a:lnTo>
                <a:lnTo>
                  <a:pt x="104435" y="419198"/>
                </a:lnTo>
                <a:lnTo>
                  <a:pt x="127642" y="380416"/>
                </a:lnTo>
                <a:lnTo>
                  <a:pt x="152886" y="343053"/>
                </a:lnTo>
                <a:lnTo>
                  <a:pt x="180090" y="307186"/>
                </a:lnTo>
                <a:lnTo>
                  <a:pt x="209175" y="272892"/>
                </a:lnTo>
                <a:lnTo>
                  <a:pt x="240066" y="240250"/>
                </a:lnTo>
                <a:lnTo>
                  <a:pt x="272683" y="209336"/>
                </a:lnTo>
                <a:lnTo>
                  <a:pt x="306950" y="180228"/>
                </a:lnTo>
                <a:lnTo>
                  <a:pt x="342790" y="153004"/>
                </a:lnTo>
                <a:lnTo>
                  <a:pt x="380124" y="127740"/>
                </a:lnTo>
                <a:lnTo>
                  <a:pt x="418876" y="104515"/>
                </a:lnTo>
                <a:lnTo>
                  <a:pt x="458969" y="83406"/>
                </a:lnTo>
                <a:lnTo>
                  <a:pt x="500324" y="64490"/>
                </a:lnTo>
                <a:lnTo>
                  <a:pt x="542865" y="47845"/>
                </a:lnTo>
                <a:lnTo>
                  <a:pt x="586513" y="33549"/>
                </a:lnTo>
                <a:lnTo>
                  <a:pt x="631193" y="21677"/>
                </a:lnTo>
                <a:lnTo>
                  <a:pt x="676825" y="12310"/>
                </a:lnTo>
                <a:lnTo>
                  <a:pt x="723333" y="5522"/>
                </a:lnTo>
                <a:lnTo>
                  <a:pt x="770640" y="1393"/>
                </a:lnTo>
                <a:lnTo>
                  <a:pt x="818667" y="0"/>
                </a:lnTo>
                <a:lnTo>
                  <a:pt x="866707" y="1393"/>
                </a:lnTo>
                <a:lnTo>
                  <a:pt x="914024" y="5522"/>
                </a:lnTo>
                <a:lnTo>
                  <a:pt x="960542" y="12310"/>
                </a:lnTo>
                <a:lnTo>
                  <a:pt x="1006184" y="21677"/>
                </a:lnTo>
                <a:lnTo>
                  <a:pt x="1050871" y="33549"/>
                </a:lnTo>
                <a:lnTo>
                  <a:pt x="1052610" y="34118"/>
                </a:lnTo>
                <a:lnTo>
                  <a:pt x="818667" y="34118"/>
                </a:lnTo>
                <a:lnTo>
                  <a:pt x="770943" y="35554"/>
                </a:lnTo>
                <a:lnTo>
                  <a:pt x="723966" y="39805"/>
                </a:lnTo>
                <a:lnTo>
                  <a:pt x="677818" y="46790"/>
                </a:lnTo>
                <a:lnTo>
                  <a:pt x="632582" y="56426"/>
                </a:lnTo>
                <a:lnTo>
                  <a:pt x="588341" y="68630"/>
                </a:lnTo>
                <a:lnTo>
                  <a:pt x="545177" y="83319"/>
                </a:lnTo>
                <a:lnTo>
                  <a:pt x="503174" y="100410"/>
                </a:lnTo>
                <a:lnTo>
                  <a:pt x="462414" y="119821"/>
                </a:lnTo>
                <a:lnTo>
                  <a:pt x="422979" y="141469"/>
                </a:lnTo>
                <a:lnTo>
                  <a:pt x="384952" y="165270"/>
                </a:lnTo>
                <a:lnTo>
                  <a:pt x="348417" y="191144"/>
                </a:lnTo>
                <a:lnTo>
                  <a:pt x="313455" y="219005"/>
                </a:lnTo>
                <a:lnTo>
                  <a:pt x="280149" y="248773"/>
                </a:lnTo>
                <a:lnTo>
                  <a:pt x="248582" y="280364"/>
                </a:lnTo>
                <a:lnTo>
                  <a:pt x="218838" y="313695"/>
                </a:lnTo>
                <a:lnTo>
                  <a:pt x="190997" y="348684"/>
                </a:lnTo>
                <a:lnTo>
                  <a:pt x="165144" y="385247"/>
                </a:lnTo>
                <a:lnTo>
                  <a:pt x="141360" y="423303"/>
                </a:lnTo>
                <a:lnTo>
                  <a:pt x="119729" y="462768"/>
                </a:lnTo>
                <a:lnTo>
                  <a:pt x="100333" y="503560"/>
                </a:lnTo>
                <a:lnTo>
                  <a:pt x="83255" y="545595"/>
                </a:lnTo>
                <a:lnTo>
                  <a:pt x="68577" y="588792"/>
                </a:lnTo>
                <a:lnTo>
                  <a:pt x="56383" y="633067"/>
                </a:lnTo>
                <a:lnTo>
                  <a:pt x="46755" y="678338"/>
                </a:lnTo>
                <a:lnTo>
                  <a:pt x="39775" y="724521"/>
                </a:lnTo>
                <a:lnTo>
                  <a:pt x="35526" y="771534"/>
                </a:lnTo>
                <a:lnTo>
                  <a:pt x="34092" y="819295"/>
                </a:lnTo>
                <a:lnTo>
                  <a:pt x="35526" y="867057"/>
                </a:lnTo>
                <a:lnTo>
                  <a:pt x="39775" y="914071"/>
                </a:lnTo>
                <a:lnTo>
                  <a:pt x="46755" y="960257"/>
                </a:lnTo>
                <a:lnTo>
                  <a:pt x="56383" y="1005530"/>
                </a:lnTo>
                <a:lnTo>
                  <a:pt x="68577" y="1049809"/>
                </a:lnTo>
                <a:lnTo>
                  <a:pt x="83255" y="1093009"/>
                </a:lnTo>
                <a:lnTo>
                  <a:pt x="100333" y="1135050"/>
                </a:lnTo>
                <a:lnTo>
                  <a:pt x="119729" y="1175846"/>
                </a:lnTo>
                <a:lnTo>
                  <a:pt x="141360" y="1215317"/>
                </a:lnTo>
                <a:lnTo>
                  <a:pt x="165144" y="1253378"/>
                </a:lnTo>
                <a:lnTo>
                  <a:pt x="190997" y="1289948"/>
                </a:lnTo>
                <a:lnTo>
                  <a:pt x="218838" y="1324943"/>
                </a:lnTo>
                <a:lnTo>
                  <a:pt x="248582" y="1358280"/>
                </a:lnTo>
                <a:lnTo>
                  <a:pt x="280149" y="1389877"/>
                </a:lnTo>
                <a:lnTo>
                  <a:pt x="313455" y="1419651"/>
                </a:lnTo>
                <a:lnTo>
                  <a:pt x="348417" y="1447519"/>
                </a:lnTo>
                <a:lnTo>
                  <a:pt x="384952" y="1473399"/>
                </a:lnTo>
                <a:lnTo>
                  <a:pt x="422979" y="1497206"/>
                </a:lnTo>
                <a:lnTo>
                  <a:pt x="462414" y="1518859"/>
                </a:lnTo>
                <a:lnTo>
                  <a:pt x="503174" y="1538275"/>
                </a:lnTo>
                <a:lnTo>
                  <a:pt x="545177" y="1555371"/>
                </a:lnTo>
                <a:lnTo>
                  <a:pt x="588341" y="1570064"/>
                </a:lnTo>
                <a:lnTo>
                  <a:pt x="632582" y="1582271"/>
                </a:lnTo>
                <a:lnTo>
                  <a:pt x="677818" y="1591910"/>
                </a:lnTo>
                <a:lnTo>
                  <a:pt x="723966" y="1598897"/>
                </a:lnTo>
                <a:lnTo>
                  <a:pt x="770943" y="1603150"/>
                </a:lnTo>
                <a:lnTo>
                  <a:pt x="818667" y="1604586"/>
                </a:lnTo>
                <a:lnTo>
                  <a:pt x="1052253" y="1604586"/>
                </a:lnTo>
                <a:lnTo>
                  <a:pt x="1050862" y="1605042"/>
                </a:lnTo>
                <a:lnTo>
                  <a:pt x="1006178" y="1616913"/>
                </a:lnTo>
                <a:lnTo>
                  <a:pt x="960539" y="1626281"/>
                </a:lnTo>
                <a:lnTo>
                  <a:pt x="914022" y="1633068"/>
                </a:lnTo>
                <a:lnTo>
                  <a:pt x="866706" y="1637197"/>
                </a:lnTo>
                <a:lnTo>
                  <a:pt x="818667" y="1638591"/>
                </a:lnTo>
                <a:close/>
              </a:path>
              <a:path w="1637665" h="4557395">
                <a:moveTo>
                  <a:pt x="1052253" y="1604586"/>
                </a:moveTo>
                <a:lnTo>
                  <a:pt x="818667" y="1604586"/>
                </a:lnTo>
                <a:lnTo>
                  <a:pt x="866392" y="1603150"/>
                </a:lnTo>
                <a:lnTo>
                  <a:pt x="913371" y="1598897"/>
                </a:lnTo>
                <a:lnTo>
                  <a:pt x="959521" y="1591910"/>
                </a:lnTo>
                <a:lnTo>
                  <a:pt x="1004759" y="1582271"/>
                </a:lnTo>
                <a:lnTo>
                  <a:pt x="1049003" y="1570064"/>
                </a:lnTo>
                <a:lnTo>
                  <a:pt x="1092170" y="1555371"/>
                </a:lnTo>
                <a:lnTo>
                  <a:pt x="1134178" y="1538275"/>
                </a:lnTo>
                <a:lnTo>
                  <a:pt x="1174942" y="1518859"/>
                </a:lnTo>
                <a:lnTo>
                  <a:pt x="1214381" y="1497206"/>
                </a:lnTo>
                <a:lnTo>
                  <a:pt x="1252412" y="1473399"/>
                </a:lnTo>
                <a:lnTo>
                  <a:pt x="1288952" y="1447519"/>
                </a:lnTo>
                <a:lnTo>
                  <a:pt x="1323917" y="1419651"/>
                </a:lnTo>
                <a:lnTo>
                  <a:pt x="1357227" y="1389877"/>
                </a:lnTo>
                <a:lnTo>
                  <a:pt x="1388796" y="1358280"/>
                </a:lnTo>
                <a:lnTo>
                  <a:pt x="1418544" y="1324943"/>
                </a:lnTo>
                <a:lnTo>
                  <a:pt x="1446386" y="1289948"/>
                </a:lnTo>
                <a:lnTo>
                  <a:pt x="1472241" y="1253378"/>
                </a:lnTo>
                <a:lnTo>
                  <a:pt x="1496025" y="1215317"/>
                </a:lnTo>
                <a:lnTo>
                  <a:pt x="1517656" y="1175846"/>
                </a:lnTo>
                <a:lnTo>
                  <a:pt x="1537050" y="1135050"/>
                </a:lnTo>
                <a:lnTo>
                  <a:pt x="1554125" y="1093009"/>
                </a:lnTo>
                <a:lnTo>
                  <a:pt x="1568799" y="1049809"/>
                </a:lnTo>
                <a:lnTo>
                  <a:pt x="1580988" y="1005530"/>
                </a:lnTo>
                <a:lnTo>
                  <a:pt x="1590610" y="960257"/>
                </a:lnTo>
                <a:lnTo>
                  <a:pt x="1597581" y="914071"/>
                </a:lnTo>
                <a:lnTo>
                  <a:pt x="1601820" y="867057"/>
                </a:lnTo>
                <a:lnTo>
                  <a:pt x="1603243" y="819295"/>
                </a:lnTo>
                <a:lnTo>
                  <a:pt x="1601808" y="771534"/>
                </a:lnTo>
                <a:lnTo>
                  <a:pt x="1597560" y="724521"/>
                </a:lnTo>
                <a:lnTo>
                  <a:pt x="1590580" y="678338"/>
                </a:lnTo>
                <a:lnTo>
                  <a:pt x="1580951" y="633067"/>
                </a:lnTo>
                <a:lnTo>
                  <a:pt x="1568757" y="588792"/>
                </a:lnTo>
                <a:lnTo>
                  <a:pt x="1554080" y="545595"/>
                </a:lnTo>
                <a:lnTo>
                  <a:pt x="1537001" y="503560"/>
                </a:lnTo>
                <a:lnTo>
                  <a:pt x="1517606" y="462768"/>
                </a:lnTo>
                <a:lnTo>
                  <a:pt x="1495974" y="423303"/>
                </a:lnTo>
                <a:lnTo>
                  <a:pt x="1472191" y="385247"/>
                </a:lnTo>
                <a:lnTo>
                  <a:pt x="1446337" y="348684"/>
                </a:lnTo>
                <a:lnTo>
                  <a:pt x="1418497" y="313695"/>
                </a:lnTo>
                <a:lnTo>
                  <a:pt x="1388752" y="280364"/>
                </a:lnTo>
                <a:lnTo>
                  <a:pt x="1357186" y="248773"/>
                </a:lnTo>
                <a:lnTo>
                  <a:pt x="1323880" y="219005"/>
                </a:lnTo>
                <a:lnTo>
                  <a:pt x="1288918" y="191144"/>
                </a:lnTo>
                <a:lnTo>
                  <a:pt x="1252382" y="165270"/>
                </a:lnTo>
                <a:lnTo>
                  <a:pt x="1214356" y="141469"/>
                </a:lnTo>
                <a:lnTo>
                  <a:pt x="1174921" y="119821"/>
                </a:lnTo>
                <a:lnTo>
                  <a:pt x="1134161" y="100410"/>
                </a:lnTo>
                <a:lnTo>
                  <a:pt x="1092157" y="83319"/>
                </a:lnTo>
                <a:lnTo>
                  <a:pt x="1048994" y="68630"/>
                </a:lnTo>
                <a:lnTo>
                  <a:pt x="1004753" y="56426"/>
                </a:lnTo>
                <a:lnTo>
                  <a:pt x="959517" y="46790"/>
                </a:lnTo>
                <a:lnTo>
                  <a:pt x="913369" y="39805"/>
                </a:lnTo>
                <a:lnTo>
                  <a:pt x="866391" y="35554"/>
                </a:lnTo>
                <a:lnTo>
                  <a:pt x="818667" y="34118"/>
                </a:lnTo>
                <a:lnTo>
                  <a:pt x="1052610" y="34118"/>
                </a:lnTo>
                <a:lnTo>
                  <a:pt x="1094527" y="47845"/>
                </a:lnTo>
                <a:lnTo>
                  <a:pt x="1137074" y="64490"/>
                </a:lnTo>
                <a:lnTo>
                  <a:pt x="1178435" y="83406"/>
                </a:lnTo>
                <a:lnTo>
                  <a:pt x="1218532" y="104515"/>
                </a:lnTo>
                <a:lnTo>
                  <a:pt x="1257289" y="127740"/>
                </a:lnTo>
                <a:lnTo>
                  <a:pt x="1294626" y="153004"/>
                </a:lnTo>
                <a:lnTo>
                  <a:pt x="1330468" y="180228"/>
                </a:lnTo>
                <a:lnTo>
                  <a:pt x="1364736" y="209336"/>
                </a:lnTo>
                <a:lnTo>
                  <a:pt x="1397354" y="240250"/>
                </a:lnTo>
                <a:lnTo>
                  <a:pt x="1428244" y="272892"/>
                </a:lnTo>
                <a:lnTo>
                  <a:pt x="1457328" y="307186"/>
                </a:lnTo>
                <a:lnTo>
                  <a:pt x="1484529" y="343053"/>
                </a:lnTo>
                <a:lnTo>
                  <a:pt x="1509770" y="380416"/>
                </a:lnTo>
                <a:lnTo>
                  <a:pt x="1532974" y="419198"/>
                </a:lnTo>
                <a:lnTo>
                  <a:pt x="1554062" y="459321"/>
                </a:lnTo>
                <a:lnTo>
                  <a:pt x="1572958" y="500708"/>
                </a:lnTo>
                <a:lnTo>
                  <a:pt x="1589583" y="543281"/>
                </a:lnTo>
                <a:lnTo>
                  <a:pt x="1603862" y="586963"/>
                </a:lnTo>
                <a:lnTo>
                  <a:pt x="1615715" y="631677"/>
                </a:lnTo>
                <a:lnTo>
                  <a:pt x="1625067" y="677344"/>
                </a:lnTo>
                <a:lnTo>
                  <a:pt x="1631839" y="723888"/>
                </a:lnTo>
                <a:lnTo>
                  <a:pt x="1635954" y="771231"/>
                </a:lnTo>
                <a:lnTo>
                  <a:pt x="1637335" y="819295"/>
                </a:lnTo>
                <a:lnTo>
                  <a:pt x="1635943" y="867360"/>
                </a:lnTo>
                <a:lnTo>
                  <a:pt x="1631818" y="914702"/>
                </a:lnTo>
                <a:lnTo>
                  <a:pt x="1625038" y="961246"/>
                </a:lnTo>
                <a:lnTo>
                  <a:pt x="1615680" y="1006914"/>
                </a:lnTo>
                <a:lnTo>
                  <a:pt x="1603821" y="1051627"/>
                </a:lnTo>
                <a:lnTo>
                  <a:pt x="1589538" y="1095309"/>
                </a:lnTo>
                <a:lnTo>
                  <a:pt x="1572910" y="1137883"/>
                </a:lnTo>
                <a:lnTo>
                  <a:pt x="1554012" y="1179270"/>
                </a:lnTo>
                <a:lnTo>
                  <a:pt x="1532923" y="1219393"/>
                </a:lnTo>
                <a:lnTo>
                  <a:pt x="1509720" y="1258175"/>
                </a:lnTo>
                <a:lnTo>
                  <a:pt x="1484480" y="1295538"/>
                </a:lnTo>
                <a:lnTo>
                  <a:pt x="1457280" y="1331405"/>
                </a:lnTo>
                <a:lnTo>
                  <a:pt x="1428199" y="1365698"/>
                </a:lnTo>
                <a:lnTo>
                  <a:pt x="1397312" y="1398341"/>
                </a:lnTo>
                <a:lnTo>
                  <a:pt x="1364697" y="1429255"/>
                </a:lnTo>
                <a:lnTo>
                  <a:pt x="1330432" y="1458362"/>
                </a:lnTo>
                <a:lnTo>
                  <a:pt x="1294594" y="1485587"/>
                </a:lnTo>
                <a:lnTo>
                  <a:pt x="1257261" y="1510850"/>
                </a:lnTo>
                <a:lnTo>
                  <a:pt x="1218509" y="1534075"/>
                </a:lnTo>
                <a:lnTo>
                  <a:pt x="1178415" y="1555184"/>
                </a:lnTo>
                <a:lnTo>
                  <a:pt x="1137058" y="1574100"/>
                </a:lnTo>
                <a:lnTo>
                  <a:pt x="1094515" y="1590745"/>
                </a:lnTo>
                <a:lnTo>
                  <a:pt x="1052253" y="1604586"/>
                </a:lnTo>
                <a:close/>
              </a:path>
              <a:path w="1637665" h="4557395">
                <a:moveTo>
                  <a:pt x="818667" y="4556849"/>
                </a:moveTo>
                <a:lnTo>
                  <a:pt x="775061" y="4548010"/>
                </a:lnTo>
                <a:lnTo>
                  <a:pt x="739403" y="4523924"/>
                </a:lnTo>
                <a:lnTo>
                  <a:pt x="715336" y="4488239"/>
                </a:lnTo>
                <a:lnTo>
                  <a:pt x="706504" y="4444599"/>
                </a:lnTo>
                <a:lnTo>
                  <a:pt x="713807" y="4404805"/>
                </a:lnTo>
                <a:lnTo>
                  <a:pt x="733905" y="4371302"/>
                </a:lnTo>
                <a:lnTo>
                  <a:pt x="764082" y="4346754"/>
                </a:lnTo>
                <a:lnTo>
                  <a:pt x="801621" y="4333828"/>
                </a:lnTo>
                <a:lnTo>
                  <a:pt x="801621" y="1991944"/>
                </a:lnTo>
                <a:lnTo>
                  <a:pt x="835713" y="1991944"/>
                </a:lnTo>
                <a:lnTo>
                  <a:pt x="835713" y="4333828"/>
                </a:lnTo>
                <a:lnTo>
                  <a:pt x="873252" y="4346754"/>
                </a:lnTo>
                <a:lnTo>
                  <a:pt x="903429" y="4371302"/>
                </a:lnTo>
                <a:lnTo>
                  <a:pt x="904145" y="4372496"/>
                </a:lnTo>
                <a:lnTo>
                  <a:pt x="819235" y="4372496"/>
                </a:lnTo>
                <a:lnTo>
                  <a:pt x="790483" y="4378305"/>
                </a:lnTo>
                <a:lnTo>
                  <a:pt x="767003" y="4394147"/>
                </a:lnTo>
                <a:lnTo>
                  <a:pt x="751174" y="4417644"/>
                </a:lnTo>
                <a:lnTo>
                  <a:pt x="745369" y="4446419"/>
                </a:lnTo>
                <a:lnTo>
                  <a:pt x="751174" y="4475194"/>
                </a:lnTo>
                <a:lnTo>
                  <a:pt x="767003" y="4498691"/>
                </a:lnTo>
                <a:lnTo>
                  <a:pt x="790483" y="4514533"/>
                </a:lnTo>
                <a:lnTo>
                  <a:pt x="819235" y="4520342"/>
                </a:lnTo>
                <a:lnTo>
                  <a:pt x="900348" y="4520342"/>
                </a:lnTo>
                <a:lnTo>
                  <a:pt x="897932" y="4523924"/>
                </a:lnTo>
                <a:lnTo>
                  <a:pt x="862273" y="4548010"/>
                </a:lnTo>
                <a:lnTo>
                  <a:pt x="818667" y="4556849"/>
                </a:lnTo>
                <a:close/>
              </a:path>
              <a:path w="1637665" h="4557395">
                <a:moveTo>
                  <a:pt x="900348" y="4520342"/>
                </a:moveTo>
                <a:lnTo>
                  <a:pt x="819235" y="4520342"/>
                </a:lnTo>
                <a:lnTo>
                  <a:pt x="847988" y="4514533"/>
                </a:lnTo>
                <a:lnTo>
                  <a:pt x="871468" y="4498691"/>
                </a:lnTo>
                <a:lnTo>
                  <a:pt x="887297" y="4475194"/>
                </a:lnTo>
                <a:lnTo>
                  <a:pt x="893102" y="4446419"/>
                </a:lnTo>
                <a:lnTo>
                  <a:pt x="887297" y="4417644"/>
                </a:lnTo>
                <a:lnTo>
                  <a:pt x="871468" y="4394147"/>
                </a:lnTo>
                <a:lnTo>
                  <a:pt x="847988" y="4378305"/>
                </a:lnTo>
                <a:lnTo>
                  <a:pt x="819235" y="4372496"/>
                </a:lnTo>
                <a:lnTo>
                  <a:pt x="904145" y="4372496"/>
                </a:lnTo>
                <a:lnTo>
                  <a:pt x="923527" y="4404805"/>
                </a:lnTo>
                <a:lnTo>
                  <a:pt x="930831" y="4444599"/>
                </a:lnTo>
                <a:lnTo>
                  <a:pt x="921999" y="4488239"/>
                </a:lnTo>
                <a:lnTo>
                  <a:pt x="900348" y="4520342"/>
                </a:ln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4689347"/>
            <a:ext cx="18288000" cy="5598160"/>
          </a:xfrm>
          <a:custGeom>
            <a:avLst/>
            <a:gdLst/>
            <a:ahLst/>
            <a:cxnLst/>
            <a:rect l="l" t="t" r="r" b="b"/>
            <a:pathLst>
              <a:path w="18288000" h="5598159">
                <a:moveTo>
                  <a:pt x="18287998" y="5597651"/>
                </a:moveTo>
                <a:lnTo>
                  <a:pt x="0" y="5597651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5597651"/>
                </a:lnTo>
                <a:close/>
              </a:path>
            </a:pathLst>
          </a:custGeom>
          <a:solidFill>
            <a:srgbClr val="E3E3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0" y="2667939"/>
            <a:ext cx="2333625" cy="3237865"/>
          </a:xfrm>
          <a:custGeom>
            <a:avLst/>
            <a:gdLst/>
            <a:ahLst/>
            <a:cxnLst/>
            <a:rect l="l" t="t" r="r" b="b"/>
            <a:pathLst>
              <a:path w="2333625" h="3237865">
                <a:moveTo>
                  <a:pt x="332765" y="1596783"/>
                </a:moveTo>
                <a:lnTo>
                  <a:pt x="0" y="1596783"/>
                </a:lnTo>
                <a:lnTo>
                  <a:pt x="0" y="1641970"/>
                </a:lnTo>
                <a:lnTo>
                  <a:pt x="332765" y="1641970"/>
                </a:lnTo>
                <a:lnTo>
                  <a:pt x="331838" y="1634604"/>
                </a:lnTo>
                <a:lnTo>
                  <a:pt x="330911" y="1626273"/>
                </a:lnTo>
                <a:lnTo>
                  <a:pt x="330911" y="1611515"/>
                </a:lnTo>
                <a:lnTo>
                  <a:pt x="332765" y="1596783"/>
                </a:lnTo>
                <a:close/>
              </a:path>
              <a:path w="2333625" h="3237865">
                <a:moveTo>
                  <a:pt x="366026" y="1722208"/>
                </a:moveTo>
                <a:lnTo>
                  <a:pt x="359435" y="1713064"/>
                </a:lnTo>
                <a:lnTo>
                  <a:pt x="353542" y="1703552"/>
                </a:lnTo>
                <a:lnTo>
                  <a:pt x="348361" y="1693697"/>
                </a:lnTo>
                <a:lnTo>
                  <a:pt x="343852" y="1683486"/>
                </a:lnTo>
                <a:lnTo>
                  <a:pt x="0" y="1881403"/>
                </a:lnTo>
                <a:lnTo>
                  <a:pt x="0" y="1932889"/>
                </a:lnTo>
                <a:lnTo>
                  <a:pt x="366026" y="1722208"/>
                </a:lnTo>
                <a:close/>
              </a:path>
              <a:path w="2333625" h="3237865">
                <a:moveTo>
                  <a:pt x="366026" y="1516507"/>
                </a:moveTo>
                <a:lnTo>
                  <a:pt x="0" y="1305064"/>
                </a:lnTo>
                <a:lnTo>
                  <a:pt x="0" y="1356614"/>
                </a:lnTo>
                <a:lnTo>
                  <a:pt x="343852" y="1555267"/>
                </a:lnTo>
                <a:lnTo>
                  <a:pt x="348361" y="1544535"/>
                </a:lnTo>
                <a:lnTo>
                  <a:pt x="353542" y="1534502"/>
                </a:lnTo>
                <a:lnTo>
                  <a:pt x="359435" y="1525155"/>
                </a:lnTo>
                <a:lnTo>
                  <a:pt x="366026" y="1516507"/>
                </a:lnTo>
                <a:close/>
              </a:path>
              <a:path w="2333625" h="3237865">
                <a:moveTo>
                  <a:pt x="435305" y="1774799"/>
                </a:moveTo>
                <a:lnTo>
                  <a:pt x="425081" y="1770303"/>
                </a:lnTo>
                <a:lnTo>
                  <a:pt x="415213" y="1765122"/>
                </a:lnTo>
                <a:lnTo>
                  <a:pt x="405676" y="1759242"/>
                </a:lnTo>
                <a:lnTo>
                  <a:pt x="396494" y="1752663"/>
                </a:lnTo>
                <a:lnTo>
                  <a:pt x="0" y="2438743"/>
                </a:lnTo>
                <a:lnTo>
                  <a:pt x="0" y="2528684"/>
                </a:lnTo>
                <a:lnTo>
                  <a:pt x="435305" y="1774799"/>
                </a:lnTo>
                <a:close/>
              </a:path>
              <a:path w="2333625" h="3237865">
                <a:moveTo>
                  <a:pt x="435305" y="1463040"/>
                </a:moveTo>
                <a:lnTo>
                  <a:pt x="0" y="709841"/>
                </a:lnTo>
                <a:lnTo>
                  <a:pt x="0" y="799084"/>
                </a:lnTo>
                <a:lnTo>
                  <a:pt x="396494" y="1485163"/>
                </a:lnTo>
                <a:lnTo>
                  <a:pt x="405676" y="1478584"/>
                </a:lnTo>
                <a:lnTo>
                  <a:pt x="415213" y="1472704"/>
                </a:lnTo>
                <a:lnTo>
                  <a:pt x="425081" y="1467523"/>
                </a:lnTo>
                <a:lnTo>
                  <a:pt x="435305" y="1463040"/>
                </a:lnTo>
                <a:close/>
              </a:path>
              <a:path w="2333625" h="3237865">
                <a:moveTo>
                  <a:pt x="645909" y="1618907"/>
                </a:moveTo>
                <a:lnTo>
                  <a:pt x="638441" y="1572945"/>
                </a:lnTo>
                <a:lnTo>
                  <a:pt x="617677" y="1532940"/>
                </a:lnTo>
                <a:lnTo>
                  <a:pt x="586041" y="1501355"/>
                </a:lnTo>
                <a:lnTo>
                  <a:pt x="545985" y="1480616"/>
                </a:lnTo>
                <a:lnTo>
                  <a:pt x="499960" y="1473161"/>
                </a:lnTo>
                <a:lnTo>
                  <a:pt x="453923" y="1480616"/>
                </a:lnTo>
                <a:lnTo>
                  <a:pt x="413867" y="1501355"/>
                </a:lnTo>
                <a:lnTo>
                  <a:pt x="382244" y="1532940"/>
                </a:lnTo>
                <a:lnTo>
                  <a:pt x="361480" y="1572945"/>
                </a:lnTo>
                <a:lnTo>
                  <a:pt x="354012" y="1618907"/>
                </a:lnTo>
                <a:lnTo>
                  <a:pt x="361480" y="1664881"/>
                </a:lnTo>
                <a:lnTo>
                  <a:pt x="382244" y="1704886"/>
                </a:lnTo>
                <a:lnTo>
                  <a:pt x="413867" y="1736471"/>
                </a:lnTo>
                <a:lnTo>
                  <a:pt x="453923" y="1757210"/>
                </a:lnTo>
                <a:lnTo>
                  <a:pt x="499960" y="1764665"/>
                </a:lnTo>
                <a:lnTo>
                  <a:pt x="545985" y="1757210"/>
                </a:lnTo>
                <a:lnTo>
                  <a:pt x="586041" y="1736471"/>
                </a:lnTo>
                <a:lnTo>
                  <a:pt x="617677" y="1704886"/>
                </a:lnTo>
                <a:lnTo>
                  <a:pt x="638441" y="1664881"/>
                </a:lnTo>
                <a:lnTo>
                  <a:pt x="645909" y="1618907"/>
                </a:lnTo>
                <a:close/>
              </a:path>
              <a:path w="2333625" h="3237865">
                <a:moveTo>
                  <a:pt x="749350" y="2532151"/>
                </a:moveTo>
                <a:lnTo>
                  <a:pt x="744816" y="2484640"/>
                </a:lnTo>
                <a:lnTo>
                  <a:pt x="731774" y="2440203"/>
                </a:lnTo>
                <a:lnTo>
                  <a:pt x="711073" y="2399639"/>
                </a:lnTo>
                <a:lnTo>
                  <a:pt x="683539" y="2363800"/>
                </a:lnTo>
                <a:lnTo>
                  <a:pt x="650036" y="2333498"/>
                </a:lnTo>
                <a:lnTo>
                  <a:pt x="611403" y="2309545"/>
                </a:lnTo>
                <a:lnTo>
                  <a:pt x="568477" y="2292769"/>
                </a:lnTo>
                <a:lnTo>
                  <a:pt x="522109" y="2283993"/>
                </a:lnTo>
                <a:lnTo>
                  <a:pt x="522109" y="1787728"/>
                </a:lnTo>
                <a:lnTo>
                  <a:pt x="522109" y="1786788"/>
                </a:lnTo>
                <a:lnTo>
                  <a:pt x="514743" y="1787728"/>
                </a:lnTo>
                <a:lnTo>
                  <a:pt x="485178" y="1787728"/>
                </a:lnTo>
                <a:lnTo>
                  <a:pt x="477786" y="1786788"/>
                </a:lnTo>
                <a:lnTo>
                  <a:pt x="477786" y="2283993"/>
                </a:lnTo>
                <a:lnTo>
                  <a:pt x="431431" y="2292769"/>
                </a:lnTo>
                <a:lnTo>
                  <a:pt x="388505" y="2309545"/>
                </a:lnTo>
                <a:lnTo>
                  <a:pt x="349872" y="2333498"/>
                </a:lnTo>
                <a:lnTo>
                  <a:pt x="316369" y="2363800"/>
                </a:lnTo>
                <a:lnTo>
                  <a:pt x="288836" y="2399639"/>
                </a:lnTo>
                <a:lnTo>
                  <a:pt x="268135" y="2440203"/>
                </a:lnTo>
                <a:lnTo>
                  <a:pt x="255092" y="2484640"/>
                </a:lnTo>
                <a:lnTo>
                  <a:pt x="250545" y="2532151"/>
                </a:lnTo>
                <a:lnTo>
                  <a:pt x="254571" y="2576893"/>
                </a:lnTo>
                <a:lnTo>
                  <a:pt x="266166" y="2619019"/>
                </a:lnTo>
                <a:lnTo>
                  <a:pt x="284632" y="2657818"/>
                </a:lnTo>
                <a:lnTo>
                  <a:pt x="309245" y="2692577"/>
                </a:lnTo>
                <a:lnTo>
                  <a:pt x="339318" y="2722600"/>
                </a:lnTo>
                <a:lnTo>
                  <a:pt x="374129" y="2747187"/>
                </a:lnTo>
                <a:lnTo>
                  <a:pt x="412978" y="2765615"/>
                </a:lnTo>
                <a:lnTo>
                  <a:pt x="455155" y="2777185"/>
                </a:lnTo>
                <a:lnTo>
                  <a:pt x="499960" y="2781211"/>
                </a:lnTo>
                <a:lnTo>
                  <a:pt x="544766" y="2777185"/>
                </a:lnTo>
                <a:lnTo>
                  <a:pt x="586943" y="2765615"/>
                </a:lnTo>
                <a:lnTo>
                  <a:pt x="625792" y="2747187"/>
                </a:lnTo>
                <a:lnTo>
                  <a:pt x="660603" y="2722600"/>
                </a:lnTo>
                <a:lnTo>
                  <a:pt x="690664" y="2692577"/>
                </a:lnTo>
                <a:lnTo>
                  <a:pt x="715276" y="2657818"/>
                </a:lnTo>
                <a:lnTo>
                  <a:pt x="733729" y="2619019"/>
                </a:lnTo>
                <a:lnTo>
                  <a:pt x="745324" y="2576893"/>
                </a:lnTo>
                <a:lnTo>
                  <a:pt x="749350" y="2532151"/>
                </a:lnTo>
                <a:close/>
              </a:path>
              <a:path w="2333625" h="3237865">
                <a:moveTo>
                  <a:pt x="749350" y="708444"/>
                </a:moveTo>
                <a:lnTo>
                  <a:pt x="745324" y="663689"/>
                </a:lnTo>
                <a:lnTo>
                  <a:pt x="733729" y="621576"/>
                </a:lnTo>
                <a:lnTo>
                  <a:pt x="715276" y="582777"/>
                </a:lnTo>
                <a:lnTo>
                  <a:pt x="690664" y="548017"/>
                </a:lnTo>
                <a:lnTo>
                  <a:pt x="660603" y="517994"/>
                </a:lnTo>
                <a:lnTo>
                  <a:pt x="625792" y="493407"/>
                </a:lnTo>
                <a:lnTo>
                  <a:pt x="586943" y="474980"/>
                </a:lnTo>
                <a:lnTo>
                  <a:pt x="544766" y="463410"/>
                </a:lnTo>
                <a:lnTo>
                  <a:pt x="499960" y="459384"/>
                </a:lnTo>
                <a:lnTo>
                  <a:pt x="455155" y="463410"/>
                </a:lnTo>
                <a:lnTo>
                  <a:pt x="412978" y="474980"/>
                </a:lnTo>
                <a:lnTo>
                  <a:pt x="374129" y="493407"/>
                </a:lnTo>
                <a:lnTo>
                  <a:pt x="339318" y="517994"/>
                </a:lnTo>
                <a:lnTo>
                  <a:pt x="309245" y="548017"/>
                </a:lnTo>
                <a:lnTo>
                  <a:pt x="284632" y="582777"/>
                </a:lnTo>
                <a:lnTo>
                  <a:pt x="266166" y="621576"/>
                </a:lnTo>
                <a:lnTo>
                  <a:pt x="254571" y="663689"/>
                </a:lnTo>
                <a:lnTo>
                  <a:pt x="250545" y="708444"/>
                </a:lnTo>
                <a:lnTo>
                  <a:pt x="255092" y="755992"/>
                </a:lnTo>
                <a:lnTo>
                  <a:pt x="268135" y="800519"/>
                </a:lnTo>
                <a:lnTo>
                  <a:pt x="288836" y="841184"/>
                </a:lnTo>
                <a:lnTo>
                  <a:pt x="316369" y="877125"/>
                </a:lnTo>
                <a:lnTo>
                  <a:pt x="349872" y="907491"/>
                </a:lnTo>
                <a:lnTo>
                  <a:pt x="388505" y="931430"/>
                </a:lnTo>
                <a:lnTo>
                  <a:pt x="431431" y="948080"/>
                </a:lnTo>
                <a:lnTo>
                  <a:pt x="477786" y="956602"/>
                </a:lnTo>
                <a:lnTo>
                  <a:pt x="477786" y="1451940"/>
                </a:lnTo>
                <a:lnTo>
                  <a:pt x="492569" y="1450098"/>
                </a:lnTo>
                <a:lnTo>
                  <a:pt x="507326" y="1450098"/>
                </a:lnTo>
                <a:lnTo>
                  <a:pt x="522109" y="1451940"/>
                </a:lnTo>
                <a:lnTo>
                  <a:pt x="522109" y="1450098"/>
                </a:lnTo>
                <a:lnTo>
                  <a:pt x="522109" y="956602"/>
                </a:lnTo>
                <a:lnTo>
                  <a:pt x="568477" y="948080"/>
                </a:lnTo>
                <a:lnTo>
                  <a:pt x="611403" y="931430"/>
                </a:lnTo>
                <a:lnTo>
                  <a:pt x="650036" y="907491"/>
                </a:lnTo>
                <a:lnTo>
                  <a:pt x="683539" y="877125"/>
                </a:lnTo>
                <a:lnTo>
                  <a:pt x="711073" y="841184"/>
                </a:lnTo>
                <a:lnTo>
                  <a:pt x="731774" y="800519"/>
                </a:lnTo>
                <a:lnTo>
                  <a:pt x="744816" y="755992"/>
                </a:lnTo>
                <a:lnTo>
                  <a:pt x="749350" y="708444"/>
                </a:lnTo>
                <a:close/>
              </a:path>
              <a:path w="2333625" h="3237865">
                <a:moveTo>
                  <a:pt x="1539138" y="1164120"/>
                </a:moveTo>
                <a:lnTo>
                  <a:pt x="1535112" y="1119390"/>
                </a:lnTo>
                <a:lnTo>
                  <a:pt x="1523517" y="1077264"/>
                </a:lnTo>
                <a:lnTo>
                  <a:pt x="1505064" y="1038479"/>
                </a:lnTo>
                <a:lnTo>
                  <a:pt x="1480451" y="1003706"/>
                </a:lnTo>
                <a:lnTo>
                  <a:pt x="1450390" y="973683"/>
                </a:lnTo>
                <a:lnTo>
                  <a:pt x="1415580" y="949096"/>
                </a:lnTo>
                <a:lnTo>
                  <a:pt x="1376730" y="930668"/>
                </a:lnTo>
                <a:lnTo>
                  <a:pt x="1334554" y="919086"/>
                </a:lnTo>
                <a:lnTo>
                  <a:pt x="1289748" y="915060"/>
                </a:lnTo>
                <a:lnTo>
                  <a:pt x="1244942" y="919086"/>
                </a:lnTo>
                <a:lnTo>
                  <a:pt x="1202753" y="930668"/>
                </a:lnTo>
                <a:lnTo>
                  <a:pt x="1163904" y="949096"/>
                </a:lnTo>
                <a:lnTo>
                  <a:pt x="1129080" y="973683"/>
                </a:lnTo>
                <a:lnTo>
                  <a:pt x="1099019" y="1003706"/>
                </a:lnTo>
                <a:lnTo>
                  <a:pt x="1074394" y="1038479"/>
                </a:lnTo>
                <a:lnTo>
                  <a:pt x="1055928" y="1077264"/>
                </a:lnTo>
                <a:lnTo>
                  <a:pt x="1044333" y="1119390"/>
                </a:lnTo>
                <a:lnTo>
                  <a:pt x="1040320" y="1164120"/>
                </a:lnTo>
                <a:lnTo>
                  <a:pt x="1041857" y="1191577"/>
                </a:lnTo>
                <a:lnTo>
                  <a:pt x="1046340" y="1218336"/>
                </a:lnTo>
                <a:lnTo>
                  <a:pt x="1053592" y="1244053"/>
                </a:lnTo>
                <a:lnTo>
                  <a:pt x="1063447" y="1268387"/>
                </a:lnTo>
                <a:lnTo>
                  <a:pt x="633895" y="1516507"/>
                </a:lnTo>
                <a:lnTo>
                  <a:pt x="640473" y="1525155"/>
                </a:lnTo>
                <a:lnTo>
                  <a:pt x="646366" y="1534502"/>
                </a:lnTo>
                <a:lnTo>
                  <a:pt x="651548" y="1544535"/>
                </a:lnTo>
                <a:lnTo>
                  <a:pt x="656056" y="1555267"/>
                </a:lnTo>
                <a:lnTo>
                  <a:pt x="1085596" y="1307109"/>
                </a:lnTo>
                <a:lnTo>
                  <a:pt x="1116139" y="1342580"/>
                </a:lnTo>
                <a:lnTo>
                  <a:pt x="1152791" y="1371955"/>
                </a:lnTo>
                <a:lnTo>
                  <a:pt x="1194600" y="1394193"/>
                </a:lnTo>
                <a:lnTo>
                  <a:pt x="1240574" y="1408290"/>
                </a:lnTo>
                <a:lnTo>
                  <a:pt x="1289748" y="1413205"/>
                </a:lnTo>
                <a:lnTo>
                  <a:pt x="1334554" y="1409192"/>
                </a:lnTo>
                <a:lnTo>
                  <a:pt x="1376730" y="1397609"/>
                </a:lnTo>
                <a:lnTo>
                  <a:pt x="1415580" y="1379181"/>
                </a:lnTo>
                <a:lnTo>
                  <a:pt x="1450390" y="1354594"/>
                </a:lnTo>
                <a:lnTo>
                  <a:pt x="1480451" y="1324559"/>
                </a:lnTo>
                <a:lnTo>
                  <a:pt x="1492796" y="1307109"/>
                </a:lnTo>
                <a:lnTo>
                  <a:pt x="1505064" y="1289786"/>
                </a:lnTo>
                <a:lnTo>
                  <a:pt x="1523517" y="1250988"/>
                </a:lnTo>
                <a:lnTo>
                  <a:pt x="1535112" y="1208862"/>
                </a:lnTo>
                <a:lnTo>
                  <a:pt x="1539138" y="1164120"/>
                </a:lnTo>
                <a:close/>
              </a:path>
              <a:path w="2333625" h="3237865">
                <a:moveTo>
                  <a:pt x="1541005" y="2988780"/>
                </a:moveTo>
                <a:lnTo>
                  <a:pt x="1537017" y="2944063"/>
                </a:lnTo>
                <a:lnTo>
                  <a:pt x="1525498" y="2902026"/>
                </a:lnTo>
                <a:lnTo>
                  <a:pt x="1507134" y="2863342"/>
                </a:lnTo>
                <a:lnTo>
                  <a:pt x="1482610" y="2828721"/>
                </a:lnTo>
                <a:lnTo>
                  <a:pt x="1452613" y="2798851"/>
                </a:lnTo>
                <a:lnTo>
                  <a:pt x="1417840" y="2774404"/>
                </a:lnTo>
                <a:lnTo>
                  <a:pt x="1393139" y="2762783"/>
                </a:lnTo>
                <a:lnTo>
                  <a:pt x="1378940" y="2756103"/>
                </a:lnTo>
                <a:lnTo>
                  <a:pt x="1336624" y="2744609"/>
                </a:lnTo>
                <a:lnTo>
                  <a:pt x="1291577" y="2740622"/>
                </a:lnTo>
                <a:lnTo>
                  <a:pt x="1264234" y="2742006"/>
                </a:lnTo>
                <a:lnTo>
                  <a:pt x="1237665" y="2746159"/>
                </a:lnTo>
                <a:lnTo>
                  <a:pt x="1211961" y="2753093"/>
                </a:lnTo>
                <a:lnTo>
                  <a:pt x="1187208" y="2762783"/>
                </a:lnTo>
                <a:lnTo>
                  <a:pt x="603402" y="1752663"/>
                </a:lnTo>
                <a:lnTo>
                  <a:pt x="594233" y="1759242"/>
                </a:lnTo>
                <a:lnTo>
                  <a:pt x="584708" y="1765122"/>
                </a:lnTo>
                <a:lnTo>
                  <a:pt x="574840" y="1770303"/>
                </a:lnTo>
                <a:lnTo>
                  <a:pt x="564629" y="1774799"/>
                </a:lnTo>
                <a:lnTo>
                  <a:pt x="1148397" y="2785834"/>
                </a:lnTo>
                <a:lnTo>
                  <a:pt x="1112977" y="2816237"/>
                </a:lnTo>
                <a:lnTo>
                  <a:pt x="1083805" y="2852623"/>
                </a:lnTo>
                <a:lnTo>
                  <a:pt x="1061821" y="2894088"/>
                </a:lnTo>
                <a:lnTo>
                  <a:pt x="1047953" y="2939770"/>
                </a:lnTo>
                <a:lnTo>
                  <a:pt x="1043127" y="2988780"/>
                </a:lnTo>
                <a:lnTo>
                  <a:pt x="1047115" y="3033522"/>
                </a:lnTo>
                <a:lnTo>
                  <a:pt x="1058621" y="3075635"/>
                </a:lnTo>
                <a:lnTo>
                  <a:pt x="1076947" y="3114433"/>
                </a:lnTo>
                <a:lnTo>
                  <a:pt x="1101420" y="3149193"/>
                </a:lnTo>
                <a:lnTo>
                  <a:pt x="1131328" y="3179216"/>
                </a:lnTo>
                <a:lnTo>
                  <a:pt x="1165987" y="3203803"/>
                </a:lnTo>
                <a:lnTo>
                  <a:pt x="1204709" y="3222231"/>
                </a:lnTo>
                <a:lnTo>
                  <a:pt x="1246809" y="3233813"/>
                </a:lnTo>
                <a:lnTo>
                  <a:pt x="1291577" y="3237827"/>
                </a:lnTo>
                <a:lnTo>
                  <a:pt x="1336624" y="3233813"/>
                </a:lnTo>
                <a:lnTo>
                  <a:pt x="1378940" y="3222231"/>
                </a:lnTo>
                <a:lnTo>
                  <a:pt x="1417840" y="3203803"/>
                </a:lnTo>
                <a:lnTo>
                  <a:pt x="1452613" y="3179216"/>
                </a:lnTo>
                <a:lnTo>
                  <a:pt x="1482610" y="3149193"/>
                </a:lnTo>
                <a:lnTo>
                  <a:pt x="1507134" y="3114433"/>
                </a:lnTo>
                <a:lnTo>
                  <a:pt x="1525498" y="3075635"/>
                </a:lnTo>
                <a:lnTo>
                  <a:pt x="1537017" y="3033522"/>
                </a:lnTo>
                <a:lnTo>
                  <a:pt x="1541005" y="2988780"/>
                </a:lnTo>
                <a:close/>
              </a:path>
              <a:path w="2333625" h="3237865">
                <a:moveTo>
                  <a:pt x="1541005" y="2075535"/>
                </a:moveTo>
                <a:lnTo>
                  <a:pt x="1536979" y="2030793"/>
                </a:lnTo>
                <a:lnTo>
                  <a:pt x="1525384" y="1988667"/>
                </a:lnTo>
                <a:lnTo>
                  <a:pt x="1506931" y="1949869"/>
                </a:lnTo>
                <a:lnTo>
                  <a:pt x="1494650" y="1932546"/>
                </a:lnTo>
                <a:lnTo>
                  <a:pt x="1482305" y="1915109"/>
                </a:lnTo>
                <a:lnTo>
                  <a:pt x="1452232" y="1885086"/>
                </a:lnTo>
                <a:lnTo>
                  <a:pt x="1417421" y="1860499"/>
                </a:lnTo>
                <a:lnTo>
                  <a:pt x="1378572" y="1842071"/>
                </a:lnTo>
                <a:lnTo>
                  <a:pt x="1336382" y="1830489"/>
                </a:lnTo>
                <a:lnTo>
                  <a:pt x="1291577" y="1826475"/>
                </a:lnTo>
                <a:lnTo>
                  <a:pt x="1242428" y="1831314"/>
                </a:lnTo>
                <a:lnTo>
                  <a:pt x="1196505" y="1845221"/>
                </a:lnTo>
                <a:lnTo>
                  <a:pt x="1154849" y="1867306"/>
                </a:lnTo>
                <a:lnTo>
                  <a:pt x="1118463" y="1896719"/>
                </a:lnTo>
                <a:lnTo>
                  <a:pt x="1088364" y="1932546"/>
                </a:lnTo>
                <a:lnTo>
                  <a:pt x="656056" y="1683486"/>
                </a:lnTo>
                <a:lnTo>
                  <a:pt x="651548" y="1693697"/>
                </a:lnTo>
                <a:lnTo>
                  <a:pt x="646366" y="1703552"/>
                </a:lnTo>
                <a:lnTo>
                  <a:pt x="640473" y="1713064"/>
                </a:lnTo>
                <a:lnTo>
                  <a:pt x="633895" y="1722208"/>
                </a:lnTo>
                <a:lnTo>
                  <a:pt x="1065276" y="1971294"/>
                </a:lnTo>
                <a:lnTo>
                  <a:pt x="1055433" y="1995627"/>
                </a:lnTo>
                <a:lnTo>
                  <a:pt x="1048194" y="2021344"/>
                </a:lnTo>
                <a:lnTo>
                  <a:pt x="1043711" y="2048090"/>
                </a:lnTo>
                <a:lnTo>
                  <a:pt x="1042187" y="2075535"/>
                </a:lnTo>
                <a:lnTo>
                  <a:pt x="1046213" y="2120277"/>
                </a:lnTo>
                <a:lnTo>
                  <a:pt x="1057795" y="2162403"/>
                </a:lnTo>
                <a:lnTo>
                  <a:pt x="1076261" y="2201189"/>
                </a:lnTo>
                <a:lnTo>
                  <a:pt x="1100874" y="2235962"/>
                </a:lnTo>
                <a:lnTo>
                  <a:pt x="1130935" y="2265984"/>
                </a:lnTo>
                <a:lnTo>
                  <a:pt x="1165745" y="2290559"/>
                </a:lnTo>
                <a:lnTo>
                  <a:pt x="1204595" y="2308987"/>
                </a:lnTo>
                <a:lnTo>
                  <a:pt x="1246771" y="2320569"/>
                </a:lnTo>
                <a:lnTo>
                  <a:pt x="1291577" y="2324582"/>
                </a:lnTo>
                <a:lnTo>
                  <a:pt x="1336382" y="2320569"/>
                </a:lnTo>
                <a:lnTo>
                  <a:pt x="1378572" y="2308987"/>
                </a:lnTo>
                <a:lnTo>
                  <a:pt x="1417421" y="2290559"/>
                </a:lnTo>
                <a:lnTo>
                  <a:pt x="1452232" y="2265984"/>
                </a:lnTo>
                <a:lnTo>
                  <a:pt x="1482305" y="2235962"/>
                </a:lnTo>
                <a:lnTo>
                  <a:pt x="1506931" y="2201189"/>
                </a:lnTo>
                <a:lnTo>
                  <a:pt x="1525384" y="2162403"/>
                </a:lnTo>
                <a:lnTo>
                  <a:pt x="1536979" y="2120277"/>
                </a:lnTo>
                <a:lnTo>
                  <a:pt x="1541005" y="2075535"/>
                </a:lnTo>
                <a:close/>
              </a:path>
              <a:path w="2333625" h="3237865">
                <a:moveTo>
                  <a:pt x="1541005" y="249047"/>
                </a:moveTo>
                <a:lnTo>
                  <a:pt x="1537017" y="204304"/>
                </a:lnTo>
                <a:lnTo>
                  <a:pt x="1525498" y="162179"/>
                </a:lnTo>
                <a:lnTo>
                  <a:pt x="1507134" y="123380"/>
                </a:lnTo>
                <a:lnTo>
                  <a:pt x="1482610" y="88620"/>
                </a:lnTo>
                <a:lnTo>
                  <a:pt x="1452613" y="58597"/>
                </a:lnTo>
                <a:lnTo>
                  <a:pt x="1417840" y="34023"/>
                </a:lnTo>
                <a:lnTo>
                  <a:pt x="1378940" y="15582"/>
                </a:lnTo>
                <a:lnTo>
                  <a:pt x="1336624" y="4013"/>
                </a:lnTo>
                <a:lnTo>
                  <a:pt x="1291577" y="0"/>
                </a:lnTo>
                <a:lnTo>
                  <a:pt x="1246809" y="4013"/>
                </a:lnTo>
                <a:lnTo>
                  <a:pt x="1204709" y="15582"/>
                </a:lnTo>
                <a:lnTo>
                  <a:pt x="1165987" y="34023"/>
                </a:lnTo>
                <a:lnTo>
                  <a:pt x="1131328" y="58597"/>
                </a:lnTo>
                <a:lnTo>
                  <a:pt x="1101420" y="88620"/>
                </a:lnTo>
                <a:lnTo>
                  <a:pt x="1076947" y="123380"/>
                </a:lnTo>
                <a:lnTo>
                  <a:pt x="1058621" y="162179"/>
                </a:lnTo>
                <a:lnTo>
                  <a:pt x="1047115" y="204304"/>
                </a:lnTo>
                <a:lnTo>
                  <a:pt x="1043127" y="249047"/>
                </a:lnTo>
                <a:lnTo>
                  <a:pt x="1047953" y="298145"/>
                </a:lnTo>
                <a:lnTo>
                  <a:pt x="1061821" y="344043"/>
                </a:lnTo>
                <a:lnTo>
                  <a:pt x="1083805" y="385800"/>
                </a:lnTo>
                <a:lnTo>
                  <a:pt x="1112977" y="422414"/>
                </a:lnTo>
                <a:lnTo>
                  <a:pt x="1148397" y="452920"/>
                </a:lnTo>
                <a:lnTo>
                  <a:pt x="564629" y="1463040"/>
                </a:lnTo>
                <a:lnTo>
                  <a:pt x="574840" y="1467523"/>
                </a:lnTo>
                <a:lnTo>
                  <a:pt x="584708" y="1472704"/>
                </a:lnTo>
                <a:lnTo>
                  <a:pt x="594233" y="1478584"/>
                </a:lnTo>
                <a:lnTo>
                  <a:pt x="603402" y="1485163"/>
                </a:lnTo>
                <a:lnTo>
                  <a:pt x="1187208" y="475043"/>
                </a:lnTo>
                <a:lnTo>
                  <a:pt x="1211961" y="484873"/>
                </a:lnTo>
                <a:lnTo>
                  <a:pt x="1237665" y="492112"/>
                </a:lnTo>
                <a:lnTo>
                  <a:pt x="1264234" y="496570"/>
                </a:lnTo>
                <a:lnTo>
                  <a:pt x="1291577" y="498094"/>
                </a:lnTo>
                <a:lnTo>
                  <a:pt x="1336624" y="494080"/>
                </a:lnTo>
                <a:lnTo>
                  <a:pt x="1378940" y="482511"/>
                </a:lnTo>
                <a:lnTo>
                  <a:pt x="1394688" y="475043"/>
                </a:lnTo>
                <a:lnTo>
                  <a:pt x="1417840" y="464070"/>
                </a:lnTo>
                <a:lnTo>
                  <a:pt x="1452613" y="439496"/>
                </a:lnTo>
                <a:lnTo>
                  <a:pt x="1482610" y="409473"/>
                </a:lnTo>
                <a:lnTo>
                  <a:pt x="1507134" y="374700"/>
                </a:lnTo>
                <a:lnTo>
                  <a:pt x="1525498" y="335915"/>
                </a:lnTo>
                <a:lnTo>
                  <a:pt x="1537017" y="293789"/>
                </a:lnTo>
                <a:lnTo>
                  <a:pt x="1541005" y="249047"/>
                </a:lnTo>
                <a:close/>
              </a:path>
              <a:path w="2333625" h="3237865">
                <a:moveTo>
                  <a:pt x="2333510" y="1618805"/>
                </a:moveTo>
                <a:lnTo>
                  <a:pt x="2329497" y="1574165"/>
                </a:lnTo>
                <a:lnTo>
                  <a:pt x="2317915" y="1532039"/>
                </a:lnTo>
                <a:lnTo>
                  <a:pt x="2299449" y="1493253"/>
                </a:lnTo>
                <a:lnTo>
                  <a:pt x="2274836" y="1458480"/>
                </a:lnTo>
                <a:lnTo>
                  <a:pt x="2244775" y="1428457"/>
                </a:lnTo>
                <a:lnTo>
                  <a:pt x="2209965" y="1403883"/>
                </a:lnTo>
                <a:lnTo>
                  <a:pt x="2171115" y="1385455"/>
                </a:lnTo>
                <a:lnTo>
                  <a:pt x="2128939" y="1373873"/>
                </a:lnTo>
                <a:lnTo>
                  <a:pt x="2084133" y="1369860"/>
                </a:lnTo>
                <a:lnTo>
                  <a:pt x="2036521" y="1374381"/>
                </a:lnTo>
                <a:lnTo>
                  <a:pt x="1991931" y="1387411"/>
                </a:lnTo>
                <a:lnTo>
                  <a:pt x="1951202" y="1408087"/>
                </a:lnTo>
                <a:lnTo>
                  <a:pt x="1915223" y="1435569"/>
                </a:lnTo>
                <a:lnTo>
                  <a:pt x="1884807" y="1469034"/>
                </a:lnTo>
                <a:lnTo>
                  <a:pt x="1860842" y="1507617"/>
                </a:lnTo>
                <a:lnTo>
                  <a:pt x="1844167" y="1550479"/>
                </a:lnTo>
                <a:lnTo>
                  <a:pt x="1835645" y="1596783"/>
                </a:lnTo>
                <a:lnTo>
                  <a:pt x="667169" y="1596783"/>
                </a:lnTo>
                <a:lnTo>
                  <a:pt x="668058" y="1604149"/>
                </a:lnTo>
                <a:lnTo>
                  <a:pt x="668997" y="1611515"/>
                </a:lnTo>
                <a:lnTo>
                  <a:pt x="668997" y="1626273"/>
                </a:lnTo>
                <a:lnTo>
                  <a:pt x="668058" y="1634604"/>
                </a:lnTo>
                <a:lnTo>
                  <a:pt x="667169" y="1641970"/>
                </a:lnTo>
                <a:lnTo>
                  <a:pt x="1835645" y="1641970"/>
                </a:lnTo>
                <a:lnTo>
                  <a:pt x="1844167" y="1687969"/>
                </a:lnTo>
                <a:lnTo>
                  <a:pt x="1860842" y="1730603"/>
                </a:lnTo>
                <a:lnTo>
                  <a:pt x="1884807" y="1769021"/>
                </a:lnTo>
                <a:lnTo>
                  <a:pt x="1915223" y="1802358"/>
                </a:lnTo>
                <a:lnTo>
                  <a:pt x="1951202" y="1829790"/>
                </a:lnTo>
                <a:lnTo>
                  <a:pt x="1991931" y="1850428"/>
                </a:lnTo>
                <a:lnTo>
                  <a:pt x="2036521" y="1863432"/>
                </a:lnTo>
                <a:lnTo>
                  <a:pt x="2084133" y="1867966"/>
                </a:lnTo>
                <a:lnTo>
                  <a:pt x="2128939" y="1863953"/>
                </a:lnTo>
                <a:lnTo>
                  <a:pt x="2171115" y="1852371"/>
                </a:lnTo>
                <a:lnTo>
                  <a:pt x="2209965" y="1833943"/>
                </a:lnTo>
                <a:lnTo>
                  <a:pt x="2244775" y="1809356"/>
                </a:lnTo>
                <a:lnTo>
                  <a:pt x="2274836" y="1779333"/>
                </a:lnTo>
                <a:lnTo>
                  <a:pt x="2299449" y="1744573"/>
                </a:lnTo>
                <a:lnTo>
                  <a:pt x="2317915" y="1705775"/>
                </a:lnTo>
                <a:lnTo>
                  <a:pt x="2329497" y="1663649"/>
                </a:lnTo>
                <a:lnTo>
                  <a:pt x="2333510" y="1619008"/>
                </a:lnTo>
                <a:lnTo>
                  <a:pt x="2333510" y="1618805"/>
                </a:lnTo>
                <a:close/>
              </a:path>
            </a:pathLst>
          </a:custGeom>
          <a:solidFill>
            <a:srgbClr val="D4CFC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00" b="1" i="0">
                <a:solidFill>
                  <a:srgbClr val="65A6B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11/12/2023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2"/>
            <a:ext cx="18288000" cy="10287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00" b="1" i="0">
                <a:solidFill>
                  <a:srgbClr val="65A6B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11/12/2023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EFE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5811713" y="6925629"/>
            <a:ext cx="2476286" cy="3352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5811713" y="0"/>
            <a:ext cx="2476286" cy="3073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2355790" y="570737"/>
            <a:ext cx="12572999" cy="868679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11/12/2023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236249" y="2089707"/>
            <a:ext cx="1209675" cy="3454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00" b="1" i="0">
                <a:solidFill>
                  <a:srgbClr val="65A6B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94867" y="3459662"/>
            <a:ext cx="16898264" cy="27165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8287999" cy="10287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992085" y="2255948"/>
              <a:ext cx="2628265" cy="1308100"/>
            </a:xfrm>
            <a:custGeom>
              <a:avLst/>
              <a:gdLst/>
              <a:ahLst/>
              <a:cxnLst/>
              <a:rect l="l" t="t" r="r" b="b"/>
              <a:pathLst>
                <a:path w="2628265" h="1308100">
                  <a:moveTo>
                    <a:pt x="801381" y="520700"/>
                  </a:moveTo>
                  <a:lnTo>
                    <a:pt x="672482" y="520700"/>
                  </a:lnTo>
                  <a:lnTo>
                    <a:pt x="683730" y="469900"/>
                  </a:lnTo>
                  <a:lnTo>
                    <a:pt x="698230" y="431800"/>
                  </a:lnTo>
                  <a:lnTo>
                    <a:pt x="715852" y="381000"/>
                  </a:lnTo>
                  <a:lnTo>
                    <a:pt x="736462" y="342900"/>
                  </a:lnTo>
                  <a:lnTo>
                    <a:pt x="759929" y="304800"/>
                  </a:lnTo>
                  <a:lnTo>
                    <a:pt x="786120" y="266700"/>
                  </a:lnTo>
                  <a:lnTo>
                    <a:pt x="814903" y="228600"/>
                  </a:lnTo>
                  <a:lnTo>
                    <a:pt x="846147" y="190500"/>
                  </a:lnTo>
                  <a:lnTo>
                    <a:pt x="879718" y="165100"/>
                  </a:lnTo>
                  <a:lnTo>
                    <a:pt x="915485" y="127000"/>
                  </a:lnTo>
                  <a:lnTo>
                    <a:pt x="953315" y="101600"/>
                  </a:lnTo>
                  <a:lnTo>
                    <a:pt x="993077" y="76200"/>
                  </a:lnTo>
                  <a:lnTo>
                    <a:pt x="1034638" y="50800"/>
                  </a:lnTo>
                  <a:lnTo>
                    <a:pt x="1077866" y="38100"/>
                  </a:lnTo>
                  <a:lnTo>
                    <a:pt x="1122628" y="25400"/>
                  </a:lnTo>
                  <a:lnTo>
                    <a:pt x="1216230" y="0"/>
                  </a:lnTo>
                  <a:lnTo>
                    <a:pt x="1412535" y="0"/>
                  </a:lnTo>
                  <a:lnTo>
                    <a:pt x="1506134" y="25400"/>
                  </a:lnTo>
                  <a:lnTo>
                    <a:pt x="1550896" y="38100"/>
                  </a:lnTo>
                  <a:lnTo>
                    <a:pt x="1594123" y="50800"/>
                  </a:lnTo>
                  <a:lnTo>
                    <a:pt x="1614903" y="63500"/>
                  </a:lnTo>
                  <a:lnTo>
                    <a:pt x="1377586" y="63500"/>
                  </a:lnTo>
                  <a:lnTo>
                    <a:pt x="1347586" y="76200"/>
                  </a:lnTo>
                  <a:lnTo>
                    <a:pt x="1321344" y="88900"/>
                  </a:lnTo>
                  <a:lnTo>
                    <a:pt x="1300333" y="101600"/>
                  </a:lnTo>
                  <a:lnTo>
                    <a:pt x="1286026" y="127000"/>
                  </a:lnTo>
                  <a:lnTo>
                    <a:pt x="1237875" y="139700"/>
                  </a:lnTo>
                  <a:lnTo>
                    <a:pt x="1191037" y="139700"/>
                  </a:lnTo>
                  <a:lnTo>
                    <a:pt x="1145720" y="152400"/>
                  </a:lnTo>
                  <a:lnTo>
                    <a:pt x="1102131" y="165100"/>
                  </a:lnTo>
                  <a:lnTo>
                    <a:pt x="1060477" y="190500"/>
                  </a:lnTo>
                  <a:lnTo>
                    <a:pt x="1020965" y="215900"/>
                  </a:lnTo>
                  <a:lnTo>
                    <a:pt x="983802" y="241300"/>
                  </a:lnTo>
                  <a:lnTo>
                    <a:pt x="949195" y="266700"/>
                  </a:lnTo>
                  <a:lnTo>
                    <a:pt x="917352" y="304800"/>
                  </a:lnTo>
                  <a:lnTo>
                    <a:pt x="888480" y="330200"/>
                  </a:lnTo>
                  <a:lnTo>
                    <a:pt x="862785" y="368300"/>
                  </a:lnTo>
                  <a:lnTo>
                    <a:pt x="840475" y="419100"/>
                  </a:lnTo>
                  <a:lnTo>
                    <a:pt x="821757" y="457200"/>
                  </a:lnTo>
                  <a:lnTo>
                    <a:pt x="806838" y="495300"/>
                  </a:lnTo>
                  <a:lnTo>
                    <a:pt x="801381" y="520700"/>
                  </a:lnTo>
                  <a:close/>
                </a:path>
                <a:path w="2628265" h="1308100">
                  <a:moveTo>
                    <a:pt x="1525564" y="266700"/>
                  </a:moveTo>
                  <a:lnTo>
                    <a:pt x="1377586" y="266700"/>
                  </a:lnTo>
                  <a:lnTo>
                    <a:pt x="1415612" y="254000"/>
                  </a:lnTo>
                  <a:lnTo>
                    <a:pt x="1446705" y="228600"/>
                  </a:lnTo>
                  <a:lnTo>
                    <a:pt x="1467688" y="203200"/>
                  </a:lnTo>
                  <a:lnTo>
                    <a:pt x="1475388" y="165100"/>
                  </a:lnTo>
                  <a:lnTo>
                    <a:pt x="1467688" y="127000"/>
                  </a:lnTo>
                  <a:lnTo>
                    <a:pt x="1446705" y="88900"/>
                  </a:lnTo>
                  <a:lnTo>
                    <a:pt x="1415612" y="76200"/>
                  </a:lnTo>
                  <a:lnTo>
                    <a:pt x="1377586" y="63500"/>
                  </a:lnTo>
                  <a:lnTo>
                    <a:pt x="1614903" y="63500"/>
                  </a:lnTo>
                  <a:lnTo>
                    <a:pt x="1635683" y="76200"/>
                  </a:lnTo>
                  <a:lnTo>
                    <a:pt x="1675444" y="101600"/>
                  </a:lnTo>
                  <a:lnTo>
                    <a:pt x="1713274" y="127000"/>
                  </a:lnTo>
                  <a:lnTo>
                    <a:pt x="1749041" y="165100"/>
                  </a:lnTo>
                  <a:lnTo>
                    <a:pt x="1765826" y="177800"/>
                  </a:lnTo>
                  <a:lnTo>
                    <a:pt x="1585340" y="177800"/>
                  </a:lnTo>
                  <a:lnTo>
                    <a:pt x="1554247" y="203200"/>
                  </a:lnTo>
                  <a:lnTo>
                    <a:pt x="1533264" y="228600"/>
                  </a:lnTo>
                  <a:lnTo>
                    <a:pt x="1525564" y="266700"/>
                  </a:lnTo>
                  <a:close/>
                </a:path>
                <a:path w="2628265" h="1308100">
                  <a:moveTo>
                    <a:pt x="1397896" y="190500"/>
                  </a:moveTo>
                  <a:lnTo>
                    <a:pt x="1357256" y="190500"/>
                  </a:lnTo>
                  <a:lnTo>
                    <a:pt x="1351089" y="177800"/>
                  </a:lnTo>
                  <a:lnTo>
                    <a:pt x="1348827" y="165100"/>
                  </a:lnTo>
                  <a:lnTo>
                    <a:pt x="1351089" y="152400"/>
                  </a:lnTo>
                  <a:lnTo>
                    <a:pt x="1357256" y="139700"/>
                  </a:lnTo>
                  <a:lnTo>
                    <a:pt x="1397896" y="139700"/>
                  </a:lnTo>
                  <a:lnTo>
                    <a:pt x="1404060" y="152400"/>
                  </a:lnTo>
                  <a:lnTo>
                    <a:pt x="1406322" y="165100"/>
                  </a:lnTo>
                  <a:lnTo>
                    <a:pt x="1404060" y="177800"/>
                  </a:lnTo>
                  <a:lnTo>
                    <a:pt x="1397896" y="190500"/>
                  </a:lnTo>
                  <a:close/>
                </a:path>
                <a:path w="2628265" h="1308100">
                  <a:moveTo>
                    <a:pt x="1622100" y="1231900"/>
                  </a:moveTo>
                  <a:lnTo>
                    <a:pt x="1281168" y="1231900"/>
                  </a:lnTo>
                  <a:lnTo>
                    <a:pt x="1307406" y="1219200"/>
                  </a:lnTo>
                  <a:lnTo>
                    <a:pt x="1328415" y="1193800"/>
                  </a:lnTo>
                  <a:lnTo>
                    <a:pt x="1342717" y="1168400"/>
                  </a:lnTo>
                  <a:lnTo>
                    <a:pt x="1390870" y="1168400"/>
                  </a:lnTo>
                  <a:lnTo>
                    <a:pt x="1483028" y="1143000"/>
                  </a:lnTo>
                  <a:lnTo>
                    <a:pt x="1526619" y="1130300"/>
                  </a:lnTo>
                  <a:lnTo>
                    <a:pt x="1568274" y="1117600"/>
                  </a:lnTo>
                  <a:lnTo>
                    <a:pt x="1607788" y="1092200"/>
                  </a:lnTo>
                  <a:lnTo>
                    <a:pt x="1644953" y="1066800"/>
                  </a:lnTo>
                  <a:lnTo>
                    <a:pt x="1679561" y="1028700"/>
                  </a:lnTo>
                  <a:lnTo>
                    <a:pt x="1711406" y="1003300"/>
                  </a:lnTo>
                  <a:lnTo>
                    <a:pt x="1740280" y="965200"/>
                  </a:lnTo>
                  <a:lnTo>
                    <a:pt x="1765976" y="927100"/>
                  </a:lnTo>
                  <a:lnTo>
                    <a:pt x="1788288" y="889000"/>
                  </a:lnTo>
                  <a:lnTo>
                    <a:pt x="1807007" y="850900"/>
                  </a:lnTo>
                  <a:lnTo>
                    <a:pt x="1821927" y="800100"/>
                  </a:lnTo>
                  <a:lnTo>
                    <a:pt x="1832841" y="762000"/>
                  </a:lnTo>
                  <a:lnTo>
                    <a:pt x="1839541" y="711200"/>
                  </a:lnTo>
                  <a:lnTo>
                    <a:pt x="1841820" y="660400"/>
                  </a:lnTo>
                  <a:lnTo>
                    <a:pt x="1839655" y="609600"/>
                  </a:lnTo>
                  <a:lnTo>
                    <a:pt x="1833224" y="571500"/>
                  </a:lnTo>
                  <a:lnTo>
                    <a:pt x="1822617" y="520700"/>
                  </a:lnTo>
                  <a:lnTo>
                    <a:pt x="1807928" y="469900"/>
                  </a:lnTo>
                  <a:lnTo>
                    <a:pt x="1789249" y="431800"/>
                  </a:lnTo>
                  <a:lnTo>
                    <a:pt x="1766674" y="393700"/>
                  </a:lnTo>
                  <a:lnTo>
                    <a:pt x="1740294" y="355600"/>
                  </a:lnTo>
                  <a:lnTo>
                    <a:pt x="1710202" y="317500"/>
                  </a:lnTo>
                  <a:lnTo>
                    <a:pt x="1714861" y="304800"/>
                  </a:lnTo>
                  <a:lnTo>
                    <a:pt x="1718303" y="292100"/>
                  </a:lnTo>
                  <a:lnTo>
                    <a:pt x="1720436" y="279400"/>
                  </a:lnTo>
                  <a:lnTo>
                    <a:pt x="1721168" y="266700"/>
                  </a:lnTo>
                  <a:lnTo>
                    <a:pt x="1713471" y="228600"/>
                  </a:lnTo>
                  <a:lnTo>
                    <a:pt x="1692493" y="203200"/>
                  </a:lnTo>
                  <a:lnTo>
                    <a:pt x="1661402" y="177800"/>
                  </a:lnTo>
                  <a:lnTo>
                    <a:pt x="1765826" y="177800"/>
                  </a:lnTo>
                  <a:lnTo>
                    <a:pt x="1813854" y="228600"/>
                  </a:lnTo>
                  <a:lnTo>
                    <a:pt x="1842637" y="266700"/>
                  </a:lnTo>
                  <a:lnTo>
                    <a:pt x="1868828" y="304800"/>
                  </a:lnTo>
                  <a:lnTo>
                    <a:pt x="1892295" y="342900"/>
                  </a:lnTo>
                  <a:lnTo>
                    <a:pt x="1912904" y="381000"/>
                  </a:lnTo>
                  <a:lnTo>
                    <a:pt x="1930526" y="431800"/>
                  </a:lnTo>
                  <a:lnTo>
                    <a:pt x="1945026" y="469900"/>
                  </a:lnTo>
                  <a:lnTo>
                    <a:pt x="1956273" y="520700"/>
                  </a:lnTo>
                  <a:lnTo>
                    <a:pt x="2612480" y="520700"/>
                  </a:lnTo>
                  <a:lnTo>
                    <a:pt x="2619750" y="533400"/>
                  </a:lnTo>
                  <a:lnTo>
                    <a:pt x="2627748" y="571500"/>
                  </a:lnTo>
                  <a:lnTo>
                    <a:pt x="2619750" y="609600"/>
                  </a:lnTo>
                  <a:lnTo>
                    <a:pt x="2612480" y="622300"/>
                  </a:lnTo>
                  <a:lnTo>
                    <a:pt x="1968940" y="622300"/>
                  </a:lnTo>
                  <a:lnTo>
                    <a:pt x="1969209" y="635000"/>
                  </a:lnTo>
                  <a:lnTo>
                    <a:pt x="1968932" y="673100"/>
                  </a:lnTo>
                  <a:lnTo>
                    <a:pt x="1965522" y="723900"/>
                  </a:lnTo>
                  <a:lnTo>
                    <a:pt x="1962584" y="749300"/>
                  </a:lnTo>
                  <a:lnTo>
                    <a:pt x="2369996" y="749300"/>
                  </a:lnTo>
                  <a:lnTo>
                    <a:pt x="2377264" y="762000"/>
                  </a:lnTo>
                  <a:lnTo>
                    <a:pt x="2385258" y="800100"/>
                  </a:lnTo>
                  <a:lnTo>
                    <a:pt x="2377264" y="838200"/>
                  </a:lnTo>
                  <a:lnTo>
                    <a:pt x="2369996" y="850900"/>
                  </a:lnTo>
                  <a:lnTo>
                    <a:pt x="1937518" y="850900"/>
                  </a:lnTo>
                  <a:lnTo>
                    <a:pt x="1920825" y="901700"/>
                  </a:lnTo>
                  <a:lnTo>
                    <a:pt x="1900922" y="939800"/>
                  </a:lnTo>
                  <a:lnTo>
                    <a:pt x="1877951" y="990600"/>
                  </a:lnTo>
                  <a:lnTo>
                    <a:pt x="1852056" y="1028700"/>
                  </a:lnTo>
                  <a:lnTo>
                    <a:pt x="1823379" y="1066800"/>
                  </a:lnTo>
                  <a:lnTo>
                    <a:pt x="1792064" y="1104900"/>
                  </a:lnTo>
                  <a:lnTo>
                    <a:pt x="1758253" y="1130300"/>
                  </a:lnTo>
                  <a:lnTo>
                    <a:pt x="1722090" y="1168400"/>
                  </a:lnTo>
                  <a:lnTo>
                    <a:pt x="1683718" y="1193800"/>
                  </a:lnTo>
                  <a:lnTo>
                    <a:pt x="1643280" y="1219200"/>
                  </a:lnTo>
                  <a:lnTo>
                    <a:pt x="1622100" y="1231900"/>
                  </a:lnTo>
                  <a:close/>
                </a:path>
                <a:path w="2628265" h="1308100">
                  <a:moveTo>
                    <a:pt x="1205439" y="495300"/>
                  </a:moveTo>
                  <a:lnTo>
                    <a:pt x="880645" y="495300"/>
                  </a:lnTo>
                  <a:lnTo>
                    <a:pt x="899179" y="457200"/>
                  </a:lnTo>
                  <a:lnTo>
                    <a:pt x="922340" y="406400"/>
                  </a:lnTo>
                  <a:lnTo>
                    <a:pt x="949808" y="368300"/>
                  </a:lnTo>
                  <a:lnTo>
                    <a:pt x="981263" y="330200"/>
                  </a:lnTo>
                  <a:lnTo>
                    <a:pt x="1016384" y="304800"/>
                  </a:lnTo>
                  <a:lnTo>
                    <a:pt x="1054850" y="266700"/>
                  </a:lnTo>
                  <a:lnTo>
                    <a:pt x="1096341" y="254000"/>
                  </a:lnTo>
                  <a:lnTo>
                    <a:pt x="1140536" y="228600"/>
                  </a:lnTo>
                  <a:lnTo>
                    <a:pt x="1187114" y="215900"/>
                  </a:lnTo>
                  <a:lnTo>
                    <a:pt x="1235755" y="203200"/>
                  </a:lnTo>
                  <a:lnTo>
                    <a:pt x="1286138" y="203200"/>
                  </a:lnTo>
                  <a:lnTo>
                    <a:pt x="1300473" y="228600"/>
                  </a:lnTo>
                  <a:lnTo>
                    <a:pt x="1321469" y="241300"/>
                  </a:lnTo>
                  <a:lnTo>
                    <a:pt x="1347661" y="254000"/>
                  </a:lnTo>
                  <a:lnTo>
                    <a:pt x="1377586" y="266700"/>
                  </a:lnTo>
                  <a:lnTo>
                    <a:pt x="1525564" y="266700"/>
                  </a:lnTo>
                  <a:lnTo>
                    <a:pt x="1533264" y="304800"/>
                  </a:lnTo>
                  <a:lnTo>
                    <a:pt x="1554247" y="342900"/>
                  </a:lnTo>
                  <a:lnTo>
                    <a:pt x="1585340" y="368300"/>
                  </a:lnTo>
                  <a:lnTo>
                    <a:pt x="1658861" y="368300"/>
                  </a:lnTo>
                  <a:lnTo>
                    <a:pt x="1688361" y="393700"/>
                  </a:lnTo>
                  <a:lnTo>
                    <a:pt x="1707328" y="431800"/>
                  </a:lnTo>
                  <a:lnTo>
                    <a:pt x="1266972" y="431800"/>
                  </a:lnTo>
                  <a:lnTo>
                    <a:pt x="1240758" y="444500"/>
                  </a:lnTo>
                  <a:lnTo>
                    <a:pt x="1219756" y="469900"/>
                  </a:lnTo>
                  <a:lnTo>
                    <a:pt x="1205439" y="495300"/>
                  </a:lnTo>
                  <a:close/>
                </a:path>
                <a:path w="2628265" h="1308100">
                  <a:moveTo>
                    <a:pt x="1649863" y="266700"/>
                  </a:moveTo>
                  <a:lnTo>
                    <a:pt x="1596873" y="266700"/>
                  </a:lnTo>
                  <a:lnTo>
                    <a:pt x="1603045" y="254000"/>
                  </a:lnTo>
                  <a:lnTo>
                    <a:pt x="1612188" y="241300"/>
                  </a:lnTo>
                  <a:lnTo>
                    <a:pt x="1634554" y="241300"/>
                  </a:lnTo>
                  <a:lnTo>
                    <a:pt x="1643696" y="254000"/>
                  </a:lnTo>
                  <a:lnTo>
                    <a:pt x="1649863" y="266700"/>
                  </a:lnTo>
                  <a:close/>
                </a:path>
                <a:path w="2628265" h="1308100">
                  <a:moveTo>
                    <a:pt x="1634554" y="304800"/>
                  </a:moveTo>
                  <a:lnTo>
                    <a:pt x="1612188" y="304800"/>
                  </a:lnTo>
                  <a:lnTo>
                    <a:pt x="1603045" y="292100"/>
                  </a:lnTo>
                  <a:lnTo>
                    <a:pt x="1596873" y="279400"/>
                  </a:lnTo>
                  <a:lnTo>
                    <a:pt x="1594607" y="266700"/>
                  </a:lnTo>
                  <a:lnTo>
                    <a:pt x="1652125" y="266700"/>
                  </a:lnTo>
                  <a:lnTo>
                    <a:pt x="1649863" y="279400"/>
                  </a:lnTo>
                  <a:lnTo>
                    <a:pt x="1643696" y="292100"/>
                  </a:lnTo>
                  <a:lnTo>
                    <a:pt x="1634554" y="304800"/>
                  </a:lnTo>
                  <a:close/>
                </a:path>
                <a:path w="2628265" h="1308100">
                  <a:moveTo>
                    <a:pt x="1770922" y="622300"/>
                  </a:moveTo>
                  <a:lnTo>
                    <a:pt x="1334963" y="622300"/>
                  </a:lnTo>
                  <a:lnTo>
                    <a:pt x="1366055" y="596900"/>
                  </a:lnTo>
                  <a:lnTo>
                    <a:pt x="1387033" y="571500"/>
                  </a:lnTo>
                  <a:lnTo>
                    <a:pt x="1394729" y="533400"/>
                  </a:lnTo>
                  <a:lnTo>
                    <a:pt x="1387033" y="495300"/>
                  </a:lnTo>
                  <a:lnTo>
                    <a:pt x="1366055" y="457200"/>
                  </a:lnTo>
                  <a:lnTo>
                    <a:pt x="1334963" y="444500"/>
                  </a:lnTo>
                  <a:lnTo>
                    <a:pt x="1296927" y="431800"/>
                  </a:lnTo>
                  <a:lnTo>
                    <a:pt x="1707328" y="431800"/>
                  </a:lnTo>
                  <a:lnTo>
                    <a:pt x="1713651" y="444500"/>
                  </a:lnTo>
                  <a:lnTo>
                    <a:pt x="1734610" y="482600"/>
                  </a:lnTo>
                  <a:lnTo>
                    <a:pt x="1751119" y="520700"/>
                  </a:lnTo>
                  <a:lnTo>
                    <a:pt x="1763059" y="571500"/>
                  </a:lnTo>
                  <a:lnTo>
                    <a:pt x="1770311" y="609600"/>
                  </a:lnTo>
                  <a:lnTo>
                    <a:pt x="1770922" y="622300"/>
                  </a:lnTo>
                  <a:close/>
                </a:path>
                <a:path w="2628265" h="1308100">
                  <a:moveTo>
                    <a:pt x="127471" y="673100"/>
                  </a:moveTo>
                  <a:lnTo>
                    <a:pt x="101742" y="673100"/>
                  </a:lnTo>
                  <a:lnTo>
                    <a:pt x="62141" y="660400"/>
                  </a:lnTo>
                  <a:lnTo>
                    <a:pt x="29801" y="647700"/>
                  </a:lnTo>
                  <a:lnTo>
                    <a:pt x="7995" y="609600"/>
                  </a:lnTo>
                  <a:lnTo>
                    <a:pt x="0" y="571500"/>
                  </a:lnTo>
                  <a:lnTo>
                    <a:pt x="7995" y="533400"/>
                  </a:lnTo>
                  <a:lnTo>
                    <a:pt x="29801" y="495300"/>
                  </a:lnTo>
                  <a:lnTo>
                    <a:pt x="62141" y="482600"/>
                  </a:lnTo>
                  <a:lnTo>
                    <a:pt x="101742" y="469900"/>
                  </a:lnTo>
                  <a:lnTo>
                    <a:pt x="128643" y="469900"/>
                  </a:lnTo>
                  <a:lnTo>
                    <a:pt x="152835" y="482600"/>
                  </a:lnTo>
                  <a:lnTo>
                    <a:pt x="173367" y="495300"/>
                  </a:lnTo>
                  <a:lnTo>
                    <a:pt x="189287" y="520700"/>
                  </a:lnTo>
                  <a:lnTo>
                    <a:pt x="801381" y="520700"/>
                  </a:lnTo>
                  <a:lnTo>
                    <a:pt x="795925" y="546100"/>
                  </a:lnTo>
                  <a:lnTo>
                    <a:pt x="789225" y="596900"/>
                  </a:lnTo>
                  <a:lnTo>
                    <a:pt x="788086" y="622300"/>
                  </a:lnTo>
                  <a:lnTo>
                    <a:pt x="186788" y="622300"/>
                  </a:lnTo>
                  <a:lnTo>
                    <a:pt x="170824" y="647700"/>
                  </a:lnTo>
                  <a:lnTo>
                    <a:pt x="150775" y="660400"/>
                  </a:lnTo>
                  <a:lnTo>
                    <a:pt x="127471" y="673100"/>
                  </a:lnTo>
                  <a:close/>
                </a:path>
                <a:path w="2628265" h="1308100">
                  <a:moveTo>
                    <a:pt x="2612480" y="520700"/>
                  </a:moveTo>
                  <a:lnTo>
                    <a:pt x="2438456" y="520700"/>
                  </a:lnTo>
                  <a:lnTo>
                    <a:pt x="2454373" y="495300"/>
                  </a:lnTo>
                  <a:lnTo>
                    <a:pt x="2474902" y="482600"/>
                  </a:lnTo>
                  <a:lnTo>
                    <a:pt x="2499090" y="469900"/>
                  </a:lnTo>
                  <a:lnTo>
                    <a:pt x="2525985" y="469900"/>
                  </a:lnTo>
                  <a:lnTo>
                    <a:pt x="2565594" y="482600"/>
                  </a:lnTo>
                  <a:lnTo>
                    <a:pt x="2597940" y="495300"/>
                  </a:lnTo>
                  <a:lnTo>
                    <a:pt x="2612480" y="520700"/>
                  </a:lnTo>
                  <a:close/>
                </a:path>
                <a:path w="2628265" h="1308100">
                  <a:moveTo>
                    <a:pt x="1308111" y="508000"/>
                  </a:moveTo>
                  <a:lnTo>
                    <a:pt x="1285743" y="508000"/>
                  </a:lnTo>
                  <a:lnTo>
                    <a:pt x="1296927" y="495300"/>
                  </a:lnTo>
                  <a:lnTo>
                    <a:pt x="1308111" y="508000"/>
                  </a:lnTo>
                  <a:close/>
                </a:path>
                <a:path w="2628265" h="1308100">
                  <a:moveTo>
                    <a:pt x="1323423" y="546100"/>
                  </a:moveTo>
                  <a:lnTo>
                    <a:pt x="1270428" y="546100"/>
                  </a:lnTo>
                  <a:lnTo>
                    <a:pt x="1268164" y="533400"/>
                  </a:lnTo>
                  <a:lnTo>
                    <a:pt x="1270428" y="520700"/>
                  </a:lnTo>
                  <a:lnTo>
                    <a:pt x="1276599" y="508000"/>
                  </a:lnTo>
                  <a:lnTo>
                    <a:pt x="1317254" y="508000"/>
                  </a:lnTo>
                  <a:lnTo>
                    <a:pt x="1323423" y="520700"/>
                  </a:lnTo>
                  <a:lnTo>
                    <a:pt x="1325686" y="533400"/>
                  </a:lnTo>
                  <a:lnTo>
                    <a:pt x="1323423" y="546100"/>
                  </a:lnTo>
                  <a:close/>
                </a:path>
                <a:path w="2628265" h="1308100">
                  <a:moveTo>
                    <a:pt x="1308111" y="558800"/>
                  </a:moveTo>
                  <a:lnTo>
                    <a:pt x="1285743" y="558800"/>
                  </a:lnTo>
                  <a:lnTo>
                    <a:pt x="1276599" y="546100"/>
                  </a:lnTo>
                  <a:lnTo>
                    <a:pt x="1317254" y="546100"/>
                  </a:lnTo>
                  <a:lnTo>
                    <a:pt x="1308111" y="558800"/>
                  </a:lnTo>
                  <a:close/>
                </a:path>
                <a:path w="2628265" h="1308100">
                  <a:moveTo>
                    <a:pt x="987078" y="939800"/>
                  </a:moveTo>
                  <a:lnTo>
                    <a:pt x="969905" y="939800"/>
                  </a:lnTo>
                  <a:lnTo>
                    <a:pt x="940398" y="901700"/>
                  </a:lnTo>
                  <a:lnTo>
                    <a:pt x="915103" y="863600"/>
                  </a:lnTo>
                  <a:lnTo>
                    <a:pt x="894141" y="825500"/>
                  </a:lnTo>
                  <a:lnTo>
                    <a:pt x="877629" y="774700"/>
                  </a:lnTo>
                  <a:lnTo>
                    <a:pt x="865688" y="736600"/>
                  </a:lnTo>
                  <a:lnTo>
                    <a:pt x="858435" y="685800"/>
                  </a:lnTo>
                  <a:lnTo>
                    <a:pt x="855991" y="647700"/>
                  </a:lnTo>
                  <a:lnTo>
                    <a:pt x="856416" y="622300"/>
                  </a:lnTo>
                  <a:lnTo>
                    <a:pt x="857676" y="596900"/>
                  </a:lnTo>
                  <a:lnTo>
                    <a:pt x="859750" y="584200"/>
                  </a:lnTo>
                  <a:lnTo>
                    <a:pt x="862618" y="558800"/>
                  </a:lnTo>
                  <a:lnTo>
                    <a:pt x="1205439" y="558800"/>
                  </a:lnTo>
                  <a:lnTo>
                    <a:pt x="1219756" y="596900"/>
                  </a:lnTo>
                  <a:lnTo>
                    <a:pt x="1240758" y="609600"/>
                  </a:lnTo>
                  <a:lnTo>
                    <a:pt x="1266972" y="622300"/>
                  </a:lnTo>
                  <a:lnTo>
                    <a:pt x="1770922" y="622300"/>
                  </a:lnTo>
                  <a:lnTo>
                    <a:pt x="1772754" y="660400"/>
                  </a:lnTo>
                  <a:lnTo>
                    <a:pt x="1772542" y="673100"/>
                  </a:lnTo>
                  <a:lnTo>
                    <a:pt x="1331818" y="673100"/>
                  </a:lnTo>
                  <a:lnTo>
                    <a:pt x="1293788" y="685800"/>
                  </a:lnTo>
                  <a:lnTo>
                    <a:pt x="1262696" y="698500"/>
                  </a:lnTo>
                  <a:lnTo>
                    <a:pt x="1241715" y="736600"/>
                  </a:lnTo>
                  <a:lnTo>
                    <a:pt x="1234016" y="774700"/>
                  </a:lnTo>
                  <a:lnTo>
                    <a:pt x="1241715" y="812800"/>
                  </a:lnTo>
                  <a:lnTo>
                    <a:pt x="1262696" y="838200"/>
                  </a:lnTo>
                  <a:lnTo>
                    <a:pt x="1293788" y="863600"/>
                  </a:lnTo>
                  <a:lnTo>
                    <a:pt x="1721858" y="863600"/>
                  </a:lnTo>
                  <a:lnTo>
                    <a:pt x="1706417" y="889000"/>
                  </a:lnTo>
                  <a:lnTo>
                    <a:pt x="1678947" y="927100"/>
                  </a:lnTo>
                  <a:lnTo>
                    <a:pt x="996107" y="927100"/>
                  </a:lnTo>
                  <a:lnTo>
                    <a:pt x="987078" y="939800"/>
                  </a:lnTo>
                  <a:close/>
                </a:path>
                <a:path w="2628265" h="1308100">
                  <a:moveTo>
                    <a:pt x="798191" y="749300"/>
                  </a:moveTo>
                  <a:lnTo>
                    <a:pt x="666180" y="749300"/>
                  </a:lnTo>
                  <a:lnTo>
                    <a:pt x="663235" y="723900"/>
                  </a:lnTo>
                  <a:lnTo>
                    <a:pt x="661112" y="698500"/>
                  </a:lnTo>
                  <a:lnTo>
                    <a:pt x="659826" y="673100"/>
                  </a:lnTo>
                  <a:lnTo>
                    <a:pt x="659394" y="647700"/>
                  </a:lnTo>
                  <a:lnTo>
                    <a:pt x="659535" y="635000"/>
                  </a:lnTo>
                  <a:lnTo>
                    <a:pt x="659806" y="622300"/>
                  </a:lnTo>
                  <a:lnTo>
                    <a:pt x="788086" y="622300"/>
                  </a:lnTo>
                  <a:lnTo>
                    <a:pt x="786946" y="647700"/>
                  </a:lnTo>
                  <a:lnTo>
                    <a:pt x="789110" y="685800"/>
                  </a:lnTo>
                  <a:lnTo>
                    <a:pt x="795540" y="736600"/>
                  </a:lnTo>
                  <a:lnTo>
                    <a:pt x="798191" y="749300"/>
                  </a:lnTo>
                  <a:close/>
                </a:path>
                <a:path w="2628265" h="1308100">
                  <a:moveTo>
                    <a:pt x="2525985" y="673100"/>
                  </a:moveTo>
                  <a:lnTo>
                    <a:pt x="2500265" y="673100"/>
                  </a:lnTo>
                  <a:lnTo>
                    <a:pt x="2476969" y="660400"/>
                  </a:lnTo>
                  <a:lnTo>
                    <a:pt x="2456925" y="647700"/>
                  </a:lnTo>
                  <a:lnTo>
                    <a:pt x="2440962" y="622300"/>
                  </a:lnTo>
                  <a:lnTo>
                    <a:pt x="2612480" y="622300"/>
                  </a:lnTo>
                  <a:lnTo>
                    <a:pt x="2597940" y="647700"/>
                  </a:lnTo>
                  <a:lnTo>
                    <a:pt x="2565594" y="660400"/>
                  </a:lnTo>
                  <a:lnTo>
                    <a:pt x="2525985" y="673100"/>
                  </a:lnTo>
                  <a:close/>
                </a:path>
                <a:path w="2628265" h="1308100">
                  <a:moveTo>
                    <a:pt x="1766130" y="736600"/>
                  </a:moveTo>
                  <a:lnTo>
                    <a:pt x="1423331" y="736600"/>
                  </a:lnTo>
                  <a:lnTo>
                    <a:pt x="1409007" y="711200"/>
                  </a:lnTo>
                  <a:lnTo>
                    <a:pt x="1387998" y="685800"/>
                  </a:lnTo>
                  <a:lnTo>
                    <a:pt x="1361778" y="673100"/>
                  </a:lnTo>
                  <a:lnTo>
                    <a:pt x="1772542" y="673100"/>
                  </a:lnTo>
                  <a:lnTo>
                    <a:pt x="1772330" y="685800"/>
                  </a:lnTo>
                  <a:lnTo>
                    <a:pt x="1771070" y="698500"/>
                  </a:lnTo>
                  <a:lnTo>
                    <a:pt x="1768997" y="723900"/>
                  </a:lnTo>
                  <a:lnTo>
                    <a:pt x="1766130" y="736600"/>
                  </a:lnTo>
                  <a:close/>
                </a:path>
                <a:path w="2628265" h="1308100">
                  <a:moveTo>
                    <a:pt x="390550" y="901700"/>
                  </a:moveTo>
                  <a:lnTo>
                    <a:pt x="364124" y="901700"/>
                  </a:lnTo>
                  <a:lnTo>
                    <a:pt x="324518" y="889000"/>
                  </a:lnTo>
                  <a:lnTo>
                    <a:pt x="292175" y="876300"/>
                  </a:lnTo>
                  <a:lnTo>
                    <a:pt x="270368" y="838200"/>
                  </a:lnTo>
                  <a:lnTo>
                    <a:pt x="262372" y="800100"/>
                  </a:lnTo>
                  <a:lnTo>
                    <a:pt x="270368" y="762000"/>
                  </a:lnTo>
                  <a:lnTo>
                    <a:pt x="292175" y="723900"/>
                  </a:lnTo>
                  <a:lnTo>
                    <a:pt x="324518" y="711200"/>
                  </a:lnTo>
                  <a:lnTo>
                    <a:pt x="364124" y="698500"/>
                  </a:lnTo>
                  <a:lnTo>
                    <a:pt x="390331" y="698500"/>
                  </a:lnTo>
                  <a:lnTo>
                    <a:pt x="413999" y="711200"/>
                  </a:lnTo>
                  <a:lnTo>
                    <a:pt x="434251" y="723900"/>
                  </a:lnTo>
                  <a:lnTo>
                    <a:pt x="450210" y="749300"/>
                  </a:lnTo>
                  <a:lnTo>
                    <a:pt x="798191" y="749300"/>
                  </a:lnTo>
                  <a:lnTo>
                    <a:pt x="806145" y="787400"/>
                  </a:lnTo>
                  <a:lnTo>
                    <a:pt x="820832" y="825500"/>
                  </a:lnTo>
                  <a:lnTo>
                    <a:pt x="833283" y="850900"/>
                  </a:lnTo>
                  <a:lnTo>
                    <a:pt x="450673" y="850900"/>
                  </a:lnTo>
                  <a:lnTo>
                    <a:pt x="434727" y="876300"/>
                  </a:lnTo>
                  <a:lnTo>
                    <a:pt x="414385" y="889000"/>
                  </a:lnTo>
                  <a:lnTo>
                    <a:pt x="390550" y="901700"/>
                  </a:lnTo>
                  <a:close/>
                </a:path>
                <a:path w="2628265" h="1308100">
                  <a:moveTo>
                    <a:pt x="2369996" y="749300"/>
                  </a:moveTo>
                  <a:lnTo>
                    <a:pt x="2197420" y="749300"/>
                  </a:lnTo>
                  <a:lnTo>
                    <a:pt x="2213384" y="723900"/>
                  </a:lnTo>
                  <a:lnTo>
                    <a:pt x="2233637" y="711200"/>
                  </a:lnTo>
                  <a:lnTo>
                    <a:pt x="2257306" y="698500"/>
                  </a:lnTo>
                  <a:lnTo>
                    <a:pt x="2283517" y="698500"/>
                  </a:lnTo>
                  <a:lnTo>
                    <a:pt x="2323122" y="711200"/>
                  </a:lnTo>
                  <a:lnTo>
                    <a:pt x="2355461" y="723900"/>
                  </a:lnTo>
                  <a:lnTo>
                    <a:pt x="2369996" y="749300"/>
                  </a:lnTo>
                  <a:close/>
                </a:path>
                <a:path w="2628265" h="1308100">
                  <a:moveTo>
                    <a:pt x="1343006" y="749300"/>
                  </a:moveTo>
                  <a:lnTo>
                    <a:pt x="1320642" y="749300"/>
                  </a:lnTo>
                  <a:lnTo>
                    <a:pt x="1331818" y="736600"/>
                  </a:lnTo>
                  <a:lnTo>
                    <a:pt x="1343006" y="749300"/>
                  </a:lnTo>
                  <a:close/>
                </a:path>
                <a:path w="2628265" h="1308100">
                  <a:moveTo>
                    <a:pt x="1358315" y="787400"/>
                  </a:moveTo>
                  <a:lnTo>
                    <a:pt x="1305336" y="787400"/>
                  </a:lnTo>
                  <a:lnTo>
                    <a:pt x="1303073" y="774700"/>
                  </a:lnTo>
                  <a:lnTo>
                    <a:pt x="1305336" y="762000"/>
                  </a:lnTo>
                  <a:lnTo>
                    <a:pt x="1311504" y="749300"/>
                  </a:lnTo>
                  <a:lnTo>
                    <a:pt x="1352148" y="749300"/>
                  </a:lnTo>
                  <a:lnTo>
                    <a:pt x="1358315" y="762000"/>
                  </a:lnTo>
                  <a:lnTo>
                    <a:pt x="1360577" y="774700"/>
                  </a:lnTo>
                  <a:lnTo>
                    <a:pt x="1358315" y="787400"/>
                  </a:lnTo>
                  <a:close/>
                </a:path>
                <a:path w="2628265" h="1308100">
                  <a:moveTo>
                    <a:pt x="1343006" y="800100"/>
                  </a:moveTo>
                  <a:lnTo>
                    <a:pt x="1320642" y="800100"/>
                  </a:lnTo>
                  <a:lnTo>
                    <a:pt x="1311504" y="787400"/>
                  </a:lnTo>
                  <a:lnTo>
                    <a:pt x="1352148" y="787400"/>
                  </a:lnTo>
                  <a:lnTo>
                    <a:pt x="1343006" y="800100"/>
                  </a:lnTo>
                  <a:close/>
                </a:path>
                <a:path w="2628265" h="1308100">
                  <a:moveTo>
                    <a:pt x="1721858" y="863600"/>
                  </a:moveTo>
                  <a:lnTo>
                    <a:pt x="1361778" y="863600"/>
                  </a:lnTo>
                  <a:lnTo>
                    <a:pt x="1387998" y="850900"/>
                  </a:lnTo>
                  <a:lnTo>
                    <a:pt x="1409007" y="825500"/>
                  </a:lnTo>
                  <a:lnTo>
                    <a:pt x="1423331" y="800100"/>
                  </a:lnTo>
                  <a:lnTo>
                    <a:pt x="1748114" y="800100"/>
                  </a:lnTo>
                  <a:lnTo>
                    <a:pt x="1729579" y="850900"/>
                  </a:lnTo>
                  <a:lnTo>
                    <a:pt x="1721858" y="863600"/>
                  </a:lnTo>
                  <a:close/>
                </a:path>
                <a:path w="2628265" h="1308100">
                  <a:moveTo>
                    <a:pt x="1463730" y="1295400"/>
                  </a:moveTo>
                  <a:lnTo>
                    <a:pt x="1165035" y="1295400"/>
                  </a:lnTo>
                  <a:lnTo>
                    <a:pt x="1117763" y="1282700"/>
                  </a:lnTo>
                  <a:lnTo>
                    <a:pt x="1071984" y="1257300"/>
                  </a:lnTo>
                  <a:lnTo>
                    <a:pt x="1027842" y="1244600"/>
                  </a:lnTo>
                  <a:lnTo>
                    <a:pt x="985480" y="1219200"/>
                  </a:lnTo>
                  <a:lnTo>
                    <a:pt x="945041" y="1193800"/>
                  </a:lnTo>
                  <a:lnTo>
                    <a:pt x="906668" y="1168400"/>
                  </a:lnTo>
                  <a:lnTo>
                    <a:pt x="870503" y="1130300"/>
                  </a:lnTo>
                  <a:lnTo>
                    <a:pt x="836691" y="1104900"/>
                  </a:lnTo>
                  <a:lnTo>
                    <a:pt x="805374" y="1066800"/>
                  </a:lnTo>
                  <a:lnTo>
                    <a:pt x="776696" y="1028700"/>
                  </a:lnTo>
                  <a:lnTo>
                    <a:pt x="750799" y="990600"/>
                  </a:lnTo>
                  <a:lnTo>
                    <a:pt x="727826" y="939800"/>
                  </a:lnTo>
                  <a:lnTo>
                    <a:pt x="707920" y="901700"/>
                  </a:lnTo>
                  <a:lnTo>
                    <a:pt x="691225" y="850900"/>
                  </a:lnTo>
                  <a:lnTo>
                    <a:pt x="833283" y="850900"/>
                  </a:lnTo>
                  <a:lnTo>
                    <a:pt x="839509" y="863600"/>
                  </a:lnTo>
                  <a:lnTo>
                    <a:pt x="862084" y="914400"/>
                  </a:lnTo>
                  <a:lnTo>
                    <a:pt x="888465" y="952500"/>
                  </a:lnTo>
                  <a:lnTo>
                    <a:pt x="918560" y="990600"/>
                  </a:lnTo>
                  <a:lnTo>
                    <a:pt x="913890" y="990600"/>
                  </a:lnTo>
                  <a:lnTo>
                    <a:pt x="910444" y="1003300"/>
                  </a:lnTo>
                  <a:lnTo>
                    <a:pt x="908311" y="1016000"/>
                  </a:lnTo>
                  <a:lnTo>
                    <a:pt x="907580" y="1028700"/>
                  </a:lnTo>
                  <a:lnTo>
                    <a:pt x="915277" y="1066800"/>
                  </a:lnTo>
                  <a:lnTo>
                    <a:pt x="936255" y="1104900"/>
                  </a:lnTo>
                  <a:lnTo>
                    <a:pt x="967346" y="1117600"/>
                  </a:lnTo>
                  <a:lnTo>
                    <a:pt x="1005380" y="1130300"/>
                  </a:lnTo>
                  <a:lnTo>
                    <a:pt x="1155935" y="1130300"/>
                  </a:lnTo>
                  <a:lnTo>
                    <a:pt x="1153369" y="1143000"/>
                  </a:lnTo>
                  <a:lnTo>
                    <a:pt x="1161068" y="1181100"/>
                  </a:lnTo>
                  <a:lnTo>
                    <a:pt x="1182050" y="1206500"/>
                  </a:lnTo>
                  <a:lnTo>
                    <a:pt x="1213143" y="1231900"/>
                  </a:lnTo>
                  <a:lnTo>
                    <a:pt x="1622100" y="1231900"/>
                  </a:lnTo>
                  <a:lnTo>
                    <a:pt x="1600919" y="1244600"/>
                  </a:lnTo>
                  <a:lnTo>
                    <a:pt x="1556778" y="1257300"/>
                  </a:lnTo>
                  <a:lnTo>
                    <a:pt x="1511001" y="1282700"/>
                  </a:lnTo>
                  <a:lnTo>
                    <a:pt x="1463730" y="1295400"/>
                  </a:lnTo>
                  <a:close/>
                </a:path>
                <a:path w="2628265" h="1308100">
                  <a:moveTo>
                    <a:pt x="2283517" y="901700"/>
                  </a:moveTo>
                  <a:lnTo>
                    <a:pt x="2257088" y="901700"/>
                  </a:lnTo>
                  <a:lnTo>
                    <a:pt x="2233254" y="889000"/>
                  </a:lnTo>
                  <a:lnTo>
                    <a:pt x="2212915" y="876300"/>
                  </a:lnTo>
                  <a:lnTo>
                    <a:pt x="2196973" y="850900"/>
                  </a:lnTo>
                  <a:lnTo>
                    <a:pt x="2369996" y="850900"/>
                  </a:lnTo>
                  <a:lnTo>
                    <a:pt x="2355461" y="876300"/>
                  </a:lnTo>
                  <a:lnTo>
                    <a:pt x="2323122" y="889000"/>
                  </a:lnTo>
                  <a:lnTo>
                    <a:pt x="2283517" y="901700"/>
                  </a:lnTo>
                  <a:close/>
                </a:path>
                <a:path w="2628265" h="1308100">
                  <a:moveTo>
                    <a:pt x="1155935" y="1130300"/>
                  </a:moveTo>
                  <a:lnTo>
                    <a:pt x="1005380" y="1130300"/>
                  </a:lnTo>
                  <a:lnTo>
                    <a:pt x="1043415" y="1117600"/>
                  </a:lnTo>
                  <a:lnTo>
                    <a:pt x="1074508" y="1104900"/>
                  </a:lnTo>
                  <a:lnTo>
                    <a:pt x="1095490" y="1066800"/>
                  </a:lnTo>
                  <a:lnTo>
                    <a:pt x="1103188" y="1028700"/>
                  </a:lnTo>
                  <a:lnTo>
                    <a:pt x="1095490" y="990600"/>
                  </a:lnTo>
                  <a:lnTo>
                    <a:pt x="1074508" y="965200"/>
                  </a:lnTo>
                  <a:lnTo>
                    <a:pt x="1043415" y="939800"/>
                  </a:lnTo>
                  <a:lnTo>
                    <a:pt x="1005380" y="927100"/>
                  </a:lnTo>
                  <a:lnTo>
                    <a:pt x="1678947" y="927100"/>
                  </a:lnTo>
                  <a:lnTo>
                    <a:pt x="1647491" y="965200"/>
                  </a:lnTo>
                  <a:lnTo>
                    <a:pt x="1612369" y="1003300"/>
                  </a:lnTo>
                  <a:lnTo>
                    <a:pt x="1573901" y="1028700"/>
                  </a:lnTo>
                  <a:lnTo>
                    <a:pt x="1553155" y="1041400"/>
                  </a:lnTo>
                  <a:lnTo>
                    <a:pt x="1213143" y="1041400"/>
                  </a:lnTo>
                  <a:lnTo>
                    <a:pt x="1182050" y="1066800"/>
                  </a:lnTo>
                  <a:lnTo>
                    <a:pt x="1161068" y="1104900"/>
                  </a:lnTo>
                  <a:lnTo>
                    <a:pt x="1155935" y="1130300"/>
                  </a:lnTo>
                  <a:close/>
                </a:path>
                <a:path w="2628265" h="1308100">
                  <a:moveTo>
                    <a:pt x="1025708" y="1054100"/>
                  </a:moveTo>
                  <a:lnTo>
                    <a:pt x="985056" y="1054100"/>
                  </a:lnTo>
                  <a:lnTo>
                    <a:pt x="978888" y="1041400"/>
                  </a:lnTo>
                  <a:lnTo>
                    <a:pt x="976625" y="1028700"/>
                  </a:lnTo>
                  <a:lnTo>
                    <a:pt x="978888" y="1016000"/>
                  </a:lnTo>
                  <a:lnTo>
                    <a:pt x="985056" y="1003300"/>
                  </a:lnTo>
                  <a:lnTo>
                    <a:pt x="1025708" y="1003300"/>
                  </a:lnTo>
                  <a:lnTo>
                    <a:pt x="1031879" y="1016000"/>
                  </a:lnTo>
                  <a:lnTo>
                    <a:pt x="1034143" y="1028700"/>
                  </a:lnTo>
                  <a:lnTo>
                    <a:pt x="1031879" y="1041400"/>
                  </a:lnTo>
                  <a:lnTo>
                    <a:pt x="1025708" y="1054100"/>
                  </a:lnTo>
                  <a:close/>
                </a:path>
                <a:path w="2628265" h="1308100">
                  <a:moveTo>
                    <a:pt x="1342606" y="1104900"/>
                  </a:moveTo>
                  <a:lnTo>
                    <a:pt x="1328277" y="1079500"/>
                  </a:lnTo>
                  <a:lnTo>
                    <a:pt x="1307286" y="1054100"/>
                  </a:lnTo>
                  <a:lnTo>
                    <a:pt x="1281097" y="1041400"/>
                  </a:lnTo>
                  <a:lnTo>
                    <a:pt x="1553155" y="1041400"/>
                  </a:lnTo>
                  <a:lnTo>
                    <a:pt x="1532409" y="1054100"/>
                  </a:lnTo>
                  <a:lnTo>
                    <a:pt x="1488213" y="1079500"/>
                  </a:lnTo>
                  <a:lnTo>
                    <a:pt x="1441633" y="1092200"/>
                  </a:lnTo>
                  <a:lnTo>
                    <a:pt x="1392990" y="1092200"/>
                  </a:lnTo>
                  <a:lnTo>
                    <a:pt x="1342606" y="1104900"/>
                  </a:lnTo>
                  <a:close/>
                </a:path>
                <a:path w="2628265" h="1308100">
                  <a:moveTo>
                    <a:pt x="1279932" y="1143000"/>
                  </a:moveTo>
                  <a:lnTo>
                    <a:pt x="1222426" y="1143000"/>
                  </a:lnTo>
                  <a:lnTo>
                    <a:pt x="1224688" y="1130300"/>
                  </a:lnTo>
                  <a:lnTo>
                    <a:pt x="1230855" y="1117600"/>
                  </a:lnTo>
                  <a:lnTo>
                    <a:pt x="1239995" y="1104900"/>
                  </a:lnTo>
                  <a:lnTo>
                    <a:pt x="1262361" y="1104900"/>
                  </a:lnTo>
                  <a:lnTo>
                    <a:pt x="1271502" y="1117600"/>
                  </a:lnTo>
                  <a:lnTo>
                    <a:pt x="1277669" y="1130300"/>
                  </a:lnTo>
                  <a:lnTo>
                    <a:pt x="1279932" y="1143000"/>
                  </a:lnTo>
                  <a:close/>
                </a:path>
                <a:path w="2628265" h="1308100">
                  <a:moveTo>
                    <a:pt x="1262361" y="1168400"/>
                  </a:moveTo>
                  <a:lnTo>
                    <a:pt x="1239995" y="1168400"/>
                  </a:lnTo>
                  <a:lnTo>
                    <a:pt x="1230855" y="1155700"/>
                  </a:lnTo>
                  <a:lnTo>
                    <a:pt x="1224688" y="1143000"/>
                  </a:lnTo>
                  <a:lnTo>
                    <a:pt x="1277669" y="1143000"/>
                  </a:lnTo>
                  <a:lnTo>
                    <a:pt x="1271502" y="1155700"/>
                  </a:lnTo>
                  <a:lnTo>
                    <a:pt x="1262361" y="1168400"/>
                  </a:lnTo>
                  <a:close/>
                </a:path>
                <a:path w="2628265" h="1308100">
                  <a:moveTo>
                    <a:pt x="1365278" y="1308100"/>
                  </a:moveTo>
                  <a:lnTo>
                    <a:pt x="1263489" y="1308100"/>
                  </a:lnTo>
                  <a:lnTo>
                    <a:pt x="1213658" y="1295400"/>
                  </a:lnTo>
                  <a:lnTo>
                    <a:pt x="1415108" y="1295400"/>
                  </a:lnTo>
                  <a:lnTo>
                    <a:pt x="1365278" y="1308100"/>
                  </a:lnTo>
                  <a:close/>
                </a:path>
              </a:pathLst>
            </a:custGeom>
            <a:solidFill>
              <a:srgbClr val="65A6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063943" y="2802978"/>
              <a:ext cx="2487295" cy="288925"/>
            </a:xfrm>
            <a:custGeom>
              <a:avLst/>
              <a:gdLst/>
              <a:ahLst/>
              <a:cxnLst/>
              <a:rect l="l" t="t" r="r" b="b"/>
              <a:pathLst>
                <a:path w="2487295" h="288925">
                  <a:moveTo>
                    <a:pt x="57518" y="28841"/>
                  </a:moveTo>
                  <a:lnTo>
                    <a:pt x="55257" y="17627"/>
                  </a:lnTo>
                  <a:lnTo>
                    <a:pt x="49085" y="8458"/>
                  </a:lnTo>
                  <a:lnTo>
                    <a:pt x="39941" y="2273"/>
                  </a:lnTo>
                  <a:lnTo>
                    <a:pt x="28765" y="0"/>
                  </a:lnTo>
                  <a:lnTo>
                    <a:pt x="17576" y="2273"/>
                  </a:lnTo>
                  <a:lnTo>
                    <a:pt x="8445" y="8458"/>
                  </a:lnTo>
                  <a:lnTo>
                    <a:pt x="2273" y="17627"/>
                  </a:lnTo>
                  <a:lnTo>
                    <a:pt x="0" y="28841"/>
                  </a:lnTo>
                  <a:lnTo>
                    <a:pt x="2273" y="40068"/>
                  </a:lnTo>
                  <a:lnTo>
                    <a:pt x="8445" y="49237"/>
                  </a:lnTo>
                  <a:lnTo>
                    <a:pt x="17576" y="55422"/>
                  </a:lnTo>
                  <a:lnTo>
                    <a:pt x="28765" y="57696"/>
                  </a:lnTo>
                  <a:lnTo>
                    <a:pt x="39941" y="55422"/>
                  </a:lnTo>
                  <a:lnTo>
                    <a:pt x="49085" y="49237"/>
                  </a:lnTo>
                  <a:lnTo>
                    <a:pt x="55257" y="40068"/>
                  </a:lnTo>
                  <a:lnTo>
                    <a:pt x="57518" y="28841"/>
                  </a:lnTo>
                  <a:close/>
                </a:path>
                <a:path w="2487295" h="288925">
                  <a:moveTo>
                    <a:pt x="323405" y="259524"/>
                  </a:moveTo>
                  <a:lnTo>
                    <a:pt x="321144" y="248310"/>
                  </a:lnTo>
                  <a:lnTo>
                    <a:pt x="314972" y="239128"/>
                  </a:lnTo>
                  <a:lnTo>
                    <a:pt x="305828" y="232943"/>
                  </a:lnTo>
                  <a:lnTo>
                    <a:pt x="294652" y="230670"/>
                  </a:lnTo>
                  <a:lnTo>
                    <a:pt x="283476" y="232943"/>
                  </a:lnTo>
                  <a:lnTo>
                    <a:pt x="274332" y="239128"/>
                  </a:lnTo>
                  <a:lnTo>
                    <a:pt x="268160" y="248310"/>
                  </a:lnTo>
                  <a:lnTo>
                    <a:pt x="265899" y="259524"/>
                  </a:lnTo>
                  <a:lnTo>
                    <a:pt x="268160" y="270751"/>
                  </a:lnTo>
                  <a:lnTo>
                    <a:pt x="274332" y="279920"/>
                  </a:lnTo>
                  <a:lnTo>
                    <a:pt x="283476" y="286105"/>
                  </a:lnTo>
                  <a:lnTo>
                    <a:pt x="294652" y="288378"/>
                  </a:lnTo>
                  <a:lnTo>
                    <a:pt x="305828" y="286105"/>
                  </a:lnTo>
                  <a:lnTo>
                    <a:pt x="314972" y="279920"/>
                  </a:lnTo>
                  <a:lnTo>
                    <a:pt x="321144" y="270751"/>
                  </a:lnTo>
                  <a:lnTo>
                    <a:pt x="323405" y="259524"/>
                  </a:lnTo>
                  <a:close/>
                </a:path>
                <a:path w="2487295" h="288925">
                  <a:moveTo>
                    <a:pt x="2242896" y="253568"/>
                  </a:moveTo>
                  <a:lnTo>
                    <a:pt x="2240635" y="242354"/>
                  </a:lnTo>
                  <a:lnTo>
                    <a:pt x="2234476" y="233184"/>
                  </a:lnTo>
                  <a:lnTo>
                    <a:pt x="2225332" y="226987"/>
                  </a:lnTo>
                  <a:lnTo>
                    <a:pt x="2214156" y="224713"/>
                  </a:lnTo>
                  <a:lnTo>
                    <a:pt x="2202967" y="226987"/>
                  </a:lnTo>
                  <a:lnTo>
                    <a:pt x="2193836" y="233184"/>
                  </a:lnTo>
                  <a:lnTo>
                    <a:pt x="2187664" y="242354"/>
                  </a:lnTo>
                  <a:lnTo>
                    <a:pt x="2185403" y="253568"/>
                  </a:lnTo>
                  <a:lnTo>
                    <a:pt x="2187664" y="264795"/>
                  </a:lnTo>
                  <a:lnTo>
                    <a:pt x="2193836" y="273977"/>
                  </a:lnTo>
                  <a:lnTo>
                    <a:pt x="2202967" y="280162"/>
                  </a:lnTo>
                  <a:lnTo>
                    <a:pt x="2214156" y="282435"/>
                  </a:lnTo>
                  <a:lnTo>
                    <a:pt x="2225332" y="280162"/>
                  </a:lnTo>
                  <a:lnTo>
                    <a:pt x="2234476" y="273977"/>
                  </a:lnTo>
                  <a:lnTo>
                    <a:pt x="2240635" y="264795"/>
                  </a:lnTo>
                  <a:lnTo>
                    <a:pt x="2242896" y="253568"/>
                  </a:lnTo>
                  <a:close/>
                </a:path>
                <a:path w="2487295" h="288925">
                  <a:moveTo>
                    <a:pt x="2487015" y="33070"/>
                  </a:moveTo>
                  <a:lnTo>
                    <a:pt x="2484755" y="21856"/>
                  </a:lnTo>
                  <a:lnTo>
                    <a:pt x="2478595" y="12674"/>
                  </a:lnTo>
                  <a:lnTo>
                    <a:pt x="2469451" y="6489"/>
                  </a:lnTo>
                  <a:lnTo>
                    <a:pt x="2458262" y="4229"/>
                  </a:lnTo>
                  <a:lnTo>
                    <a:pt x="2447086" y="6489"/>
                  </a:lnTo>
                  <a:lnTo>
                    <a:pt x="2437942" y="12674"/>
                  </a:lnTo>
                  <a:lnTo>
                    <a:pt x="2431770" y="21856"/>
                  </a:lnTo>
                  <a:lnTo>
                    <a:pt x="2429497" y="33070"/>
                  </a:lnTo>
                  <a:lnTo>
                    <a:pt x="2431770" y="44297"/>
                  </a:lnTo>
                  <a:lnTo>
                    <a:pt x="2437942" y="53467"/>
                  </a:lnTo>
                  <a:lnTo>
                    <a:pt x="2447086" y="59664"/>
                  </a:lnTo>
                  <a:lnTo>
                    <a:pt x="2458262" y="61937"/>
                  </a:lnTo>
                  <a:lnTo>
                    <a:pt x="2469451" y="59664"/>
                  </a:lnTo>
                  <a:lnTo>
                    <a:pt x="2478595" y="53467"/>
                  </a:lnTo>
                  <a:lnTo>
                    <a:pt x="2484755" y="44297"/>
                  </a:lnTo>
                  <a:lnTo>
                    <a:pt x="2487015" y="33070"/>
                  </a:lnTo>
                  <a:close/>
                </a:path>
              </a:pathLst>
            </a:custGeom>
            <a:solidFill>
              <a:srgbClr val="3636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7259300" y="0"/>
              <a:ext cx="1028700" cy="10287000"/>
            </a:xfrm>
            <a:custGeom>
              <a:avLst/>
              <a:gdLst/>
              <a:ahLst/>
              <a:cxnLst/>
              <a:rect l="l" t="t" r="r" b="b"/>
              <a:pathLst>
                <a:path w="1028700" h="10287000">
                  <a:moveTo>
                    <a:pt x="0" y="0"/>
                  </a:moveTo>
                  <a:lnTo>
                    <a:pt x="1028698" y="0"/>
                  </a:lnTo>
                  <a:lnTo>
                    <a:pt x="1028698" y="10286999"/>
                  </a:lnTo>
                  <a:lnTo>
                    <a:pt x="0" y="10286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5A6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744567" y="4914900"/>
            <a:ext cx="14022705" cy="2076851"/>
          </a:xfrm>
          <a:prstGeom prst="rect">
            <a:avLst/>
          </a:prstGeom>
        </p:spPr>
        <p:txBody>
          <a:bodyPr vert="horz" wrap="square" lIns="0" tIns="1695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335"/>
              </a:spcBef>
            </a:pPr>
            <a:r>
              <a:rPr lang="en-US" sz="5650" b="1" dirty="0" smtClean="0">
                <a:latin typeface="Rockwell Extra Bold" pitchFamily="18" charset="0"/>
                <a:cs typeface="TeXGyreTermes"/>
              </a:rPr>
              <a:t>Strategies for Precision in</a:t>
            </a:r>
          </a:p>
          <a:p>
            <a:pPr algn="ctr">
              <a:lnSpc>
                <a:spcPct val="100000"/>
              </a:lnSpc>
              <a:spcBef>
                <a:spcPts val="1335"/>
              </a:spcBef>
            </a:pPr>
            <a:r>
              <a:rPr lang="en-US" sz="5650" b="1" dirty="0" smtClean="0">
                <a:latin typeface="Rockwell Extra Bold" pitchFamily="18" charset="0"/>
                <a:cs typeface="TeXGyreTermes"/>
              </a:rPr>
              <a:t> Clock Generation</a:t>
            </a:r>
            <a:endParaRPr sz="5650" b="1" dirty="0">
              <a:latin typeface="Rockwell Extra Bold" pitchFamily="18" charset="0"/>
              <a:cs typeface="TeXGyreTerme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1236249" y="2001408"/>
            <a:ext cx="4156151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75" dirty="0"/>
              <a:t>Done</a:t>
            </a:r>
            <a:r>
              <a:rPr sz="2400" spc="-210" dirty="0"/>
              <a:t> </a:t>
            </a:r>
            <a:r>
              <a:rPr sz="2400" spc="-30" dirty="0"/>
              <a:t>By: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36249" y="2409632"/>
            <a:ext cx="5375351" cy="14893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220345" algn="l" rtl="0">
              <a:lnSpc>
                <a:spcPct val="131000"/>
              </a:lnSpc>
              <a:spcBef>
                <a:spcPts val="95"/>
              </a:spcBef>
            </a:pPr>
            <a:r>
              <a:rPr lang="en-US" sz="2400" b="1" spc="100" dirty="0" err="1" smtClean="0">
                <a:solidFill>
                  <a:srgbClr val="65A6B1"/>
                </a:solidFill>
                <a:latin typeface="Arial"/>
                <a:cs typeface="Arial"/>
              </a:rPr>
              <a:t>Arwa</a:t>
            </a:r>
            <a:r>
              <a:rPr lang="en-US" sz="2400" b="1" spc="100" dirty="0" smtClean="0">
                <a:solidFill>
                  <a:srgbClr val="65A6B1"/>
                </a:solidFill>
                <a:latin typeface="Arial"/>
                <a:cs typeface="Arial"/>
              </a:rPr>
              <a:t> Doha </a:t>
            </a:r>
            <a:r>
              <a:rPr lang="ar-JO" sz="2400" b="1" spc="515" dirty="0" smtClean="0">
                <a:solidFill>
                  <a:srgbClr val="65A6B1"/>
                </a:solidFill>
                <a:latin typeface="Arial"/>
                <a:cs typeface="Arial"/>
              </a:rPr>
              <a:t>–</a:t>
            </a:r>
            <a:r>
              <a:rPr sz="2400" b="1" spc="-254" dirty="0" smtClean="0">
                <a:solidFill>
                  <a:srgbClr val="65A6B1"/>
                </a:solidFill>
                <a:latin typeface="Arial"/>
                <a:cs typeface="Arial"/>
              </a:rPr>
              <a:t> </a:t>
            </a:r>
            <a:r>
              <a:rPr lang="ar-JO" sz="2400" b="1" spc="15" dirty="0" smtClean="0">
                <a:solidFill>
                  <a:srgbClr val="65A6B1"/>
                </a:solidFill>
                <a:latin typeface="Arial"/>
                <a:cs typeface="Arial"/>
              </a:rPr>
              <a:t>1190324</a:t>
            </a:r>
          </a:p>
          <a:p>
            <a:pPr marL="12700" marR="220345" algn="l" rtl="0">
              <a:lnSpc>
                <a:spcPct val="131000"/>
              </a:lnSpc>
              <a:spcBef>
                <a:spcPts val="95"/>
              </a:spcBef>
            </a:pPr>
            <a:r>
              <a:rPr lang="en-US" sz="2400" b="1" spc="60" dirty="0" err="1" smtClean="0">
                <a:solidFill>
                  <a:srgbClr val="65A6B1"/>
                </a:solidFill>
                <a:latin typeface="Arial"/>
                <a:cs typeface="Arial"/>
              </a:rPr>
              <a:t>Karmel</a:t>
            </a:r>
            <a:r>
              <a:rPr lang="en-US" sz="2400" b="1" spc="60" dirty="0" smtClean="0">
                <a:solidFill>
                  <a:srgbClr val="65A6B1"/>
                </a:solidFill>
                <a:latin typeface="Arial"/>
                <a:cs typeface="Arial"/>
              </a:rPr>
              <a:t> </a:t>
            </a:r>
            <a:r>
              <a:rPr lang="en-US" sz="2400" b="1" spc="60" dirty="0" err="1" smtClean="0">
                <a:solidFill>
                  <a:srgbClr val="65A6B1"/>
                </a:solidFill>
                <a:latin typeface="Arial"/>
                <a:cs typeface="Arial"/>
              </a:rPr>
              <a:t>Aqqad</a:t>
            </a:r>
            <a:r>
              <a:rPr lang="en-US" sz="2400" b="1" spc="60" dirty="0" smtClean="0">
                <a:solidFill>
                  <a:srgbClr val="65A6B1"/>
                </a:solidFill>
                <a:latin typeface="Arial"/>
                <a:cs typeface="Arial"/>
              </a:rPr>
              <a:t> - 1191379</a:t>
            </a:r>
          </a:p>
          <a:p>
            <a:pPr marL="12700" marR="220345" algn="l" rtl="0">
              <a:lnSpc>
                <a:spcPct val="131000"/>
              </a:lnSpc>
              <a:spcBef>
                <a:spcPts val="95"/>
              </a:spcBef>
            </a:pPr>
            <a:r>
              <a:rPr lang="en-US" sz="2400" b="1" spc="60" dirty="0" err="1" smtClean="0">
                <a:solidFill>
                  <a:srgbClr val="65A6B1"/>
                </a:solidFill>
                <a:latin typeface="Arial"/>
                <a:cs typeface="Arial"/>
              </a:rPr>
              <a:t>Kamilia</a:t>
            </a:r>
            <a:r>
              <a:rPr lang="en-US" sz="2400" b="1" spc="60" dirty="0" smtClean="0">
                <a:solidFill>
                  <a:srgbClr val="65A6B1"/>
                </a:solidFill>
                <a:latin typeface="Arial"/>
                <a:cs typeface="Arial"/>
              </a:rPr>
              <a:t> </a:t>
            </a:r>
            <a:r>
              <a:rPr lang="en-US" sz="2400" b="1" spc="60" dirty="0" err="1" smtClean="0">
                <a:solidFill>
                  <a:srgbClr val="65A6B1"/>
                </a:solidFill>
                <a:latin typeface="Arial"/>
                <a:cs typeface="Arial"/>
              </a:rPr>
              <a:t>Aqqad</a:t>
            </a:r>
            <a:r>
              <a:rPr lang="en-US" sz="2400" b="1" spc="60" dirty="0" smtClean="0">
                <a:solidFill>
                  <a:srgbClr val="65A6B1"/>
                </a:solidFill>
                <a:latin typeface="Arial"/>
                <a:cs typeface="Arial"/>
              </a:rPr>
              <a:t> - 1191384</a:t>
            </a:r>
            <a:endParaRPr lang="ar-JO" sz="2400" b="1" spc="60" dirty="0" smtClean="0">
              <a:solidFill>
                <a:srgbClr val="65A6B1"/>
              </a:solidFill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0863848" y="2615520"/>
            <a:ext cx="272048" cy="1119888"/>
            <a:chOff x="10897775" y="2609858"/>
            <a:chExt cx="238125" cy="1014094"/>
          </a:xfrm>
        </p:grpSpPr>
        <p:sp>
          <p:nvSpPr>
            <p:cNvPr id="11" name="object 11"/>
            <p:cNvSpPr/>
            <p:nvPr/>
          </p:nvSpPr>
          <p:spPr>
            <a:xfrm>
              <a:off x="10897775" y="2609858"/>
              <a:ext cx="238124" cy="26423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897775" y="2984509"/>
              <a:ext cx="238124" cy="26423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0897775" y="3359166"/>
              <a:ext cx="238124" cy="26423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EFE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3028082" y="5470085"/>
            <a:ext cx="3782060" cy="153035"/>
            <a:chOff x="3028082" y="5470085"/>
            <a:chExt cx="3782060" cy="153035"/>
          </a:xfrm>
        </p:grpSpPr>
        <p:sp>
          <p:nvSpPr>
            <p:cNvPr id="4" name="object 4"/>
            <p:cNvSpPr/>
            <p:nvPr/>
          </p:nvSpPr>
          <p:spPr>
            <a:xfrm>
              <a:off x="3171062" y="5546292"/>
              <a:ext cx="3495675" cy="0"/>
            </a:xfrm>
            <a:custGeom>
              <a:avLst/>
              <a:gdLst/>
              <a:ahLst/>
              <a:cxnLst/>
              <a:rect l="l" t="t" r="r" b="b"/>
              <a:pathLst>
                <a:path w="3495675">
                  <a:moveTo>
                    <a:pt x="0" y="0"/>
                  </a:moveTo>
                  <a:lnTo>
                    <a:pt x="349550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028082" y="5470085"/>
              <a:ext cx="152504" cy="15241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657038" y="5470085"/>
              <a:ext cx="152504" cy="15241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6806579" y="5470095"/>
            <a:ext cx="8452485" cy="152400"/>
            <a:chOff x="6806579" y="5470095"/>
            <a:chExt cx="8452485" cy="152400"/>
          </a:xfrm>
        </p:grpSpPr>
        <p:sp>
          <p:nvSpPr>
            <p:cNvPr id="8" name="object 8"/>
            <p:cNvSpPr/>
            <p:nvPr/>
          </p:nvSpPr>
          <p:spPr>
            <a:xfrm>
              <a:off x="10924897" y="5546292"/>
              <a:ext cx="4191635" cy="0"/>
            </a:xfrm>
            <a:custGeom>
              <a:avLst/>
              <a:gdLst/>
              <a:ahLst/>
              <a:cxnLst/>
              <a:rect l="l" t="t" r="r" b="b"/>
              <a:pathLst>
                <a:path w="4191634">
                  <a:moveTo>
                    <a:pt x="0" y="0"/>
                  </a:moveTo>
                  <a:lnTo>
                    <a:pt x="4191135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782053" y="5470095"/>
              <a:ext cx="152368" cy="15239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5106507" y="5470095"/>
              <a:ext cx="152368" cy="15239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806579" y="5546292"/>
              <a:ext cx="3972560" cy="0"/>
            </a:xfrm>
            <a:custGeom>
              <a:avLst/>
              <a:gdLst/>
              <a:ahLst/>
              <a:cxnLst/>
              <a:rect l="l" t="t" r="r" b="b"/>
              <a:pathLst>
                <a:path w="3972559">
                  <a:moveTo>
                    <a:pt x="0" y="0"/>
                  </a:moveTo>
                  <a:lnTo>
                    <a:pt x="3972055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14443527" y="6474250"/>
            <a:ext cx="3844925" cy="3813175"/>
            <a:chOff x="14443527" y="6474250"/>
            <a:chExt cx="3844925" cy="3813175"/>
          </a:xfrm>
        </p:grpSpPr>
        <p:sp>
          <p:nvSpPr>
            <p:cNvPr id="13" name="object 13"/>
            <p:cNvSpPr/>
            <p:nvPr/>
          </p:nvSpPr>
          <p:spPr>
            <a:xfrm>
              <a:off x="15235012" y="6738394"/>
              <a:ext cx="3053080" cy="3549015"/>
            </a:xfrm>
            <a:custGeom>
              <a:avLst/>
              <a:gdLst/>
              <a:ahLst/>
              <a:cxnLst/>
              <a:rect l="l" t="t" r="r" b="b"/>
              <a:pathLst>
                <a:path w="3053080" h="3549015">
                  <a:moveTo>
                    <a:pt x="1026761" y="3531087"/>
                  </a:moveTo>
                  <a:lnTo>
                    <a:pt x="997153" y="3493940"/>
                  </a:lnTo>
                  <a:lnTo>
                    <a:pt x="1622235" y="2999480"/>
                  </a:lnTo>
                  <a:lnTo>
                    <a:pt x="1594876" y="2960864"/>
                  </a:lnTo>
                  <a:lnTo>
                    <a:pt x="1565997" y="2923189"/>
                  </a:lnTo>
                  <a:lnTo>
                    <a:pt x="1535598" y="2886485"/>
                  </a:lnTo>
                  <a:lnTo>
                    <a:pt x="1503679" y="2850783"/>
                  </a:lnTo>
                  <a:lnTo>
                    <a:pt x="1470239" y="2816112"/>
                  </a:lnTo>
                  <a:lnTo>
                    <a:pt x="382205" y="1729818"/>
                  </a:lnTo>
                  <a:lnTo>
                    <a:pt x="347745" y="1694114"/>
                  </a:lnTo>
                  <a:lnTo>
                    <a:pt x="314809" y="1657347"/>
                  </a:lnTo>
                  <a:lnTo>
                    <a:pt x="283412" y="1619556"/>
                  </a:lnTo>
                  <a:lnTo>
                    <a:pt x="253573" y="1580781"/>
                  </a:lnTo>
                  <a:lnTo>
                    <a:pt x="225305" y="1541060"/>
                  </a:lnTo>
                  <a:lnTo>
                    <a:pt x="198626" y="1500432"/>
                  </a:lnTo>
                  <a:lnTo>
                    <a:pt x="173551" y="1458936"/>
                  </a:lnTo>
                  <a:lnTo>
                    <a:pt x="150097" y="1416610"/>
                  </a:lnTo>
                  <a:lnTo>
                    <a:pt x="128280" y="1373493"/>
                  </a:lnTo>
                  <a:lnTo>
                    <a:pt x="108115" y="1329625"/>
                  </a:lnTo>
                  <a:lnTo>
                    <a:pt x="89620" y="1285044"/>
                  </a:lnTo>
                  <a:lnTo>
                    <a:pt x="72809" y="1239788"/>
                  </a:lnTo>
                  <a:lnTo>
                    <a:pt x="57700" y="1193898"/>
                  </a:lnTo>
                  <a:lnTo>
                    <a:pt x="44308" y="1147410"/>
                  </a:lnTo>
                  <a:lnTo>
                    <a:pt x="32649" y="1100365"/>
                  </a:lnTo>
                  <a:lnTo>
                    <a:pt x="22740" y="1052801"/>
                  </a:lnTo>
                  <a:lnTo>
                    <a:pt x="14596" y="1004757"/>
                  </a:lnTo>
                  <a:lnTo>
                    <a:pt x="8234" y="956271"/>
                  </a:lnTo>
                  <a:lnTo>
                    <a:pt x="3670" y="907383"/>
                  </a:lnTo>
                  <a:lnTo>
                    <a:pt x="920" y="858132"/>
                  </a:lnTo>
                  <a:lnTo>
                    <a:pt x="0" y="808555"/>
                  </a:lnTo>
                  <a:lnTo>
                    <a:pt x="0" y="0"/>
                  </a:lnTo>
                  <a:lnTo>
                    <a:pt x="47498" y="0"/>
                  </a:lnTo>
                  <a:lnTo>
                    <a:pt x="47498" y="808555"/>
                  </a:lnTo>
                  <a:lnTo>
                    <a:pt x="48476" y="858690"/>
                  </a:lnTo>
                  <a:lnTo>
                    <a:pt x="51397" y="908483"/>
                  </a:lnTo>
                  <a:lnTo>
                    <a:pt x="56244" y="957889"/>
                  </a:lnTo>
                  <a:lnTo>
                    <a:pt x="62999" y="1006865"/>
                  </a:lnTo>
                  <a:lnTo>
                    <a:pt x="71643" y="1055368"/>
                  </a:lnTo>
                  <a:lnTo>
                    <a:pt x="82159" y="1103353"/>
                  </a:lnTo>
                  <a:lnTo>
                    <a:pt x="94528" y="1150776"/>
                  </a:lnTo>
                  <a:lnTo>
                    <a:pt x="108732" y="1197595"/>
                  </a:lnTo>
                  <a:lnTo>
                    <a:pt x="124754" y="1243765"/>
                  </a:lnTo>
                  <a:lnTo>
                    <a:pt x="142574" y="1289243"/>
                  </a:lnTo>
                  <a:lnTo>
                    <a:pt x="162177" y="1333984"/>
                  </a:lnTo>
                  <a:lnTo>
                    <a:pt x="183542" y="1377945"/>
                  </a:lnTo>
                  <a:lnTo>
                    <a:pt x="206652" y="1421083"/>
                  </a:lnTo>
                  <a:lnTo>
                    <a:pt x="231489" y="1463353"/>
                  </a:lnTo>
                  <a:lnTo>
                    <a:pt x="258036" y="1504712"/>
                  </a:lnTo>
                  <a:lnTo>
                    <a:pt x="286273" y="1545116"/>
                  </a:lnTo>
                  <a:lnTo>
                    <a:pt x="316183" y="1584521"/>
                  </a:lnTo>
                  <a:lnTo>
                    <a:pt x="347748" y="1622883"/>
                  </a:lnTo>
                  <a:lnTo>
                    <a:pt x="380950" y="1660160"/>
                  </a:lnTo>
                  <a:lnTo>
                    <a:pt x="415771" y="1696306"/>
                  </a:lnTo>
                  <a:lnTo>
                    <a:pt x="1503805" y="2782600"/>
                  </a:lnTo>
                  <a:lnTo>
                    <a:pt x="1537988" y="2818046"/>
                  </a:lnTo>
                  <a:lnTo>
                    <a:pt x="1570627" y="2854546"/>
                  </a:lnTo>
                  <a:lnTo>
                    <a:pt x="1601740" y="2892056"/>
                  </a:lnTo>
                  <a:lnTo>
                    <a:pt x="1631340" y="2930529"/>
                  </a:lnTo>
                  <a:lnTo>
                    <a:pt x="1659442" y="2969920"/>
                  </a:lnTo>
                  <a:lnTo>
                    <a:pt x="1735740" y="2969920"/>
                  </a:lnTo>
                  <a:lnTo>
                    <a:pt x="1685566" y="3009755"/>
                  </a:lnTo>
                  <a:lnTo>
                    <a:pt x="1703611" y="3039473"/>
                  </a:lnTo>
                  <a:lnTo>
                    <a:pt x="1648201" y="3039473"/>
                  </a:lnTo>
                  <a:lnTo>
                    <a:pt x="1026761" y="3531087"/>
                  </a:lnTo>
                  <a:close/>
                </a:path>
                <a:path w="3053080" h="3549015">
                  <a:moveTo>
                    <a:pt x="1735740" y="2969920"/>
                  </a:moveTo>
                  <a:lnTo>
                    <a:pt x="1659442" y="2969920"/>
                  </a:lnTo>
                  <a:lnTo>
                    <a:pt x="2035156" y="2671473"/>
                  </a:lnTo>
                  <a:lnTo>
                    <a:pt x="1091992" y="1729818"/>
                  </a:lnTo>
                  <a:lnTo>
                    <a:pt x="1057532" y="1694114"/>
                  </a:lnTo>
                  <a:lnTo>
                    <a:pt x="1024596" y="1657347"/>
                  </a:lnTo>
                  <a:lnTo>
                    <a:pt x="993200" y="1619556"/>
                  </a:lnTo>
                  <a:lnTo>
                    <a:pt x="963360" y="1580781"/>
                  </a:lnTo>
                  <a:lnTo>
                    <a:pt x="935092" y="1541060"/>
                  </a:lnTo>
                  <a:lnTo>
                    <a:pt x="908413" y="1500432"/>
                  </a:lnTo>
                  <a:lnTo>
                    <a:pt x="883339" y="1458936"/>
                  </a:lnTo>
                  <a:lnTo>
                    <a:pt x="859885" y="1416610"/>
                  </a:lnTo>
                  <a:lnTo>
                    <a:pt x="838067" y="1373493"/>
                  </a:lnTo>
                  <a:lnTo>
                    <a:pt x="817903" y="1329625"/>
                  </a:lnTo>
                  <a:lnTo>
                    <a:pt x="799407" y="1285044"/>
                  </a:lnTo>
                  <a:lnTo>
                    <a:pt x="782597" y="1239788"/>
                  </a:lnTo>
                  <a:lnTo>
                    <a:pt x="767488" y="1193898"/>
                  </a:lnTo>
                  <a:lnTo>
                    <a:pt x="754095" y="1147410"/>
                  </a:lnTo>
                  <a:lnTo>
                    <a:pt x="742437" y="1100365"/>
                  </a:lnTo>
                  <a:lnTo>
                    <a:pt x="732528" y="1052801"/>
                  </a:lnTo>
                  <a:lnTo>
                    <a:pt x="724384" y="1004757"/>
                  </a:lnTo>
                  <a:lnTo>
                    <a:pt x="718022" y="956271"/>
                  </a:lnTo>
                  <a:lnTo>
                    <a:pt x="713458" y="907383"/>
                  </a:lnTo>
                  <a:lnTo>
                    <a:pt x="710707" y="858132"/>
                  </a:lnTo>
                  <a:lnTo>
                    <a:pt x="709787" y="808555"/>
                  </a:lnTo>
                  <a:lnTo>
                    <a:pt x="709787" y="480391"/>
                  </a:lnTo>
                  <a:lnTo>
                    <a:pt x="757286" y="480391"/>
                  </a:lnTo>
                  <a:lnTo>
                    <a:pt x="757286" y="808555"/>
                  </a:lnTo>
                  <a:lnTo>
                    <a:pt x="758263" y="858690"/>
                  </a:lnTo>
                  <a:lnTo>
                    <a:pt x="761185" y="908483"/>
                  </a:lnTo>
                  <a:lnTo>
                    <a:pt x="766032" y="957889"/>
                  </a:lnTo>
                  <a:lnTo>
                    <a:pt x="772787" y="1006865"/>
                  </a:lnTo>
                  <a:lnTo>
                    <a:pt x="781431" y="1055368"/>
                  </a:lnTo>
                  <a:lnTo>
                    <a:pt x="791946" y="1103353"/>
                  </a:lnTo>
                  <a:lnTo>
                    <a:pt x="804315" y="1150776"/>
                  </a:lnTo>
                  <a:lnTo>
                    <a:pt x="818519" y="1197595"/>
                  </a:lnTo>
                  <a:lnTo>
                    <a:pt x="834541" y="1243765"/>
                  </a:lnTo>
                  <a:lnTo>
                    <a:pt x="852362" y="1289243"/>
                  </a:lnTo>
                  <a:lnTo>
                    <a:pt x="871964" y="1333984"/>
                  </a:lnTo>
                  <a:lnTo>
                    <a:pt x="893329" y="1377945"/>
                  </a:lnTo>
                  <a:lnTo>
                    <a:pt x="916439" y="1421083"/>
                  </a:lnTo>
                  <a:lnTo>
                    <a:pt x="941277" y="1463353"/>
                  </a:lnTo>
                  <a:lnTo>
                    <a:pt x="967823" y="1504712"/>
                  </a:lnTo>
                  <a:lnTo>
                    <a:pt x="996060" y="1545116"/>
                  </a:lnTo>
                  <a:lnTo>
                    <a:pt x="1025971" y="1584521"/>
                  </a:lnTo>
                  <a:lnTo>
                    <a:pt x="1057536" y="1622883"/>
                  </a:lnTo>
                  <a:lnTo>
                    <a:pt x="1090737" y="1660160"/>
                  </a:lnTo>
                  <a:lnTo>
                    <a:pt x="1125558" y="1696306"/>
                  </a:lnTo>
                  <a:lnTo>
                    <a:pt x="2072522" y="2641755"/>
                  </a:lnTo>
                  <a:lnTo>
                    <a:pt x="2148999" y="2641755"/>
                  </a:lnTo>
                  <a:lnTo>
                    <a:pt x="2106404" y="2675583"/>
                  </a:lnTo>
                  <a:lnTo>
                    <a:pt x="2136170" y="2705302"/>
                  </a:lnTo>
                  <a:lnTo>
                    <a:pt x="2069039" y="2705302"/>
                  </a:lnTo>
                  <a:lnTo>
                    <a:pt x="1735740" y="2969920"/>
                  </a:lnTo>
                  <a:close/>
                </a:path>
                <a:path w="3053080" h="3549015">
                  <a:moveTo>
                    <a:pt x="2148999" y="2641755"/>
                  </a:moveTo>
                  <a:lnTo>
                    <a:pt x="2072522" y="2641755"/>
                  </a:lnTo>
                  <a:lnTo>
                    <a:pt x="3052986" y="1863132"/>
                  </a:lnTo>
                  <a:lnTo>
                    <a:pt x="3052986" y="1923818"/>
                  </a:lnTo>
                  <a:lnTo>
                    <a:pt x="2148999" y="2641755"/>
                  </a:lnTo>
                  <a:close/>
                </a:path>
                <a:path w="3053080" h="3549015">
                  <a:moveTo>
                    <a:pt x="2586573" y="3548604"/>
                  </a:moveTo>
                  <a:lnTo>
                    <a:pt x="2538736" y="3548604"/>
                  </a:lnTo>
                  <a:lnTo>
                    <a:pt x="2532798" y="3505554"/>
                  </a:lnTo>
                  <a:lnTo>
                    <a:pt x="2524154" y="3457051"/>
                  </a:lnTo>
                  <a:lnTo>
                    <a:pt x="2513639" y="3409066"/>
                  </a:lnTo>
                  <a:lnTo>
                    <a:pt x="2501270" y="3361643"/>
                  </a:lnTo>
                  <a:lnTo>
                    <a:pt x="2487065" y="3314824"/>
                  </a:lnTo>
                  <a:lnTo>
                    <a:pt x="2471044" y="3268654"/>
                  </a:lnTo>
                  <a:lnTo>
                    <a:pt x="2453223" y="3223176"/>
                  </a:lnTo>
                  <a:lnTo>
                    <a:pt x="2433621" y="3178435"/>
                  </a:lnTo>
                  <a:lnTo>
                    <a:pt x="2412256" y="3134474"/>
                  </a:lnTo>
                  <a:lnTo>
                    <a:pt x="2389145" y="3091336"/>
                  </a:lnTo>
                  <a:lnTo>
                    <a:pt x="2364308" y="3049066"/>
                  </a:lnTo>
                  <a:lnTo>
                    <a:pt x="2337762" y="3007707"/>
                  </a:lnTo>
                  <a:lnTo>
                    <a:pt x="2309525" y="2967303"/>
                  </a:lnTo>
                  <a:lnTo>
                    <a:pt x="2279614" y="2927898"/>
                  </a:lnTo>
                  <a:lnTo>
                    <a:pt x="2248049" y="2889535"/>
                  </a:lnTo>
                  <a:lnTo>
                    <a:pt x="2214847" y="2852259"/>
                  </a:lnTo>
                  <a:lnTo>
                    <a:pt x="2180027" y="2816112"/>
                  </a:lnTo>
                  <a:lnTo>
                    <a:pt x="2069039" y="2705302"/>
                  </a:lnTo>
                  <a:lnTo>
                    <a:pt x="2136170" y="2705302"/>
                  </a:lnTo>
                  <a:lnTo>
                    <a:pt x="2213593" y="2782600"/>
                  </a:lnTo>
                  <a:lnTo>
                    <a:pt x="2248053" y="2818305"/>
                  </a:lnTo>
                  <a:lnTo>
                    <a:pt x="2280989" y="2855072"/>
                  </a:lnTo>
                  <a:lnTo>
                    <a:pt x="2312385" y="2892862"/>
                  </a:lnTo>
                  <a:lnTo>
                    <a:pt x="2342225" y="2931638"/>
                  </a:lnTo>
                  <a:lnTo>
                    <a:pt x="2370493" y="2971359"/>
                  </a:lnTo>
                  <a:lnTo>
                    <a:pt x="2397172" y="3011987"/>
                  </a:lnTo>
                  <a:lnTo>
                    <a:pt x="2422246" y="3053483"/>
                  </a:lnTo>
                  <a:lnTo>
                    <a:pt x="2445700" y="3095809"/>
                  </a:lnTo>
                  <a:lnTo>
                    <a:pt x="2467518" y="3138925"/>
                  </a:lnTo>
                  <a:lnTo>
                    <a:pt x="2487682" y="3182794"/>
                  </a:lnTo>
                  <a:lnTo>
                    <a:pt x="2506178" y="3227375"/>
                  </a:lnTo>
                  <a:lnTo>
                    <a:pt x="2522988" y="3272630"/>
                  </a:lnTo>
                  <a:lnTo>
                    <a:pt x="2538097" y="3318521"/>
                  </a:lnTo>
                  <a:lnTo>
                    <a:pt x="2551489" y="3365009"/>
                  </a:lnTo>
                  <a:lnTo>
                    <a:pt x="2563148" y="3412054"/>
                  </a:lnTo>
                  <a:lnTo>
                    <a:pt x="2573057" y="3459618"/>
                  </a:lnTo>
                  <a:lnTo>
                    <a:pt x="2581201" y="3507662"/>
                  </a:lnTo>
                  <a:lnTo>
                    <a:pt x="2586573" y="3548604"/>
                  </a:lnTo>
                  <a:close/>
                </a:path>
                <a:path w="3053080" h="3549015">
                  <a:moveTo>
                    <a:pt x="1876750" y="3548604"/>
                  </a:moveTo>
                  <a:lnTo>
                    <a:pt x="1828956" y="3548604"/>
                  </a:lnTo>
                  <a:lnTo>
                    <a:pt x="1822441" y="3502300"/>
                  </a:lnTo>
                  <a:lnTo>
                    <a:pt x="1813485" y="3453041"/>
                  </a:lnTo>
                  <a:lnTo>
                    <a:pt x="1802593" y="3404326"/>
                  </a:lnTo>
                  <a:lnTo>
                    <a:pt x="1789786" y="3356197"/>
                  </a:lnTo>
                  <a:lnTo>
                    <a:pt x="1775084" y="3308699"/>
                  </a:lnTo>
                  <a:lnTo>
                    <a:pt x="1758508" y="3261878"/>
                  </a:lnTo>
                  <a:lnTo>
                    <a:pt x="1740076" y="3215777"/>
                  </a:lnTo>
                  <a:lnTo>
                    <a:pt x="1719809" y="3170442"/>
                  </a:lnTo>
                  <a:lnTo>
                    <a:pt x="1697728" y="3125916"/>
                  </a:lnTo>
                  <a:lnTo>
                    <a:pt x="1673852" y="3082245"/>
                  </a:lnTo>
                  <a:lnTo>
                    <a:pt x="1648201" y="3039473"/>
                  </a:lnTo>
                  <a:lnTo>
                    <a:pt x="1703611" y="3039473"/>
                  </a:lnTo>
                  <a:lnTo>
                    <a:pt x="1734456" y="3093782"/>
                  </a:lnTo>
                  <a:lnTo>
                    <a:pt x="1756450" y="3137013"/>
                  </a:lnTo>
                  <a:lnTo>
                    <a:pt x="1776786" y="3181004"/>
                  </a:lnTo>
                  <a:lnTo>
                    <a:pt x="1795447" y="3225715"/>
                  </a:lnTo>
                  <a:lnTo>
                    <a:pt x="1812414" y="3271108"/>
                  </a:lnTo>
                  <a:lnTo>
                    <a:pt x="1827671" y="3317143"/>
                  </a:lnTo>
                  <a:lnTo>
                    <a:pt x="1841200" y="3363781"/>
                  </a:lnTo>
                  <a:lnTo>
                    <a:pt x="1852982" y="3410984"/>
                  </a:lnTo>
                  <a:lnTo>
                    <a:pt x="1863000" y="3458712"/>
                  </a:lnTo>
                  <a:lnTo>
                    <a:pt x="1871237" y="3506926"/>
                  </a:lnTo>
                  <a:lnTo>
                    <a:pt x="1876750" y="3548604"/>
                  </a:lnTo>
                  <a:close/>
                </a:path>
              </a:pathLst>
            </a:custGeom>
            <a:solidFill>
              <a:srgbClr val="65A6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4443527" y="6474250"/>
              <a:ext cx="3844925" cy="3813175"/>
            </a:xfrm>
            <a:custGeom>
              <a:avLst/>
              <a:gdLst/>
              <a:ahLst/>
              <a:cxnLst/>
              <a:rect l="l" t="t" r="r" b="b"/>
              <a:pathLst>
                <a:path w="3844925" h="3813175">
                  <a:moveTo>
                    <a:pt x="1338130" y="1291055"/>
                  </a:moveTo>
                  <a:lnTo>
                    <a:pt x="957001" y="1291055"/>
                  </a:lnTo>
                  <a:lnTo>
                    <a:pt x="1003803" y="1278355"/>
                  </a:lnTo>
                  <a:lnTo>
                    <a:pt x="1291328" y="1278355"/>
                  </a:lnTo>
                  <a:lnTo>
                    <a:pt x="1338130" y="1291055"/>
                  </a:lnTo>
                  <a:close/>
                </a:path>
                <a:path w="3844925" h="3813175">
                  <a:moveTo>
                    <a:pt x="1338130" y="3551655"/>
                  </a:moveTo>
                  <a:lnTo>
                    <a:pt x="957001" y="3551655"/>
                  </a:lnTo>
                  <a:lnTo>
                    <a:pt x="910826" y="3538955"/>
                  </a:lnTo>
                  <a:lnTo>
                    <a:pt x="733190" y="3488155"/>
                  </a:lnTo>
                  <a:lnTo>
                    <a:pt x="690749" y="3462755"/>
                  </a:lnTo>
                  <a:lnTo>
                    <a:pt x="649174" y="3450055"/>
                  </a:lnTo>
                  <a:lnTo>
                    <a:pt x="608507" y="3424655"/>
                  </a:lnTo>
                  <a:lnTo>
                    <a:pt x="568786" y="3411955"/>
                  </a:lnTo>
                  <a:lnTo>
                    <a:pt x="530054" y="3386555"/>
                  </a:lnTo>
                  <a:lnTo>
                    <a:pt x="492349" y="3361155"/>
                  </a:lnTo>
                  <a:lnTo>
                    <a:pt x="455711" y="3335755"/>
                  </a:lnTo>
                  <a:lnTo>
                    <a:pt x="420182" y="3297655"/>
                  </a:lnTo>
                  <a:lnTo>
                    <a:pt x="385800" y="3272255"/>
                  </a:lnTo>
                  <a:lnTo>
                    <a:pt x="352606" y="3246855"/>
                  </a:lnTo>
                  <a:lnTo>
                    <a:pt x="320641" y="3208755"/>
                  </a:lnTo>
                  <a:lnTo>
                    <a:pt x="289944" y="3183355"/>
                  </a:lnTo>
                  <a:lnTo>
                    <a:pt x="260555" y="3145255"/>
                  </a:lnTo>
                  <a:lnTo>
                    <a:pt x="232515" y="3107155"/>
                  </a:lnTo>
                  <a:lnTo>
                    <a:pt x="205863" y="3069055"/>
                  </a:lnTo>
                  <a:lnTo>
                    <a:pt x="180640" y="3030955"/>
                  </a:lnTo>
                  <a:lnTo>
                    <a:pt x="156886" y="2992855"/>
                  </a:lnTo>
                  <a:lnTo>
                    <a:pt x="134640" y="2954755"/>
                  </a:lnTo>
                  <a:lnTo>
                    <a:pt x="113944" y="2916655"/>
                  </a:lnTo>
                  <a:lnTo>
                    <a:pt x="94837" y="2878555"/>
                  </a:lnTo>
                  <a:lnTo>
                    <a:pt x="77360" y="2827755"/>
                  </a:lnTo>
                  <a:lnTo>
                    <a:pt x="61552" y="2789655"/>
                  </a:lnTo>
                  <a:lnTo>
                    <a:pt x="47453" y="2738855"/>
                  </a:lnTo>
                  <a:lnTo>
                    <a:pt x="35104" y="2700755"/>
                  </a:lnTo>
                  <a:lnTo>
                    <a:pt x="24545" y="2649955"/>
                  </a:lnTo>
                  <a:lnTo>
                    <a:pt x="15815" y="2611855"/>
                  </a:lnTo>
                  <a:lnTo>
                    <a:pt x="8956" y="2561055"/>
                  </a:lnTo>
                  <a:lnTo>
                    <a:pt x="4007" y="2510255"/>
                  </a:lnTo>
                  <a:lnTo>
                    <a:pt x="1008" y="2472155"/>
                  </a:lnTo>
                  <a:lnTo>
                    <a:pt x="0" y="2421355"/>
                  </a:lnTo>
                  <a:lnTo>
                    <a:pt x="1008" y="2370555"/>
                  </a:lnTo>
                  <a:lnTo>
                    <a:pt x="4007" y="2319755"/>
                  </a:lnTo>
                  <a:lnTo>
                    <a:pt x="8956" y="2268955"/>
                  </a:lnTo>
                  <a:lnTo>
                    <a:pt x="15815" y="2230855"/>
                  </a:lnTo>
                  <a:lnTo>
                    <a:pt x="24545" y="2180055"/>
                  </a:lnTo>
                  <a:lnTo>
                    <a:pt x="35104" y="2141955"/>
                  </a:lnTo>
                  <a:lnTo>
                    <a:pt x="47453" y="2091155"/>
                  </a:lnTo>
                  <a:lnTo>
                    <a:pt x="61552" y="2053055"/>
                  </a:lnTo>
                  <a:lnTo>
                    <a:pt x="77360" y="2002255"/>
                  </a:lnTo>
                  <a:lnTo>
                    <a:pt x="94837" y="1964155"/>
                  </a:lnTo>
                  <a:lnTo>
                    <a:pt x="113944" y="1926055"/>
                  </a:lnTo>
                  <a:lnTo>
                    <a:pt x="134640" y="1875255"/>
                  </a:lnTo>
                  <a:lnTo>
                    <a:pt x="156886" y="1837155"/>
                  </a:lnTo>
                  <a:lnTo>
                    <a:pt x="180640" y="1799055"/>
                  </a:lnTo>
                  <a:lnTo>
                    <a:pt x="205863" y="1760955"/>
                  </a:lnTo>
                  <a:lnTo>
                    <a:pt x="232515" y="1722855"/>
                  </a:lnTo>
                  <a:lnTo>
                    <a:pt x="260555" y="1697455"/>
                  </a:lnTo>
                  <a:lnTo>
                    <a:pt x="289944" y="1659355"/>
                  </a:lnTo>
                  <a:lnTo>
                    <a:pt x="320641" y="1621255"/>
                  </a:lnTo>
                  <a:lnTo>
                    <a:pt x="352606" y="1595855"/>
                  </a:lnTo>
                  <a:lnTo>
                    <a:pt x="385800" y="1557755"/>
                  </a:lnTo>
                  <a:lnTo>
                    <a:pt x="420182" y="1532355"/>
                  </a:lnTo>
                  <a:lnTo>
                    <a:pt x="455711" y="1506955"/>
                  </a:lnTo>
                  <a:lnTo>
                    <a:pt x="492349" y="1481555"/>
                  </a:lnTo>
                  <a:lnTo>
                    <a:pt x="530054" y="1456155"/>
                  </a:lnTo>
                  <a:lnTo>
                    <a:pt x="568786" y="1430755"/>
                  </a:lnTo>
                  <a:lnTo>
                    <a:pt x="608507" y="1405355"/>
                  </a:lnTo>
                  <a:lnTo>
                    <a:pt x="649174" y="1379955"/>
                  </a:lnTo>
                  <a:lnTo>
                    <a:pt x="733190" y="1354555"/>
                  </a:lnTo>
                  <a:lnTo>
                    <a:pt x="776459" y="1329155"/>
                  </a:lnTo>
                  <a:lnTo>
                    <a:pt x="910826" y="1291055"/>
                  </a:lnTo>
                  <a:lnTo>
                    <a:pt x="1384306" y="1291055"/>
                  </a:lnTo>
                  <a:lnTo>
                    <a:pt x="1474617" y="1316455"/>
                  </a:lnTo>
                  <a:lnTo>
                    <a:pt x="1099921" y="1316455"/>
                  </a:lnTo>
                  <a:lnTo>
                    <a:pt x="1052788" y="1329155"/>
                  </a:lnTo>
                  <a:lnTo>
                    <a:pt x="960223" y="1329155"/>
                  </a:lnTo>
                  <a:lnTo>
                    <a:pt x="783058" y="1379955"/>
                  </a:lnTo>
                  <a:lnTo>
                    <a:pt x="740669" y="1392655"/>
                  </a:lnTo>
                  <a:lnTo>
                    <a:pt x="699125" y="1418055"/>
                  </a:lnTo>
                  <a:lnTo>
                    <a:pt x="658466" y="1430755"/>
                  </a:lnTo>
                  <a:lnTo>
                    <a:pt x="618734" y="1456155"/>
                  </a:lnTo>
                  <a:lnTo>
                    <a:pt x="579971" y="1481555"/>
                  </a:lnTo>
                  <a:lnTo>
                    <a:pt x="542219" y="1506955"/>
                  </a:lnTo>
                  <a:lnTo>
                    <a:pt x="505519" y="1532355"/>
                  </a:lnTo>
                  <a:lnTo>
                    <a:pt x="469913" y="1557755"/>
                  </a:lnTo>
                  <a:lnTo>
                    <a:pt x="435442" y="1583155"/>
                  </a:lnTo>
                  <a:lnTo>
                    <a:pt x="402148" y="1608555"/>
                  </a:lnTo>
                  <a:lnTo>
                    <a:pt x="370073" y="1646655"/>
                  </a:lnTo>
                  <a:lnTo>
                    <a:pt x="339258" y="1672055"/>
                  </a:lnTo>
                  <a:lnTo>
                    <a:pt x="309744" y="1710155"/>
                  </a:lnTo>
                  <a:lnTo>
                    <a:pt x="281574" y="1735555"/>
                  </a:lnTo>
                  <a:lnTo>
                    <a:pt x="254789" y="1773655"/>
                  </a:lnTo>
                  <a:lnTo>
                    <a:pt x="229431" y="1811755"/>
                  </a:lnTo>
                  <a:lnTo>
                    <a:pt x="205540" y="1849855"/>
                  </a:lnTo>
                  <a:lnTo>
                    <a:pt x="183160" y="1887955"/>
                  </a:lnTo>
                  <a:lnTo>
                    <a:pt x="162331" y="1926055"/>
                  </a:lnTo>
                  <a:lnTo>
                    <a:pt x="143094" y="1964155"/>
                  </a:lnTo>
                  <a:lnTo>
                    <a:pt x="125493" y="2014955"/>
                  </a:lnTo>
                  <a:lnTo>
                    <a:pt x="109567" y="2053055"/>
                  </a:lnTo>
                  <a:lnTo>
                    <a:pt x="95359" y="2091155"/>
                  </a:lnTo>
                  <a:lnTo>
                    <a:pt x="82911" y="2141955"/>
                  </a:lnTo>
                  <a:lnTo>
                    <a:pt x="72264" y="2180055"/>
                  </a:lnTo>
                  <a:lnTo>
                    <a:pt x="63459" y="2230855"/>
                  </a:lnTo>
                  <a:lnTo>
                    <a:pt x="56539" y="2281655"/>
                  </a:lnTo>
                  <a:lnTo>
                    <a:pt x="51544" y="2319755"/>
                  </a:lnTo>
                  <a:lnTo>
                    <a:pt x="48516" y="2370555"/>
                  </a:lnTo>
                  <a:lnTo>
                    <a:pt x="47498" y="2421355"/>
                  </a:lnTo>
                  <a:lnTo>
                    <a:pt x="48516" y="2459455"/>
                  </a:lnTo>
                  <a:lnTo>
                    <a:pt x="51544" y="2510255"/>
                  </a:lnTo>
                  <a:lnTo>
                    <a:pt x="56539" y="2561055"/>
                  </a:lnTo>
                  <a:lnTo>
                    <a:pt x="63459" y="2599155"/>
                  </a:lnTo>
                  <a:lnTo>
                    <a:pt x="72264" y="2649955"/>
                  </a:lnTo>
                  <a:lnTo>
                    <a:pt x="82911" y="2700755"/>
                  </a:lnTo>
                  <a:lnTo>
                    <a:pt x="95359" y="2738855"/>
                  </a:lnTo>
                  <a:lnTo>
                    <a:pt x="109567" y="2776955"/>
                  </a:lnTo>
                  <a:lnTo>
                    <a:pt x="125493" y="2827755"/>
                  </a:lnTo>
                  <a:lnTo>
                    <a:pt x="143094" y="2865855"/>
                  </a:lnTo>
                  <a:lnTo>
                    <a:pt x="162331" y="2903955"/>
                  </a:lnTo>
                  <a:lnTo>
                    <a:pt x="183160" y="2942055"/>
                  </a:lnTo>
                  <a:lnTo>
                    <a:pt x="205540" y="2980155"/>
                  </a:lnTo>
                  <a:lnTo>
                    <a:pt x="229431" y="3018255"/>
                  </a:lnTo>
                  <a:lnTo>
                    <a:pt x="254789" y="3056355"/>
                  </a:lnTo>
                  <a:lnTo>
                    <a:pt x="281574" y="3094455"/>
                  </a:lnTo>
                  <a:lnTo>
                    <a:pt x="309744" y="3132555"/>
                  </a:lnTo>
                  <a:lnTo>
                    <a:pt x="339258" y="3157955"/>
                  </a:lnTo>
                  <a:lnTo>
                    <a:pt x="370073" y="3196055"/>
                  </a:lnTo>
                  <a:lnTo>
                    <a:pt x="402148" y="3221455"/>
                  </a:lnTo>
                  <a:lnTo>
                    <a:pt x="435442" y="3259555"/>
                  </a:lnTo>
                  <a:lnTo>
                    <a:pt x="469913" y="3284955"/>
                  </a:lnTo>
                  <a:lnTo>
                    <a:pt x="505519" y="3310355"/>
                  </a:lnTo>
                  <a:lnTo>
                    <a:pt x="542219" y="3335755"/>
                  </a:lnTo>
                  <a:lnTo>
                    <a:pt x="579971" y="3361155"/>
                  </a:lnTo>
                  <a:lnTo>
                    <a:pt x="618734" y="3386555"/>
                  </a:lnTo>
                  <a:lnTo>
                    <a:pt x="658466" y="3399255"/>
                  </a:lnTo>
                  <a:lnTo>
                    <a:pt x="699125" y="3424655"/>
                  </a:lnTo>
                  <a:lnTo>
                    <a:pt x="826250" y="3462755"/>
                  </a:lnTo>
                  <a:lnTo>
                    <a:pt x="960223" y="3500855"/>
                  </a:lnTo>
                  <a:lnTo>
                    <a:pt x="1006208" y="3500855"/>
                  </a:lnTo>
                  <a:lnTo>
                    <a:pt x="1052788" y="3513555"/>
                  </a:lnTo>
                  <a:lnTo>
                    <a:pt x="1474617" y="3513555"/>
                  </a:lnTo>
                  <a:lnTo>
                    <a:pt x="1338130" y="3551655"/>
                  </a:lnTo>
                  <a:close/>
                </a:path>
                <a:path w="3844925" h="3813175">
                  <a:moveTo>
                    <a:pt x="1474617" y="3513555"/>
                  </a:moveTo>
                  <a:lnTo>
                    <a:pt x="1242343" y="3513555"/>
                  </a:lnTo>
                  <a:lnTo>
                    <a:pt x="1288923" y="3500855"/>
                  </a:lnTo>
                  <a:lnTo>
                    <a:pt x="1334908" y="3500855"/>
                  </a:lnTo>
                  <a:lnTo>
                    <a:pt x="1468882" y="3462755"/>
                  </a:lnTo>
                  <a:lnTo>
                    <a:pt x="1596007" y="3424655"/>
                  </a:lnTo>
                  <a:lnTo>
                    <a:pt x="1636666" y="3399255"/>
                  </a:lnTo>
                  <a:lnTo>
                    <a:pt x="1676397" y="3386555"/>
                  </a:lnTo>
                  <a:lnTo>
                    <a:pt x="1715160" y="3361155"/>
                  </a:lnTo>
                  <a:lnTo>
                    <a:pt x="1752912" y="3335755"/>
                  </a:lnTo>
                  <a:lnTo>
                    <a:pt x="1789612" y="3310355"/>
                  </a:lnTo>
                  <a:lnTo>
                    <a:pt x="1825218" y="3284955"/>
                  </a:lnTo>
                  <a:lnTo>
                    <a:pt x="1859689" y="3259555"/>
                  </a:lnTo>
                  <a:lnTo>
                    <a:pt x="1892983" y="3221455"/>
                  </a:lnTo>
                  <a:lnTo>
                    <a:pt x="1925058" y="3196055"/>
                  </a:lnTo>
                  <a:lnTo>
                    <a:pt x="1955874" y="3157955"/>
                  </a:lnTo>
                  <a:lnTo>
                    <a:pt x="1985387" y="3132555"/>
                  </a:lnTo>
                  <a:lnTo>
                    <a:pt x="2013557" y="3094455"/>
                  </a:lnTo>
                  <a:lnTo>
                    <a:pt x="2040342" y="3056355"/>
                  </a:lnTo>
                  <a:lnTo>
                    <a:pt x="2065701" y="3018255"/>
                  </a:lnTo>
                  <a:lnTo>
                    <a:pt x="2089591" y="2980155"/>
                  </a:lnTo>
                  <a:lnTo>
                    <a:pt x="2111972" y="2942055"/>
                  </a:lnTo>
                  <a:lnTo>
                    <a:pt x="2132801" y="2903955"/>
                  </a:lnTo>
                  <a:lnTo>
                    <a:pt x="2152037" y="2865855"/>
                  </a:lnTo>
                  <a:lnTo>
                    <a:pt x="2169639" y="2827755"/>
                  </a:lnTo>
                  <a:lnTo>
                    <a:pt x="2185564" y="2776955"/>
                  </a:lnTo>
                  <a:lnTo>
                    <a:pt x="2199772" y="2738855"/>
                  </a:lnTo>
                  <a:lnTo>
                    <a:pt x="2212220" y="2700755"/>
                  </a:lnTo>
                  <a:lnTo>
                    <a:pt x="2222867" y="2649955"/>
                  </a:lnTo>
                  <a:lnTo>
                    <a:pt x="2231672" y="2599155"/>
                  </a:lnTo>
                  <a:lnTo>
                    <a:pt x="2238593" y="2561055"/>
                  </a:lnTo>
                  <a:lnTo>
                    <a:pt x="2243588" y="2510255"/>
                  </a:lnTo>
                  <a:lnTo>
                    <a:pt x="2246615" y="2459455"/>
                  </a:lnTo>
                  <a:lnTo>
                    <a:pt x="2247633" y="2421355"/>
                  </a:lnTo>
                  <a:lnTo>
                    <a:pt x="2246615" y="2370555"/>
                  </a:lnTo>
                  <a:lnTo>
                    <a:pt x="2243588" y="2319755"/>
                  </a:lnTo>
                  <a:lnTo>
                    <a:pt x="2238593" y="2281655"/>
                  </a:lnTo>
                  <a:lnTo>
                    <a:pt x="2231672" y="2230855"/>
                  </a:lnTo>
                  <a:lnTo>
                    <a:pt x="2222867" y="2180055"/>
                  </a:lnTo>
                  <a:lnTo>
                    <a:pt x="2212220" y="2141955"/>
                  </a:lnTo>
                  <a:lnTo>
                    <a:pt x="2199772" y="2091155"/>
                  </a:lnTo>
                  <a:lnTo>
                    <a:pt x="2185564" y="2053055"/>
                  </a:lnTo>
                  <a:lnTo>
                    <a:pt x="2169639" y="2014955"/>
                  </a:lnTo>
                  <a:lnTo>
                    <a:pt x="2152037" y="1964155"/>
                  </a:lnTo>
                  <a:lnTo>
                    <a:pt x="2132801" y="1926055"/>
                  </a:lnTo>
                  <a:lnTo>
                    <a:pt x="2111972" y="1887955"/>
                  </a:lnTo>
                  <a:lnTo>
                    <a:pt x="2089591" y="1849855"/>
                  </a:lnTo>
                  <a:lnTo>
                    <a:pt x="2065701" y="1811755"/>
                  </a:lnTo>
                  <a:lnTo>
                    <a:pt x="2040342" y="1773655"/>
                  </a:lnTo>
                  <a:lnTo>
                    <a:pt x="2013557" y="1735555"/>
                  </a:lnTo>
                  <a:lnTo>
                    <a:pt x="1985387" y="1710155"/>
                  </a:lnTo>
                  <a:lnTo>
                    <a:pt x="1955874" y="1672055"/>
                  </a:lnTo>
                  <a:lnTo>
                    <a:pt x="1925058" y="1646655"/>
                  </a:lnTo>
                  <a:lnTo>
                    <a:pt x="1892983" y="1608555"/>
                  </a:lnTo>
                  <a:lnTo>
                    <a:pt x="1859689" y="1583155"/>
                  </a:lnTo>
                  <a:lnTo>
                    <a:pt x="1825218" y="1557755"/>
                  </a:lnTo>
                  <a:lnTo>
                    <a:pt x="1789612" y="1532355"/>
                  </a:lnTo>
                  <a:lnTo>
                    <a:pt x="1752912" y="1506955"/>
                  </a:lnTo>
                  <a:lnTo>
                    <a:pt x="1715160" y="1481555"/>
                  </a:lnTo>
                  <a:lnTo>
                    <a:pt x="1676397" y="1456155"/>
                  </a:lnTo>
                  <a:lnTo>
                    <a:pt x="1636666" y="1430755"/>
                  </a:lnTo>
                  <a:lnTo>
                    <a:pt x="1596007" y="1418055"/>
                  </a:lnTo>
                  <a:lnTo>
                    <a:pt x="1554462" y="1392655"/>
                  </a:lnTo>
                  <a:lnTo>
                    <a:pt x="1512073" y="1379955"/>
                  </a:lnTo>
                  <a:lnTo>
                    <a:pt x="1334908" y="1329155"/>
                  </a:lnTo>
                  <a:lnTo>
                    <a:pt x="1242343" y="1329155"/>
                  </a:lnTo>
                  <a:lnTo>
                    <a:pt x="1195210" y="1316455"/>
                  </a:lnTo>
                  <a:lnTo>
                    <a:pt x="1474617" y="1316455"/>
                  </a:lnTo>
                  <a:lnTo>
                    <a:pt x="1518672" y="1329155"/>
                  </a:lnTo>
                  <a:lnTo>
                    <a:pt x="1561941" y="1354555"/>
                  </a:lnTo>
                  <a:lnTo>
                    <a:pt x="1645957" y="1379955"/>
                  </a:lnTo>
                  <a:lnTo>
                    <a:pt x="1686625" y="1405355"/>
                  </a:lnTo>
                  <a:lnTo>
                    <a:pt x="1726345" y="1430755"/>
                  </a:lnTo>
                  <a:lnTo>
                    <a:pt x="1765078" y="1456155"/>
                  </a:lnTo>
                  <a:lnTo>
                    <a:pt x="1802783" y="1481555"/>
                  </a:lnTo>
                  <a:lnTo>
                    <a:pt x="1839420" y="1506955"/>
                  </a:lnTo>
                  <a:lnTo>
                    <a:pt x="1874950" y="1532355"/>
                  </a:lnTo>
                  <a:lnTo>
                    <a:pt x="1909331" y="1557755"/>
                  </a:lnTo>
                  <a:lnTo>
                    <a:pt x="1942525" y="1595855"/>
                  </a:lnTo>
                  <a:lnTo>
                    <a:pt x="1974490" y="1621255"/>
                  </a:lnTo>
                  <a:lnTo>
                    <a:pt x="2005188" y="1659355"/>
                  </a:lnTo>
                  <a:lnTo>
                    <a:pt x="2034576" y="1697455"/>
                  </a:lnTo>
                  <a:lnTo>
                    <a:pt x="2062617" y="1722855"/>
                  </a:lnTo>
                  <a:lnTo>
                    <a:pt x="2089269" y="1760955"/>
                  </a:lnTo>
                  <a:lnTo>
                    <a:pt x="2114492" y="1799055"/>
                  </a:lnTo>
                  <a:lnTo>
                    <a:pt x="2138246" y="1837155"/>
                  </a:lnTo>
                  <a:lnTo>
                    <a:pt x="2160491" y="1875255"/>
                  </a:lnTo>
                  <a:lnTo>
                    <a:pt x="2181187" y="1926055"/>
                  </a:lnTo>
                  <a:lnTo>
                    <a:pt x="2200294" y="1964155"/>
                  </a:lnTo>
                  <a:lnTo>
                    <a:pt x="2217772" y="2002255"/>
                  </a:lnTo>
                  <a:lnTo>
                    <a:pt x="2233580" y="2053055"/>
                  </a:lnTo>
                  <a:lnTo>
                    <a:pt x="2247678" y="2091155"/>
                  </a:lnTo>
                  <a:lnTo>
                    <a:pt x="2260027" y="2141955"/>
                  </a:lnTo>
                  <a:lnTo>
                    <a:pt x="2270587" y="2180055"/>
                  </a:lnTo>
                  <a:lnTo>
                    <a:pt x="2279316" y="2230855"/>
                  </a:lnTo>
                  <a:lnTo>
                    <a:pt x="2286175" y="2268955"/>
                  </a:lnTo>
                  <a:lnTo>
                    <a:pt x="2291124" y="2319755"/>
                  </a:lnTo>
                  <a:lnTo>
                    <a:pt x="2294123" y="2370555"/>
                  </a:lnTo>
                  <a:lnTo>
                    <a:pt x="2295132" y="2421355"/>
                  </a:lnTo>
                  <a:lnTo>
                    <a:pt x="2294123" y="2472155"/>
                  </a:lnTo>
                  <a:lnTo>
                    <a:pt x="2291124" y="2510255"/>
                  </a:lnTo>
                  <a:lnTo>
                    <a:pt x="2286175" y="2561055"/>
                  </a:lnTo>
                  <a:lnTo>
                    <a:pt x="2279316" y="2611855"/>
                  </a:lnTo>
                  <a:lnTo>
                    <a:pt x="2270587" y="2649955"/>
                  </a:lnTo>
                  <a:lnTo>
                    <a:pt x="2260027" y="2700755"/>
                  </a:lnTo>
                  <a:lnTo>
                    <a:pt x="2247678" y="2738855"/>
                  </a:lnTo>
                  <a:lnTo>
                    <a:pt x="2233580" y="2789655"/>
                  </a:lnTo>
                  <a:lnTo>
                    <a:pt x="2217772" y="2827755"/>
                  </a:lnTo>
                  <a:lnTo>
                    <a:pt x="2200294" y="2878555"/>
                  </a:lnTo>
                  <a:lnTo>
                    <a:pt x="2181187" y="2916655"/>
                  </a:lnTo>
                  <a:lnTo>
                    <a:pt x="2160491" y="2954755"/>
                  </a:lnTo>
                  <a:lnTo>
                    <a:pt x="2138246" y="2992855"/>
                  </a:lnTo>
                  <a:lnTo>
                    <a:pt x="2114492" y="3030955"/>
                  </a:lnTo>
                  <a:lnTo>
                    <a:pt x="2089269" y="3069055"/>
                  </a:lnTo>
                  <a:lnTo>
                    <a:pt x="2062617" y="3107155"/>
                  </a:lnTo>
                  <a:lnTo>
                    <a:pt x="2034576" y="3145255"/>
                  </a:lnTo>
                  <a:lnTo>
                    <a:pt x="2005188" y="3183355"/>
                  </a:lnTo>
                  <a:lnTo>
                    <a:pt x="1974490" y="3208755"/>
                  </a:lnTo>
                  <a:lnTo>
                    <a:pt x="1942525" y="3246855"/>
                  </a:lnTo>
                  <a:lnTo>
                    <a:pt x="1909331" y="3272255"/>
                  </a:lnTo>
                  <a:lnTo>
                    <a:pt x="1874950" y="3297655"/>
                  </a:lnTo>
                  <a:lnTo>
                    <a:pt x="1839420" y="3335755"/>
                  </a:lnTo>
                  <a:lnTo>
                    <a:pt x="1802783" y="3361155"/>
                  </a:lnTo>
                  <a:lnTo>
                    <a:pt x="1765078" y="3386555"/>
                  </a:lnTo>
                  <a:lnTo>
                    <a:pt x="1726345" y="3411955"/>
                  </a:lnTo>
                  <a:lnTo>
                    <a:pt x="1686625" y="3424655"/>
                  </a:lnTo>
                  <a:lnTo>
                    <a:pt x="1645957" y="3450055"/>
                  </a:lnTo>
                  <a:lnTo>
                    <a:pt x="1604383" y="3462755"/>
                  </a:lnTo>
                  <a:lnTo>
                    <a:pt x="1561941" y="3488155"/>
                  </a:lnTo>
                  <a:lnTo>
                    <a:pt x="1474617" y="3513555"/>
                  </a:lnTo>
                  <a:close/>
                </a:path>
                <a:path w="3844925" h="3813175">
                  <a:moveTo>
                    <a:pt x="1243940" y="3564355"/>
                  </a:moveTo>
                  <a:lnTo>
                    <a:pt x="1051191" y="3564355"/>
                  </a:lnTo>
                  <a:lnTo>
                    <a:pt x="1003803" y="3551655"/>
                  </a:lnTo>
                  <a:lnTo>
                    <a:pt x="1291328" y="3551655"/>
                  </a:lnTo>
                  <a:lnTo>
                    <a:pt x="1243940" y="3564355"/>
                  </a:lnTo>
                  <a:close/>
                </a:path>
                <a:path w="3844925" h="3813175">
                  <a:moveTo>
                    <a:pt x="3844471" y="2183021"/>
                  </a:moveTo>
                  <a:lnTo>
                    <a:pt x="3444440" y="2183021"/>
                  </a:lnTo>
                  <a:lnTo>
                    <a:pt x="3444440" y="998720"/>
                  </a:lnTo>
                  <a:lnTo>
                    <a:pt x="3468189" y="998720"/>
                  </a:lnTo>
                  <a:lnTo>
                    <a:pt x="3516039" y="999690"/>
                  </a:lnTo>
                  <a:lnTo>
                    <a:pt x="3563403" y="1002575"/>
                  </a:lnTo>
                  <a:lnTo>
                    <a:pt x="3610243" y="1007337"/>
                  </a:lnTo>
                  <a:lnTo>
                    <a:pt x="3656522" y="1013939"/>
                  </a:lnTo>
                  <a:lnTo>
                    <a:pt x="3702202" y="1022343"/>
                  </a:lnTo>
                  <a:lnTo>
                    <a:pt x="3747246" y="1032512"/>
                  </a:lnTo>
                  <a:lnTo>
                    <a:pt x="3791614" y="1044407"/>
                  </a:lnTo>
                  <a:lnTo>
                    <a:pt x="3491938" y="1046459"/>
                  </a:lnTo>
                  <a:lnTo>
                    <a:pt x="3491938" y="2135756"/>
                  </a:lnTo>
                  <a:lnTo>
                    <a:pt x="3844471" y="2135756"/>
                  </a:lnTo>
                  <a:lnTo>
                    <a:pt x="3844471" y="2183021"/>
                  </a:lnTo>
                  <a:close/>
                </a:path>
                <a:path w="3844925" h="3813175">
                  <a:moveTo>
                    <a:pt x="3844471" y="1111640"/>
                  </a:moveTo>
                  <a:lnTo>
                    <a:pt x="3771449" y="1088030"/>
                  </a:lnTo>
                  <a:lnTo>
                    <a:pt x="3726496" y="1076347"/>
                  </a:lnTo>
                  <a:lnTo>
                    <a:pt x="3680834" y="1066509"/>
                  </a:lnTo>
                  <a:lnTo>
                    <a:pt x="3634505" y="1058560"/>
                  </a:lnTo>
                  <a:lnTo>
                    <a:pt x="3587552" y="1052540"/>
                  </a:lnTo>
                  <a:lnTo>
                    <a:pt x="3540015" y="1048492"/>
                  </a:lnTo>
                  <a:lnTo>
                    <a:pt x="3491938" y="1046459"/>
                  </a:lnTo>
                  <a:lnTo>
                    <a:pt x="3798206" y="1046459"/>
                  </a:lnTo>
                  <a:lnTo>
                    <a:pt x="3835271" y="1057992"/>
                  </a:lnTo>
                  <a:lnTo>
                    <a:pt x="3844471" y="1061259"/>
                  </a:lnTo>
                  <a:lnTo>
                    <a:pt x="3844471" y="1111640"/>
                  </a:lnTo>
                  <a:close/>
                </a:path>
                <a:path w="3844925" h="3813175">
                  <a:moveTo>
                    <a:pt x="815234" y="295284"/>
                  </a:moveTo>
                  <a:lnTo>
                    <a:pt x="768619" y="287745"/>
                  </a:lnTo>
                  <a:lnTo>
                    <a:pt x="728069" y="266760"/>
                  </a:lnTo>
                  <a:lnTo>
                    <a:pt x="696039" y="234781"/>
                  </a:lnTo>
                  <a:lnTo>
                    <a:pt x="674982" y="194258"/>
                  </a:lnTo>
                  <a:lnTo>
                    <a:pt x="667355" y="147642"/>
                  </a:lnTo>
                  <a:lnTo>
                    <a:pt x="674906" y="101026"/>
                  </a:lnTo>
                  <a:lnTo>
                    <a:pt x="695925" y="60503"/>
                  </a:lnTo>
                  <a:lnTo>
                    <a:pt x="727955" y="28524"/>
                  </a:lnTo>
                  <a:lnTo>
                    <a:pt x="768543" y="7539"/>
                  </a:lnTo>
                  <a:lnTo>
                    <a:pt x="815234" y="0"/>
                  </a:lnTo>
                  <a:lnTo>
                    <a:pt x="861924" y="7539"/>
                  </a:lnTo>
                  <a:lnTo>
                    <a:pt x="902512" y="28524"/>
                  </a:lnTo>
                  <a:lnTo>
                    <a:pt x="921599" y="47580"/>
                  </a:lnTo>
                  <a:lnTo>
                    <a:pt x="815234" y="47580"/>
                  </a:lnTo>
                  <a:lnTo>
                    <a:pt x="776238" y="55459"/>
                  </a:lnTo>
                  <a:lnTo>
                    <a:pt x="744322" y="76943"/>
                  </a:lnTo>
                  <a:lnTo>
                    <a:pt x="722767" y="108800"/>
                  </a:lnTo>
                  <a:lnTo>
                    <a:pt x="714853" y="147800"/>
                  </a:lnTo>
                  <a:lnTo>
                    <a:pt x="722745" y="186800"/>
                  </a:lnTo>
                  <a:lnTo>
                    <a:pt x="744263" y="218657"/>
                  </a:lnTo>
                  <a:lnTo>
                    <a:pt x="776171" y="240141"/>
                  </a:lnTo>
                  <a:lnTo>
                    <a:pt x="815234" y="248020"/>
                  </a:lnTo>
                  <a:lnTo>
                    <a:pt x="921282" y="248020"/>
                  </a:lnTo>
                  <a:lnTo>
                    <a:pt x="902512" y="266760"/>
                  </a:lnTo>
                  <a:lnTo>
                    <a:pt x="861924" y="287745"/>
                  </a:lnTo>
                  <a:lnTo>
                    <a:pt x="815234" y="295284"/>
                  </a:lnTo>
                  <a:close/>
                </a:path>
                <a:path w="3844925" h="3813175">
                  <a:moveTo>
                    <a:pt x="921282" y="248020"/>
                  </a:moveTo>
                  <a:lnTo>
                    <a:pt x="815234" y="248020"/>
                  </a:lnTo>
                  <a:lnTo>
                    <a:pt x="854296" y="240141"/>
                  </a:lnTo>
                  <a:lnTo>
                    <a:pt x="886205" y="218657"/>
                  </a:lnTo>
                  <a:lnTo>
                    <a:pt x="907722" y="186800"/>
                  </a:lnTo>
                  <a:lnTo>
                    <a:pt x="915614" y="147800"/>
                  </a:lnTo>
                  <a:lnTo>
                    <a:pt x="907700" y="108800"/>
                  </a:lnTo>
                  <a:lnTo>
                    <a:pt x="886145" y="76943"/>
                  </a:lnTo>
                  <a:lnTo>
                    <a:pt x="854230" y="55459"/>
                  </a:lnTo>
                  <a:lnTo>
                    <a:pt x="815234" y="47580"/>
                  </a:lnTo>
                  <a:lnTo>
                    <a:pt x="921599" y="47580"/>
                  </a:lnTo>
                  <a:lnTo>
                    <a:pt x="934543" y="60503"/>
                  </a:lnTo>
                  <a:lnTo>
                    <a:pt x="955561" y="101026"/>
                  </a:lnTo>
                  <a:lnTo>
                    <a:pt x="963113" y="147642"/>
                  </a:lnTo>
                  <a:lnTo>
                    <a:pt x="955561" y="194258"/>
                  </a:lnTo>
                  <a:lnTo>
                    <a:pt x="934543" y="234781"/>
                  </a:lnTo>
                  <a:lnTo>
                    <a:pt x="921282" y="248020"/>
                  </a:lnTo>
                  <a:close/>
                </a:path>
                <a:path w="3844925" h="3813175">
                  <a:moveTo>
                    <a:pt x="1525021" y="775675"/>
                  </a:moveTo>
                  <a:lnTo>
                    <a:pt x="1478407" y="768136"/>
                  </a:lnTo>
                  <a:lnTo>
                    <a:pt x="1437857" y="747151"/>
                  </a:lnTo>
                  <a:lnTo>
                    <a:pt x="1405826" y="715172"/>
                  </a:lnTo>
                  <a:lnTo>
                    <a:pt x="1384770" y="674649"/>
                  </a:lnTo>
                  <a:lnTo>
                    <a:pt x="1377142" y="628033"/>
                  </a:lnTo>
                  <a:lnTo>
                    <a:pt x="1384694" y="581417"/>
                  </a:lnTo>
                  <a:lnTo>
                    <a:pt x="1405712" y="540894"/>
                  </a:lnTo>
                  <a:lnTo>
                    <a:pt x="1437743" y="508915"/>
                  </a:lnTo>
                  <a:lnTo>
                    <a:pt x="1478331" y="487930"/>
                  </a:lnTo>
                  <a:lnTo>
                    <a:pt x="1525021" y="480391"/>
                  </a:lnTo>
                  <a:lnTo>
                    <a:pt x="1571712" y="487930"/>
                  </a:lnTo>
                  <a:lnTo>
                    <a:pt x="1612300" y="508915"/>
                  </a:lnTo>
                  <a:lnTo>
                    <a:pt x="1631386" y="527971"/>
                  </a:lnTo>
                  <a:lnTo>
                    <a:pt x="1525021" y="527971"/>
                  </a:lnTo>
                  <a:lnTo>
                    <a:pt x="1486025" y="535850"/>
                  </a:lnTo>
                  <a:lnTo>
                    <a:pt x="1454110" y="557334"/>
                  </a:lnTo>
                  <a:lnTo>
                    <a:pt x="1432555" y="589191"/>
                  </a:lnTo>
                  <a:lnTo>
                    <a:pt x="1424641" y="628191"/>
                  </a:lnTo>
                  <a:lnTo>
                    <a:pt x="1432533" y="667191"/>
                  </a:lnTo>
                  <a:lnTo>
                    <a:pt x="1454050" y="699048"/>
                  </a:lnTo>
                  <a:lnTo>
                    <a:pt x="1485959" y="720532"/>
                  </a:lnTo>
                  <a:lnTo>
                    <a:pt x="1525021" y="728411"/>
                  </a:lnTo>
                  <a:lnTo>
                    <a:pt x="1631070" y="728411"/>
                  </a:lnTo>
                  <a:lnTo>
                    <a:pt x="1612300" y="747151"/>
                  </a:lnTo>
                  <a:lnTo>
                    <a:pt x="1571712" y="768136"/>
                  </a:lnTo>
                  <a:lnTo>
                    <a:pt x="1525021" y="775675"/>
                  </a:lnTo>
                  <a:close/>
                </a:path>
                <a:path w="3844925" h="3813175">
                  <a:moveTo>
                    <a:pt x="1631070" y="728411"/>
                  </a:moveTo>
                  <a:lnTo>
                    <a:pt x="1525021" y="728411"/>
                  </a:lnTo>
                  <a:lnTo>
                    <a:pt x="1564084" y="720532"/>
                  </a:lnTo>
                  <a:lnTo>
                    <a:pt x="1595992" y="699048"/>
                  </a:lnTo>
                  <a:lnTo>
                    <a:pt x="1617510" y="667191"/>
                  </a:lnTo>
                  <a:lnTo>
                    <a:pt x="1625402" y="628191"/>
                  </a:lnTo>
                  <a:lnTo>
                    <a:pt x="1617488" y="589191"/>
                  </a:lnTo>
                  <a:lnTo>
                    <a:pt x="1595933" y="557334"/>
                  </a:lnTo>
                  <a:lnTo>
                    <a:pt x="1564017" y="535850"/>
                  </a:lnTo>
                  <a:lnTo>
                    <a:pt x="1525021" y="527971"/>
                  </a:lnTo>
                  <a:lnTo>
                    <a:pt x="1631386" y="527971"/>
                  </a:lnTo>
                  <a:lnTo>
                    <a:pt x="1644330" y="540894"/>
                  </a:lnTo>
                  <a:lnTo>
                    <a:pt x="1665349" y="581417"/>
                  </a:lnTo>
                  <a:lnTo>
                    <a:pt x="1672900" y="628033"/>
                  </a:lnTo>
                  <a:lnTo>
                    <a:pt x="1665349" y="674649"/>
                  </a:lnTo>
                  <a:lnTo>
                    <a:pt x="1644330" y="715172"/>
                  </a:lnTo>
                  <a:lnTo>
                    <a:pt x="1631070" y="728411"/>
                  </a:lnTo>
                  <a:close/>
                </a:path>
                <a:path w="3844925" h="3813175">
                  <a:moveTo>
                    <a:pt x="1615017" y="3812748"/>
                  </a:moveTo>
                  <a:lnTo>
                    <a:pt x="1562642" y="3812748"/>
                  </a:lnTo>
                  <a:lnTo>
                    <a:pt x="1562814" y="3811688"/>
                  </a:lnTo>
                  <a:lnTo>
                    <a:pt x="1583832" y="3771165"/>
                  </a:lnTo>
                  <a:lnTo>
                    <a:pt x="1615863" y="3739185"/>
                  </a:lnTo>
                  <a:lnTo>
                    <a:pt x="1656450" y="3718201"/>
                  </a:lnTo>
                  <a:lnTo>
                    <a:pt x="1703141" y="3710661"/>
                  </a:lnTo>
                  <a:lnTo>
                    <a:pt x="1749831" y="3718201"/>
                  </a:lnTo>
                  <a:lnTo>
                    <a:pt x="1790419" y="3739185"/>
                  </a:lnTo>
                  <a:lnTo>
                    <a:pt x="1809189" y="3757926"/>
                  </a:lnTo>
                  <a:lnTo>
                    <a:pt x="1703141" y="3757926"/>
                  </a:lnTo>
                  <a:lnTo>
                    <a:pt x="1664078" y="3765827"/>
                  </a:lnTo>
                  <a:lnTo>
                    <a:pt x="1632170" y="3787347"/>
                  </a:lnTo>
                  <a:lnTo>
                    <a:pt x="1615017" y="3812748"/>
                  </a:lnTo>
                  <a:close/>
                </a:path>
                <a:path w="3844925" h="3813175">
                  <a:moveTo>
                    <a:pt x="1843640" y="3812748"/>
                  </a:moveTo>
                  <a:lnTo>
                    <a:pt x="1791309" y="3812748"/>
                  </a:lnTo>
                  <a:lnTo>
                    <a:pt x="1774112" y="3787288"/>
                  </a:lnTo>
                  <a:lnTo>
                    <a:pt x="1742204" y="3765805"/>
                  </a:lnTo>
                  <a:lnTo>
                    <a:pt x="1703141" y="3757926"/>
                  </a:lnTo>
                  <a:lnTo>
                    <a:pt x="1809189" y="3757926"/>
                  </a:lnTo>
                  <a:lnTo>
                    <a:pt x="1822450" y="3771165"/>
                  </a:lnTo>
                  <a:lnTo>
                    <a:pt x="1843468" y="3811688"/>
                  </a:lnTo>
                  <a:lnTo>
                    <a:pt x="1843640" y="3812748"/>
                  </a:lnTo>
                  <a:close/>
                </a:path>
              </a:pathLst>
            </a:custGeom>
            <a:solidFill>
              <a:srgbClr val="4A8B9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/>
          <p:nvPr/>
        </p:nvSpPr>
        <p:spPr>
          <a:xfrm>
            <a:off x="475265" y="2019300"/>
            <a:ext cx="5103495" cy="249554"/>
          </a:xfrm>
          <a:custGeom>
            <a:avLst/>
            <a:gdLst/>
            <a:ahLst/>
            <a:cxnLst/>
            <a:rect l="l" t="t" r="r" b="b"/>
            <a:pathLst>
              <a:path w="5103495" h="249555">
                <a:moveTo>
                  <a:pt x="5103318" y="249138"/>
                </a:moveTo>
                <a:lnTo>
                  <a:pt x="0" y="249138"/>
                </a:lnTo>
                <a:lnTo>
                  <a:pt x="0" y="0"/>
                </a:lnTo>
                <a:lnTo>
                  <a:pt x="5103318" y="0"/>
                </a:lnTo>
                <a:lnTo>
                  <a:pt x="5103318" y="249138"/>
                </a:lnTo>
                <a:close/>
              </a:path>
            </a:pathLst>
          </a:custGeom>
          <a:solidFill>
            <a:srgbClr val="4A8B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7551542" y="247187"/>
            <a:ext cx="736600" cy="1559560"/>
          </a:xfrm>
          <a:custGeom>
            <a:avLst/>
            <a:gdLst/>
            <a:ahLst/>
            <a:cxnLst/>
            <a:rect l="l" t="t" r="r" b="b"/>
            <a:pathLst>
              <a:path w="736600" h="1559560">
                <a:moveTo>
                  <a:pt x="0" y="0"/>
                </a:moveTo>
                <a:lnTo>
                  <a:pt x="736457" y="0"/>
                </a:lnTo>
                <a:lnTo>
                  <a:pt x="736457" y="1559123"/>
                </a:lnTo>
                <a:lnTo>
                  <a:pt x="0" y="1559123"/>
                </a:lnTo>
                <a:lnTo>
                  <a:pt x="0" y="0"/>
                </a:lnTo>
                <a:close/>
              </a:path>
            </a:pathLst>
          </a:custGeom>
          <a:solidFill>
            <a:srgbClr val="4A8B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335834" y="5835167"/>
            <a:ext cx="1581150" cy="1581150"/>
          </a:xfrm>
          <a:custGeom>
            <a:avLst/>
            <a:gdLst/>
            <a:ahLst/>
            <a:cxnLst/>
            <a:rect l="l" t="t" r="r" b="b"/>
            <a:pathLst>
              <a:path w="1581150" h="1581150">
                <a:moveTo>
                  <a:pt x="790574" y="1581149"/>
                </a:moveTo>
                <a:lnTo>
                  <a:pt x="742415" y="1579707"/>
                </a:lnTo>
                <a:lnTo>
                  <a:pt x="695019" y="1575433"/>
                </a:lnTo>
                <a:lnTo>
                  <a:pt x="648469" y="1568411"/>
                </a:lnTo>
                <a:lnTo>
                  <a:pt x="602847" y="1558724"/>
                </a:lnTo>
                <a:lnTo>
                  <a:pt x="558236" y="1546454"/>
                </a:lnTo>
                <a:lnTo>
                  <a:pt x="514719" y="1531685"/>
                </a:lnTo>
                <a:lnTo>
                  <a:pt x="472378" y="1514498"/>
                </a:lnTo>
                <a:lnTo>
                  <a:pt x="431297" y="1494978"/>
                </a:lnTo>
                <a:lnTo>
                  <a:pt x="391558" y="1473205"/>
                </a:lnTo>
                <a:lnTo>
                  <a:pt x="353243" y="1449263"/>
                </a:lnTo>
                <a:lnTo>
                  <a:pt x="316436" y="1423236"/>
                </a:lnTo>
                <a:lnTo>
                  <a:pt x="281219" y="1395204"/>
                </a:lnTo>
                <a:lnTo>
                  <a:pt x="247674" y="1365253"/>
                </a:lnTo>
                <a:lnTo>
                  <a:pt x="215885" y="1333463"/>
                </a:lnTo>
                <a:lnTo>
                  <a:pt x="185934" y="1299917"/>
                </a:lnTo>
                <a:lnTo>
                  <a:pt x="157904" y="1264699"/>
                </a:lnTo>
                <a:lnTo>
                  <a:pt x="131877" y="1227892"/>
                </a:lnTo>
                <a:lnTo>
                  <a:pt x="107937" y="1189577"/>
                </a:lnTo>
                <a:lnTo>
                  <a:pt x="86166" y="1149838"/>
                </a:lnTo>
                <a:lnTo>
                  <a:pt x="66646" y="1108757"/>
                </a:lnTo>
                <a:lnTo>
                  <a:pt x="49460" y="1066417"/>
                </a:lnTo>
                <a:lnTo>
                  <a:pt x="34692" y="1022902"/>
                </a:lnTo>
                <a:lnTo>
                  <a:pt x="22423" y="978292"/>
                </a:lnTo>
                <a:lnTo>
                  <a:pt x="12737" y="932672"/>
                </a:lnTo>
                <a:lnTo>
                  <a:pt x="5716" y="886124"/>
                </a:lnTo>
                <a:lnTo>
                  <a:pt x="1442" y="838730"/>
                </a:lnTo>
                <a:lnTo>
                  <a:pt x="0" y="790574"/>
                </a:lnTo>
                <a:lnTo>
                  <a:pt x="1442" y="742415"/>
                </a:lnTo>
                <a:lnTo>
                  <a:pt x="5716" y="695019"/>
                </a:lnTo>
                <a:lnTo>
                  <a:pt x="12737" y="648469"/>
                </a:lnTo>
                <a:lnTo>
                  <a:pt x="22423" y="602847"/>
                </a:lnTo>
                <a:lnTo>
                  <a:pt x="34692" y="558236"/>
                </a:lnTo>
                <a:lnTo>
                  <a:pt x="49460" y="514719"/>
                </a:lnTo>
                <a:lnTo>
                  <a:pt x="66646" y="472378"/>
                </a:lnTo>
                <a:lnTo>
                  <a:pt x="86166" y="431297"/>
                </a:lnTo>
                <a:lnTo>
                  <a:pt x="107937" y="391558"/>
                </a:lnTo>
                <a:lnTo>
                  <a:pt x="131877" y="353243"/>
                </a:lnTo>
                <a:lnTo>
                  <a:pt x="157904" y="316436"/>
                </a:lnTo>
                <a:lnTo>
                  <a:pt x="185934" y="281219"/>
                </a:lnTo>
                <a:lnTo>
                  <a:pt x="215885" y="247674"/>
                </a:lnTo>
                <a:lnTo>
                  <a:pt x="247674" y="215885"/>
                </a:lnTo>
                <a:lnTo>
                  <a:pt x="281219" y="185934"/>
                </a:lnTo>
                <a:lnTo>
                  <a:pt x="316436" y="157904"/>
                </a:lnTo>
                <a:lnTo>
                  <a:pt x="353243" y="131877"/>
                </a:lnTo>
                <a:lnTo>
                  <a:pt x="391558" y="107937"/>
                </a:lnTo>
                <a:lnTo>
                  <a:pt x="431297" y="86166"/>
                </a:lnTo>
                <a:lnTo>
                  <a:pt x="472378" y="66646"/>
                </a:lnTo>
                <a:lnTo>
                  <a:pt x="514719" y="49460"/>
                </a:lnTo>
                <a:lnTo>
                  <a:pt x="558236" y="34692"/>
                </a:lnTo>
                <a:lnTo>
                  <a:pt x="602847" y="22423"/>
                </a:lnTo>
                <a:lnTo>
                  <a:pt x="648469" y="12737"/>
                </a:lnTo>
                <a:lnTo>
                  <a:pt x="695019" y="5716"/>
                </a:lnTo>
                <a:lnTo>
                  <a:pt x="742415" y="1442"/>
                </a:lnTo>
                <a:lnTo>
                  <a:pt x="790574" y="0"/>
                </a:lnTo>
                <a:lnTo>
                  <a:pt x="838737" y="1442"/>
                </a:lnTo>
                <a:lnTo>
                  <a:pt x="886136" y="5716"/>
                </a:lnTo>
                <a:lnTo>
                  <a:pt x="932689" y="12737"/>
                </a:lnTo>
                <a:lnTo>
                  <a:pt x="978313" y="22423"/>
                </a:lnTo>
                <a:lnTo>
                  <a:pt x="1022925" y="34692"/>
                </a:lnTo>
                <a:lnTo>
                  <a:pt x="1066443" y="49460"/>
                </a:lnTo>
                <a:lnTo>
                  <a:pt x="1108784" y="66646"/>
                </a:lnTo>
                <a:lnTo>
                  <a:pt x="1149866" y="86166"/>
                </a:lnTo>
                <a:lnTo>
                  <a:pt x="1189605" y="107937"/>
                </a:lnTo>
                <a:lnTo>
                  <a:pt x="1227920" y="131877"/>
                </a:lnTo>
                <a:lnTo>
                  <a:pt x="1264727" y="157904"/>
                </a:lnTo>
                <a:lnTo>
                  <a:pt x="1299943" y="185934"/>
                </a:lnTo>
                <a:lnTo>
                  <a:pt x="1333487" y="215885"/>
                </a:lnTo>
                <a:lnTo>
                  <a:pt x="1365275" y="247674"/>
                </a:lnTo>
                <a:lnTo>
                  <a:pt x="1376806" y="260589"/>
                </a:lnTo>
                <a:lnTo>
                  <a:pt x="861157" y="260589"/>
                </a:lnTo>
                <a:lnTo>
                  <a:pt x="548516" y="345639"/>
                </a:lnTo>
                <a:lnTo>
                  <a:pt x="559078" y="383413"/>
                </a:lnTo>
                <a:lnTo>
                  <a:pt x="724816" y="383413"/>
                </a:lnTo>
                <a:lnTo>
                  <a:pt x="722032" y="1260508"/>
                </a:lnTo>
                <a:lnTo>
                  <a:pt x="613169" y="1267260"/>
                </a:lnTo>
                <a:lnTo>
                  <a:pt x="613043" y="1299989"/>
                </a:lnTo>
                <a:lnTo>
                  <a:pt x="1394003" y="1301286"/>
                </a:lnTo>
                <a:lnTo>
                  <a:pt x="1365275" y="1333463"/>
                </a:lnTo>
                <a:lnTo>
                  <a:pt x="1333487" y="1365253"/>
                </a:lnTo>
                <a:lnTo>
                  <a:pt x="1299943" y="1395204"/>
                </a:lnTo>
                <a:lnTo>
                  <a:pt x="1264727" y="1423236"/>
                </a:lnTo>
                <a:lnTo>
                  <a:pt x="1227920" y="1449263"/>
                </a:lnTo>
                <a:lnTo>
                  <a:pt x="1189605" y="1473205"/>
                </a:lnTo>
                <a:lnTo>
                  <a:pt x="1149866" y="1494978"/>
                </a:lnTo>
                <a:lnTo>
                  <a:pt x="1108784" y="1514498"/>
                </a:lnTo>
                <a:lnTo>
                  <a:pt x="1066443" y="1531685"/>
                </a:lnTo>
                <a:lnTo>
                  <a:pt x="1022925" y="1546454"/>
                </a:lnTo>
                <a:lnTo>
                  <a:pt x="978313" y="1558724"/>
                </a:lnTo>
                <a:lnTo>
                  <a:pt x="932689" y="1568411"/>
                </a:lnTo>
                <a:lnTo>
                  <a:pt x="886136" y="1575433"/>
                </a:lnTo>
                <a:lnTo>
                  <a:pt x="838737" y="1579707"/>
                </a:lnTo>
                <a:lnTo>
                  <a:pt x="790574" y="1581149"/>
                </a:lnTo>
                <a:close/>
              </a:path>
              <a:path w="1581150" h="1581150">
                <a:moveTo>
                  <a:pt x="1394003" y="1301286"/>
                </a:moveTo>
                <a:lnTo>
                  <a:pt x="1006481" y="1301286"/>
                </a:lnTo>
                <a:lnTo>
                  <a:pt x="1006623" y="1268572"/>
                </a:lnTo>
                <a:lnTo>
                  <a:pt x="896986" y="1261093"/>
                </a:lnTo>
                <a:lnTo>
                  <a:pt x="900306" y="260700"/>
                </a:lnTo>
                <a:lnTo>
                  <a:pt x="861157" y="260589"/>
                </a:lnTo>
                <a:lnTo>
                  <a:pt x="1376806" y="260589"/>
                </a:lnTo>
                <a:lnTo>
                  <a:pt x="1423254" y="316436"/>
                </a:lnTo>
                <a:lnTo>
                  <a:pt x="1449280" y="353243"/>
                </a:lnTo>
                <a:lnTo>
                  <a:pt x="1473219" y="391558"/>
                </a:lnTo>
                <a:lnTo>
                  <a:pt x="1494989" y="431297"/>
                </a:lnTo>
                <a:lnTo>
                  <a:pt x="1514508" y="472378"/>
                </a:lnTo>
                <a:lnTo>
                  <a:pt x="1531692" y="514719"/>
                </a:lnTo>
                <a:lnTo>
                  <a:pt x="1546460" y="558236"/>
                </a:lnTo>
                <a:lnTo>
                  <a:pt x="1558728" y="602847"/>
                </a:lnTo>
                <a:lnTo>
                  <a:pt x="1568413" y="648469"/>
                </a:lnTo>
                <a:lnTo>
                  <a:pt x="1575434" y="695019"/>
                </a:lnTo>
                <a:lnTo>
                  <a:pt x="1579707" y="742415"/>
                </a:lnTo>
                <a:lnTo>
                  <a:pt x="1581149" y="790574"/>
                </a:lnTo>
                <a:lnTo>
                  <a:pt x="1579707" y="838730"/>
                </a:lnTo>
                <a:lnTo>
                  <a:pt x="1575434" y="886124"/>
                </a:lnTo>
                <a:lnTo>
                  <a:pt x="1568413" y="932672"/>
                </a:lnTo>
                <a:lnTo>
                  <a:pt x="1558728" y="978292"/>
                </a:lnTo>
                <a:lnTo>
                  <a:pt x="1546460" y="1022902"/>
                </a:lnTo>
                <a:lnTo>
                  <a:pt x="1531692" y="1066417"/>
                </a:lnTo>
                <a:lnTo>
                  <a:pt x="1514508" y="1108757"/>
                </a:lnTo>
                <a:lnTo>
                  <a:pt x="1494989" y="1149838"/>
                </a:lnTo>
                <a:lnTo>
                  <a:pt x="1473219" y="1189577"/>
                </a:lnTo>
                <a:lnTo>
                  <a:pt x="1449280" y="1227892"/>
                </a:lnTo>
                <a:lnTo>
                  <a:pt x="1423254" y="1264699"/>
                </a:lnTo>
                <a:lnTo>
                  <a:pt x="1395161" y="1299989"/>
                </a:lnTo>
                <a:lnTo>
                  <a:pt x="1394003" y="1301286"/>
                </a:lnTo>
                <a:close/>
              </a:path>
              <a:path w="1581150" h="1581150">
                <a:moveTo>
                  <a:pt x="724816" y="383413"/>
                </a:moveTo>
                <a:lnTo>
                  <a:pt x="559078" y="383413"/>
                </a:lnTo>
                <a:lnTo>
                  <a:pt x="724941" y="344137"/>
                </a:lnTo>
                <a:lnTo>
                  <a:pt x="724816" y="383413"/>
                </a:lnTo>
                <a:close/>
              </a:path>
            </a:pathLst>
          </a:custGeom>
          <a:solidFill>
            <a:srgbClr val="65A6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222839" y="3559759"/>
            <a:ext cx="1581150" cy="1574800"/>
          </a:xfrm>
          <a:custGeom>
            <a:avLst/>
            <a:gdLst/>
            <a:ahLst/>
            <a:cxnLst/>
            <a:rect l="l" t="t" r="r" b="b"/>
            <a:pathLst>
              <a:path w="1581150" h="1574800">
                <a:moveTo>
                  <a:pt x="932689" y="12699"/>
                </a:moveTo>
                <a:lnTo>
                  <a:pt x="648469" y="12699"/>
                </a:lnTo>
                <a:lnTo>
                  <a:pt x="695019" y="0"/>
                </a:lnTo>
                <a:lnTo>
                  <a:pt x="886136" y="0"/>
                </a:lnTo>
                <a:lnTo>
                  <a:pt x="932689" y="12699"/>
                </a:lnTo>
                <a:close/>
              </a:path>
              <a:path w="1581150" h="1574800">
                <a:moveTo>
                  <a:pt x="886136" y="1574799"/>
                </a:moveTo>
                <a:lnTo>
                  <a:pt x="695019" y="1574799"/>
                </a:lnTo>
                <a:lnTo>
                  <a:pt x="558236" y="1536699"/>
                </a:lnTo>
                <a:lnTo>
                  <a:pt x="472378" y="1511299"/>
                </a:lnTo>
                <a:lnTo>
                  <a:pt x="431297" y="1485899"/>
                </a:lnTo>
                <a:lnTo>
                  <a:pt x="391558" y="1473199"/>
                </a:lnTo>
                <a:lnTo>
                  <a:pt x="353243" y="1447799"/>
                </a:lnTo>
                <a:lnTo>
                  <a:pt x="316436" y="1422399"/>
                </a:lnTo>
                <a:lnTo>
                  <a:pt x="281219" y="1384299"/>
                </a:lnTo>
                <a:lnTo>
                  <a:pt x="247674" y="1358899"/>
                </a:lnTo>
                <a:lnTo>
                  <a:pt x="215885" y="1320799"/>
                </a:lnTo>
                <a:lnTo>
                  <a:pt x="185934" y="1295399"/>
                </a:lnTo>
                <a:lnTo>
                  <a:pt x="157904" y="1257299"/>
                </a:lnTo>
                <a:lnTo>
                  <a:pt x="131877" y="1219199"/>
                </a:lnTo>
                <a:lnTo>
                  <a:pt x="107937" y="1181099"/>
                </a:lnTo>
                <a:lnTo>
                  <a:pt x="86166" y="1142999"/>
                </a:lnTo>
                <a:lnTo>
                  <a:pt x="66646" y="1104899"/>
                </a:lnTo>
                <a:lnTo>
                  <a:pt x="49460" y="1054099"/>
                </a:lnTo>
                <a:lnTo>
                  <a:pt x="34692" y="1015999"/>
                </a:lnTo>
                <a:lnTo>
                  <a:pt x="22423" y="977899"/>
                </a:lnTo>
                <a:lnTo>
                  <a:pt x="12737" y="927099"/>
                </a:lnTo>
                <a:lnTo>
                  <a:pt x="5716" y="876299"/>
                </a:lnTo>
                <a:lnTo>
                  <a:pt x="1442" y="838199"/>
                </a:lnTo>
                <a:lnTo>
                  <a:pt x="0" y="787399"/>
                </a:lnTo>
                <a:lnTo>
                  <a:pt x="1442" y="736599"/>
                </a:lnTo>
                <a:lnTo>
                  <a:pt x="5716" y="685799"/>
                </a:lnTo>
                <a:lnTo>
                  <a:pt x="12737" y="647699"/>
                </a:lnTo>
                <a:lnTo>
                  <a:pt x="22423" y="596899"/>
                </a:lnTo>
                <a:lnTo>
                  <a:pt x="34692" y="546099"/>
                </a:lnTo>
                <a:lnTo>
                  <a:pt x="49460" y="507999"/>
                </a:lnTo>
                <a:lnTo>
                  <a:pt x="66646" y="469899"/>
                </a:lnTo>
                <a:lnTo>
                  <a:pt x="86166" y="419099"/>
                </a:lnTo>
                <a:lnTo>
                  <a:pt x="107937" y="380999"/>
                </a:lnTo>
                <a:lnTo>
                  <a:pt x="131877" y="342899"/>
                </a:lnTo>
                <a:lnTo>
                  <a:pt x="157904" y="304799"/>
                </a:lnTo>
                <a:lnTo>
                  <a:pt x="185934" y="279399"/>
                </a:lnTo>
                <a:lnTo>
                  <a:pt x="215885" y="241299"/>
                </a:lnTo>
                <a:lnTo>
                  <a:pt x="247674" y="203199"/>
                </a:lnTo>
                <a:lnTo>
                  <a:pt x="281219" y="177799"/>
                </a:lnTo>
                <a:lnTo>
                  <a:pt x="316436" y="152399"/>
                </a:lnTo>
                <a:lnTo>
                  <a:pt x="353243" y="126999"/>
                </a:lnTo>
                <a:lnTo>
                  <a:pt x="391558" y="101599"/>
                </a:lnTo>
                <a:lnTo>
                  <a:pt x="431297" y="76199"/>
                </a:lnTo>
                <a:lnTo>
                  <a:pt x="472378" y="63499"/>
                </a:lnTo>
                <a:lnTo>
                  <a:pt x="514719" y="38099"/>
                </a:lnTo>
                <a:lnTo>
                  <a:pt x="602847" y="12699"/>
                </a:lnTo>
                <a:lnTo>
                  <a:pt x="978313" y="12699"/>
                </a:lnTo>
                <a:lnTo>
                  <a:pt x="1066443" y="38099"/>
                </a:lnTo>
                <a:lnTo>
                  <a:pt x="1108784" y="63499"/>
                </a:lnTo>
                <a:lnTo>
                  <a:pt x="1149866" y="76199"/>
                </a:lnTo>
                <a:lnTo>
                  <a:pt x="1189605" y="101599"/>
                </a:lnTo>
                <a:lnTo>
                  <a:pt x="1227920" y="126999"/>
                </a:lnTo>
                <a:lnTo>
                  <a:pt x="1264727" y="152399"/>
                </a:lnTo>
                <a:lnTo>
                  <a:pt x="1299943" y="177799"/>
                </a:lnTo>
                <a:lnTo>
                  <a:pt x="1333487" y="203199"/>
                </a:lnTo>
                <a:lnTo>
                  <a:pt x="1354679" y="228599"/>
                </a:lnTo>
                <a:lnTo>
                  <a:pt x="690861" y="228599"/>
                </a:lnTo>
                <a:lnTo>
                  <a:pt x="662264" y="241299"/>
                </a:lnTo>
                <a:lnTo>
                  <a:pt x="635783" y="253999"/>
                </a:lnTo>
                <a:lnTo>
                  <a:pt x="611930" y="266699"/>
                </a:lnTo>
                <a:lnTo>
                  <a:pt x="590701" y="266699"/>
                </a:lnTo>
                <a:lnTo>
                  <a:pt x="572091" y="279399"/>
                </a:lnTo>
                <a:lnTo>
                  <a:pt x="555529" y="292099"/>
                </a:lnTo>
                <a:lnTo>
                  <a:pt x="540442" y="317499"/>
                </a:lnTo>
                <a:lnTo>
                  <a:pt x="526823" y="330199"/>
                </a:lnTo>
                <a:lnTo>
                  <a:pt x="514664" y="342899"/>
                </a:lnTo>
                <a:lnTo>
                  <a:pt x="504084" y="368299"/>
                </a:lnTo>
                <a:lnTo>
                  <a:pt x="495200" y="380999"/>
                </a:lnTo>
                <a:lnTo>
                  <a:pt x="488000" y="393699"/>
                </a:lnTo>
                <a:lnTo>
                  <a:pt x="482472" y="406399"/>
                </a:lnTo>
                <a:lnTo>
                  <a:pt x="478359" y="431799"/>
                </a:lnTo>
                <a:lnTo>
                  <a:pt x="475412" y="444499"/>
                </a:lnTo>
                <a:lnTo>
                  <a:pt x="473627" y="457199"/>
                </a:lnTo>
                <a:lnTo>
                  <a:pt x="473001" y="469899"/>
                </a:lnTo>
                <a:lnTo>
                  <a:pt x="474719" y="495299"/>
                </a:lnTo>
                <a:lnTo>
                  <a:pt x="488787" y="533399"/>
                </a:lnTo>
                <a:lnTo>
                  <a:pt x="534914" y="571499"/>
                </a:lnTo>
                <a:lnTo>
                  <a:pt x="555801" y="584199"/>
                </a:lnTo>
                <a:lnTo>
                  <a:pt x="886772" y="584199"/>
                </a:lnTo>
                <a:lnTo>
                  <a:pt x="882535" y="609599"/>
                </a:lnTo>
                <a:lnTo>
                  <a:pt x="870585" y="660399"/>
                </a:lnTo>
                <a:lnTo>
                  <a:pt x="851561" y="711199"/>
                </a:lnTo>
                <a:lnTo>
                  <a:pt x="825129" y="761999"/>
                </a:lnTo>
                <a:lnTo>
                  <a:pt x="809208" y="787399"/>
                </a:lnTo>
                <a:lnTo>
                  <a:pt x="791509" y="825499"/>
                </a:lnTo>
                <a:lnTo>
                  <a:pt x="772028" y="850899"/>
                </a:lnTo>
                <a:lnTo>
                  <a:pt x="743506" y="888999"/>
                </a:lnTo>
                <a:lnTo>
                  <a:pt x="711560" y="927099"/>
                </a:lnTo>
                <a:lnTo>
                  <a:pt x="676182" y="965199"/>
                </a:lnTo>
                <a:lnTo>
                  <a:pt x="637361" y="1003299"/>
                </a:lnTo>
                <a:lnTo>
                  <a:pt x="597174" y="1054099"/>
                </a:lnTo>
                <a:lnTo>
                  <a:pt x="557675" y="1092199"/>
                </a:lnTo>
                <a:lnTo>
                  <a:pt x="518858" y="1130299"/>
                </a:lnTo>
                <a:lnTo>
                  <a:pt x="480717" y="1155699"/>
                </a:lnTo>
                <a:lnTo>
                  <a:pt x="480369" y="1257299"/>
                </a:lnTo>
                <a:lnTo>
                  <a:pt x="1099990" y="1269999"/>
                </a:lnTo>
                <a:lnTo>
                  <a:pt x="1413911" y="1269999"/>
                </a:lnTo>
                <a:lnTo>
                  <a:pt x="1395225" y="1295399"/>
                </a:lnTo>
                <a:lnTo>
                  <a:pt x="1365275" y="1320799"/>
                </a:lnTo>
                <a:lnTo>
                  <a:pt x="1333487" y="1358899"/>
                </a:lnTo>
                <a:lnTo>
                  <a:pt x="1299943" y="1384299"/>
                </a:lnTo>
                <a:lnTo>
                  <a:pt x="1264727" y="1422399"/>
                </a:lnTo>
                <a:lnTo>
                  <a:pt x="1227920" y="1447799"/>
                </a:lnTo>
                <a:lnTo>
                  <a:pt x="1189605" y="1473199"/>
                </a:lnTo>
                <a:lnTo>
                  <a:pt x="1149866" y="1485899"/>
                </a:lnTo>
                <a:lnTo>
                  <a:pt x="1108784" y="1511299"/>
                </a:lnTo>
                <a:lnTo>
                  <a:pt x="1022925" y="1536699"/>
                </a:lnTo>
                <a:lnTo>
                  <a:pt x="886136" y="1574799"/>
                </a:lnTo>
                <a:close/>
              </a:path>
              <a:path w="1581150" h="1574800">
                <a:moveTo>
                  <a:pt x="952822" y="1130299"/>
                </a:moveTo>
                <a:lnTo>
                  <a:pt x="570352" y="1130299"/>
                </a:lnTo>
                <a:lnTo>
                  <a:pt x="583632" y="1117599"/>
                </a:lnTo>
                <a:lnTo>
                  <a:pt x="605541" y="1104899"/>
                </a:lnTo>
                <a:lnTo>
                  <a:pt x="636076" y="1066799"/>
                </a:lnTo>
                <a:lnTo>
                  <a:pt x="675235" y="1041399"/>
                </a:lnTo>
                <a:lnTo>
                  <a:pt x="723015" y="990599"/>
                </a:lnTo>
                <a:lnTo>
                  <a:pt x="779414" y="939799"/>
                </a:lnTo>
                <a:lnTo>
                  <a:pt x="844428" y="876299"/>
                </a:lnTo>
                <a:lnTo>
                  <a:pt x="888222" y="825499"/>
                </a:lnTo>
                <a:lnTo>
                  <a:pt x="927279" y="787399"/>
                </a:lnTo>
                <a:lnTo>
                  <a:pt x="961598" y="749299"/>
                </a:lnTo>
                <a:lnTo>
                  <a:pt x="991177" y="723899"/>
                </a:lnTo>
                <a:lnTo>
                  <a:pt x="1016015" y="685799"/>
                </a:lnTo>
                <a:lnTo>
                  <a:pt x="1059480" y="609599"/>
                </a:lnTo>
                <a:lnTo>
                  <a:pt x="1076219" y="571499"/>
                </a:lnTo>
                <a:lnTo>
                  <a:pt x="1086320" y="520699"/>
                </a:lnTo>
                <a:lnTo>
                  <a:pt x="1089775" y="469899"/>
                </a:lnTo>
                <a:lnTo>
                  <a:pt x="1084802" y="419099"/>
                </a:lnTo>
                <a:lnTo>
                  <a:pt x="1069353" y="368299"/>
                </a:lnTo>
                <a:lnTo>
                  <a:pt x="1043453" y="330199"/>
                </a:lnTo>
                <a:lnTo>
                  <a:pt x="1007129" y="292099"/>
                </a:lnTo>
                <a:lnTo>
                  <a:pt x="971781" y="266699"/>
                </a:lnTo>
                <a:lnTo>
                  <a:pt x="932063" y="253999"/>
                </a:lnTo>
                <a:lnTo>
                  <a:pt x="887990" y="241299"/>
                </a:lnTo>
                <a:lnTo>
                  <a:pt x="839578" y="228599"/>
                </a:lnTo>
                <a:lnTo>
                  <a:pt x="1354679" y="228599"/>
                </a:lnTo>
                <a:lnTo>
                  <a:pt x="1365275" y="241299"/>
                </a:lnTo>
                <a:lnTo>
                  <a:pt x="1395225" y="279399"/>
                </a:lnTo>
                <a:lnTo>
                  <a:pt x="1423254" y="304799"/>
                </a:lnTo>
                <a:lnTo>
                  <a:pt x="1449280" y="342899"/>
                </a:lnTo>
                <a:lnTo>
                  <a:pt x="1473219" y="380999"/>
                </a:lnTo>
                <a:lnTo>
                  <a:pt x="1494989" y="419099"/>
                </a:lnTo>
                <a:lnTo>
                  <a:pt x="1514508" y="469899"/>
                </a:lnTo>
                <a:lnTo>
                  <a:pt x="1531692" y="507999"/>
                </a:lnTo>
                <a:lnTo>
                  <a:pt x="1546460" y="546099"/>
                </a:lnTo>
                <a:lnTo>
                  <a:pt x="1558728" y="596899"/>
                </a:lnTo>
                <a:lnTo>
                  <a:pt x="1568413" y="647699"/>
                </a:lnTo>
                <a:lnTo>
                  <a:pt x="1575434" y="685799"/>
                </a:lnTo>
                <a:lnTo>
                  <a:pt x="1579707" y="736599"/>
                </a:lnTo>
                <a:lnTo>
                  <a:pt x="1581149" y="787399"/>
                </a:lnTo>
                <a:lnTo>
                  <a:pt x="1579707" y="838199"/>
                </a:lnTo>
                <a:lnTo>
                  <a:pt x="1575434" y="876299"/>
                </a:lnTo>
                <a:lnTo>
                  <a:pt x="1568413" y="927099"/>
                </a:lnTo>
                <a:lnTo>
                  <a:pt x="1558728" y="977899"/>
                </a:lnTo>
                <a:lnTo>
                  <a:pt x="1550549" y="1003299"/>
                </a:lnTo>
                <a:lnTo>
                  <a:pt x="1068841" y="1003299"/>
                </a:lnTo>
                <a:lnTo>
                  <a:pt x="1066990" y="1015999"/>
                </a:lnTo>
                <a:lnTo>
                  <a:pt x="1057220" y="1054099"/>
                </a:lnTo>
                <a:lnTo>
                  <a:pt x="1041573" y="1092199"/>
                </a:lnTo>
                <a:lnTo>
                  <a:pt x="1035052" y="1092199"/>
                </a:lnTo>
                <a:lnTo>
                  <a:pt x="1027478" y="1104899"/>
                </a:lnTo>
                <a:lnTo>
                  <a:pt x="1018252" y="1104899"/>
                </a:lnTo>
                <a:lnTo>
                  <a:pt x="1007378" y="1117599"/>
                </a:lnTo>
                <a:lnTo>
                  <a:pt x="967280" y="1117599"/>
                </a:lnTo>
                <a:lnTo>
                  <a:pt x="952822" y="1130299"/>
                </a:lnTo>
                <a:close/>
              </a:path>
              <a:path w="1581150" h="1574800">
                <a:moveTo>
                  <a:pt x="886772" y="584199"/>
                </a:moveTo>
                <a:lnTo>
                  <a:pt x="601352" y="584199"/>
                </a:lnTo>
                <a:lnTo>
                  <a:pt x="621152" y="571499"/>
                </a:lnTo>
                <a:lnTo>
                  <a:pt x="638756" y="558799"/>
                </a:lnTo>
                <a:lnTo>
                  <a:pt x="675621" y="520699"/>
                </a:lnTo>
                <a:lnTo>
                  <a:pt x="682882" y="482599"/>
                </a:lnTo>
                <a:lnTo>
                  <a:pt x="681185" y="457199"/>
                </a:lnTo>
                <a:lnTo>
                  <a:pt x="667082" y="419099"/>
                </a:lnTo>
                <a:lnTo>
                  <a:pt x="621797" y="380999"/>
                </a:lnTo>
                <a:lnTo>
                  <a:pt x="602031" y="380999"/>
                </a:lnTo>
                <a:lnTo>
                  <a:pt x="580029" y="368299"/>
                </a:lnTo>
                <a:lnTo>
                  <a:pt x="565971" y="368299"/>
                </a:lnTo>
                <a:lnTo>
                  <a:pt x="570006" y="355599"/>
                </a:lnTo>
                <a:lnTo>
                  <a:pt x="575063" y="342899"/>
                </a:lnTo>
                <a:lnTo>
                  <a:pt x="581151" y="342899"/>
                </a:lnTo>
                <a:lnTo>
                  <a:pt x="588232" y="330199"/>
                </a:lnTo>
                <a:lnTo>
                  <a:pt x="596257" y="317499"/>
                </a:lnTo>
                <a:lnTo>
                  <a:pt x="605216" y="317499"/>
                </a:lnTo>
                <a:lnTo>
                  <a:pt x="615098" y="304799"/>
                </a:lnTo>
                <a:lnTo>
                  <a:pt x="626114" y="292099"/>
                </a:lnTo>
                <a:lnTo>
                  <a:pt x="638511" y="292099"/>
                </a:lnTo>
                <a:lnTo>
                  <a:pt x="652302" y="279399"/>
                </a:lnTo>
                <a:lnTo>
                  <a:pt x="667498" y="279399"/>
                </a:lnTo>
                <a:lnTo>
                  <a:pt x="683539" y="266699"/>
                </a:lnTo>
                <a:lnTo>
                  <a:pt x="770100" y="266699"/>
                </a:lnTo>
                <a:lnTo>
                  <a:pt x="829135" y="292099"/>
                </a:lnTo>
                <a:lnTo>
                  <a:pt x="871607" y="342899"/>
                </a:lnTo>
                <a:lnTo>
                  <a:pt x="885030" y="380999"/>
                </a:lnTo>
                <a:lnTo>
                  <a:pt x="893008" y="419099"/>
                </a:lnTo>
                <a:lnTo>
                  <a:pt x="895547" y="469899"/>
                </a:lnTo>
                <a:lnTo>
                  <a:pt x="895326" y="495299"/>
                </a:lnTo>
                <a:lnTo>
                  <a:pt x="894671" y="507999"/>
                </a:lnTo>
                <a:lnTo>
                  <a:pt x="893593" y="533399"/>
                </a:lnTo>
                <a:lnTo>
                  <a:pt x="892100" y="546099"/>
                </a:lnTo>
                <a:lnTo>
                  <a:pt x="889965" y="571499"/>
                </a:lnTo>
                <a:lnTo>
                  <a:pt x="886772" y="584199"/>
                </a:lnTo>
                <a:close/>
              </a:path>
              <a:path w="1581150" h="1574800">
                <a:moveTo>
                  <a:pt x="562952" y="380999"/>
                </a:moveTo>
                <a:lnTo>
                  <a:pt x="562952" y="368299"/>
                </a:lnTo>
                <a:lnTo>
                  <a:pt x="566715" y="368299"/>
                </a:lnTo>
                <a:lnTo>
                  <a:pt x="562952" y="380999"/>
                </a:lnTo>
                <a:close/>
              </a:path>
              <a:path w="1581150" h="1574800">
                <a:moveTo>
                  <a:pt x="1413911" y="1269999"/>
                </a:moveTo>
                <a:lnTo>
                  <a:pt x="1099990" y="1269999"/>
                </a:lnTo>
                <a:lnTo>
                  <a:pt x="1107975" y="1003299"/>
                </a:lnTo>
                <a:lnTo>
                  <a:pt x="1550549" y="1003299"/>
                </a:lnTo>
                <a:lnTo>
                  <a:pt x="1546460" y="1015999"/>
                </a:lnTo>
                <a:lnTo>
                  <a:pt x="1531692" y="1054099"/>
                </a:lnTo>
                <a:lnTo>
                  <a:pt x="1514508" y="1104899"/>
                </a:lnTo>
                <a:lnTo>
                  <a:pt x="1494989" y="1142999"/>
                </a:lnTo>
                <a:lnTo>
                  <a:pt x="1473219" y="1181099"/>
                </a:lnTo>
                <a:lnTo>
                  <a:pt x="1449280" y="1219199"/>
                </a:lnTo>
                <a:lnTo>
                  <a:pt x="1423254" y="1257299"/>
                </a:lnTo>
                <a:lnTo>
                  <a:pt x="1413911" y="1269999"/>
                </a:lnTo>
                <a:close/>
              </a:path>
            </a:pathLst>
          </a:custGeom>
          <a:solidFill>
            <a:srgbClr val="65A6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9233093" y="5675772"/>
            <a:ext cx="1581150" cy="1574800"/>
          </a:xfrm>
          <a:custGeom>
            <a:avLst/>
            <a:gdLst/>
            <a:ahLst/>
            <a:cxnLst/>
            <a:rect l="l" t="t" r="r" b="b"/>
            <a:pathLst>
              <a:path w="1581150" h="1574800">
                <a:moveTo>
                  <a:pt x="932689" y="12699"/>
                </a:moveTo>
                <a:lnTo>
                  <a:pt x="648469" y="12699"/>
                </a:lnTo>
                <a:lnTo>
                  <a:pt x="695019" y="0"/>
                </a:lnTo>
                <a:lnTo>
                  <a:pt x="886136" y="0"/>
                </a:lnTo>
                <a:lnTo>
                  <a:pt x="932689" y="12699"/>
                </a:lnTo>
                <a:close/>
              </a:path>
              <a:path w="1581150" h="1574800">
                <a:moveTo>
                  <a:pt x="886136" y="1574799"/>
                </a:moveTo>
                <a:lnTo>
                  <a:pt x="695019" y="1574799"/>
                </a:lnTo>
                <a:lnTo>
                  <a:pt x="558236" y="1536699"/>
                </a:lnTo>
                <a:lnTo>
                  <a:pt x="472378" y="1511299"/>
                </a:lnTo>
                <a:lnTo>
                  <a:pt x="431297" y="1485899"/>
                </a:lnTo>
                <a:lnTo>
                  <a:pt x="391558" y="1473199"/>
                </a:lnTo>
                <a:lnTo>
                  <a:pt x="353243" y="1447799"/>
                </a:lnTo>
                <a:lnTo>
                  <a:pt x="316436" y="1422399"/>
                </a:lnTo>
                <a:lnTo>
                  <a:pt x="281219" y="1384299"/>
                </a:lnTo>
                <a:lnTo>
                  <a:pt x="247674" y="1358899"/>
                </a:lnTo>
                <a:lnTo>
                  <a:pt x="215885" y="1320799"/>
                </a:lnTo>
                <a:lnTo>
                  <a:pt x="185934" y="1295399"/>
                </a:lnTo>
                <a:lnTo>
                  <a:pt x="157904" y="1257299"/>
                </a:lnTo>
                <a:lnTo>
                  <a:pt x="131877" y="1219199"/>
                </a:lnTo>
                <a:lnTo>
                  <a:pt x="107937" y="1181099"/>
                </a:lnTo>
                <a:lnTo>
                  <a:pt x="86166" y="1142999"/>
                </a:lnTo>
                <a:lnTo>
                  <a:pt x="66646" y="1104899"/>
                </a:lnTo>
                <a:lnTo>
                  <a:pt x="49460" y="1054099"/>
                </a:lnTo>
                <a:lnTo>
                  <a:pt x="34692" y="1015999"/>
                </a:lnTo>
                <a:lnTo>
                  <a:pt x="22423" y="977899"/>
                </a:lnTo>
                <a:lnTo>
                  <a:pt x="12737" y="927099"/>
                </a:lnTo>
                <a:lnTo>
                  <a:pt x="5716" y="876299"/>
                </a:lnTo>
                <a:lnTo>
                  <a:pt x="1442" y="838199"/>
                </a:lnTo>
                <a:lnTo>
                  <a:pt x="0" y="787399"/>
                </a:lnTo>
                <a:lnTo>
                  <a:pt x="1442" y="736599"/>
                </a:lnTo>
                <a:lnTo>
                  <a:pt x="5716" y="685799"/>
                </a:lnTo>
                <a:lnTo>
                  <a:pt x="12737" y="647699"/>
                </a:lnTo>
                <a:lnTo>
                  <a:pt x="22423" y="596899"/>
                </a:lnTo>
                <a:lnTo>
                  <a:pt x="34692" y="546099"/>
                </a:lnTo>
                <a:lnTo>
                  <a:pt x="49460" y="507999"/>
                </a:lnTo>
                <a:lnTo>
                  <a:pt x="66646" y="469899"/>
                </a:lnTo>
                <a:lnTo>
                  <a:pt x="86166" y="419099"/>
                </a:lnTo>
                <a:lnTo>
                  <a:pt x="107937" y="380999"/>
                </a:lnTo>
                <a:lnTo>
                  <a:pt x="131877" y="342899"/>
                </a:lnTo>
                <a:lnTo>
                  <a:pt x="157904" y="304799"/>
                </a:lnTo>
                <a:lnTo>
                  <a:pt x="185934" y="279399"/>
                </a:lnTo>
                <a:lnTo>
                  <a:pt x="215885" y="241299"/>
                </a:lnTo>
                <a:lnTo>
                  <a:pt x="247674" y="203199"/>
                </a:lnTo>
                <a:lnTo>
                  <a:pt x="281219" y="177799"/>
                </a:lnTo>
                <a:lnTo>
                  <a:pt x="316436" y="152399"/>
                </a:lnTo>
                <a:lnTo>
                  <a:pt x="353243" y="126999"/>
                </a:lnTo>
                <a:lnTo>
                  <a:pt x="391558" y="101599"/>
                </a:lnTo>
                <a:lnTo>
                  <a:pt x="431297" y="76199"/>
                </a:lnTo>
                <a:lnTo>
                  <a:pt x="472378" y="63499"/>
                </a:lnTo>
                <a:lnTo>
                  <a:pt x="514719" y="38099"/>
                </a:lnTo>
                <a:lnTo>
                  <a:pt x="602847" y="12699"/>
                </a:lnTo>
                <a:lnTo>
                  <a:pt x="978313" y="12699"/>
                </a:lnTo>
                <a:lnTo>
                  <a:pt x="1066443" y="38099"/>
                </a:lnTo>
                <a:lnTo>
                  <a:pt x="1108784" y="63499"/>
                </a:lnTo>
                <a:lnTo>
                  <a:pt x="1149866" y="76199"/>
                </a:lnTo>
                <a:lnTo>
                  <a:pt x="1189605" y="101599"/>
                </a:lnTo>
                <a:lnTo>
                  <a:pt x="1227920" y="126999"/>
                </a:lnTo>
                <a:lnTo>
                  <a:pt x="1264727" y="152399"/>
                </a:lnTo>
                <a:lnTo>
                  <a:pt x="1299943" y="177799"/>
                </a:lnTo>
                <a:lnTo>
                  <a:pt x="1333487" y="203199"/>
                </a:lnTo>
                <a:lnTo>
                  <a:pt x="1354679" y="228599"/>
                </a:lnTo>
                <a:lnTo>
                  <a:pt x="703948" y="228599"/>
                </a:lnTo>
                <a:lnTo>
                  <a:pt x="676257" y="241299"/>
                </a:lnTo>
                <a:lnTo>
                  <a:pt x="628200" y="266699"/>
                </a:lnTo>
                <a:lnTo>
                  <a:pt x="591492" y="292099"/>
                </a:lnTo>
                <a:lnTo>
                  <a:pt x="563027" y="317499"/>
                </a:lnTo>
                <a:lnTo>
                  <a:pt x="530157" y="355599"/>
                </a:lnTo>
                <a:lnTo>
                  <a:pt x="522255" y="380999"/>
                </a:lnTo>
                <a:lnTo>
                  <a:pt x="516005" y="393699"/>
                </a:lnTo>
                <a:lnTo>
                  <a:pt x="511407" y="406399"/>
                </a:lnTo>
                <a:lnTo>
                  <a:pt x="508102" y="419099"/>
                </a:lnTo>
                <a:lnTo>
                  <a:pt x="505744" y="431799"/>
                </a:lnTo>
                <a:lnTo>
                  <a:pt x="504320" y="444499"/>
                </a:lnTo>
                <a:lnTo>
                  <a:pt x="503817" y="444499"/>
                </a:lnTo>
                <a:lnTo>
                  <a:pt x="510084" y="495299"/>
                </a:lnTo>
                <a:lnTo>
                  <a:pt x="543239" y="533399"/>
                </a:lnTo>
                <a:lnTo>
                  <a:pt x="559857" y="546099"/>
                </a:lnTo>
                <a:lnTo>
                  <a:pt x="579054" y="546099"/>
                </a:lnTo>
                <a:lnTo>
                  <a:pt x="600836" y="558799"/>
                </a:lnTo>
                <a:lnTo>
                  <a:pt x="909303" y="558799"/>
                </a:lnTo>
                <a:lnTo>
                  <a:pt x="904161" y="571499"/>
                </a:lnTo>
                <a:lnTo>
                  <a:pt x="897717" y="596899"/>
                </a:lnTo>
                <a:lnTo>
                  <a:pt x="870282" y="634999"/>
                </a:lnTo>
                <a:lnTo>
                  <a:pt x="826403" y="673099"/>
                </a:lnTo>
                <a:lnTo>
                  <a:pt x="807924" y="685799"/>
                </a:lnTo>
                <a:lnTo>
                  <a:pt x="697176" y="685799"/>
                </a:lnTo>
                <a:lnTo>
                  <a:pt x="697049" y="736599"/>
                </a:lnTo>
                <a:lnTo>
                  <a:pt x="824759" y="736599"/>
                </a:lnTo>
                <a:lnTo>
                  <a:pt x="841581" y="749299"/>
                </a:lnTo>
                <a:lnTo>
                  <a:pt x="856842" y="749299"/>
                </a:lnTo>
                <a:lnTo>
                  <a:pt x="870530" y="761999"/>
                </a:lnTo>
                <a:lnTo>
                  <a:pt x="882629" y="774699"/>
                </a:lnTo>
                <a:lnTo>
                  <a:pt x="893609" y="774699"/>
                </a:lnTo>
                <a:lnTo>
                  <a:pt x="921636" y="812799"/>
                </a:lnTo>
                <a:lnTo>
                  <a:pt x="941483" y="850899"/>
                </a:lnTo>
                <a:lnTo>
                  <a:pt x="953308" y="888999"/>
                </a:lnTo>
                <a:lnTo>
                  <a:pt x="960740" y="927099"/>
                </a:lnTo>
                <a:lnTo>
                  <a:pt x="963853" y="965199"/>
                </a:lnTo>
                <a:lnTo>
                  <a:pt x="964331" y="990599"/>
                </a:lnTo>
                <a:lnTo>
                  <a:pt x="586462" y="990599"/>
                </a:lnTo>
                <a:lnTo>
                  <a:pt x="565865" y="1003299"/>
                </a:lnTo>
                <a:lnTo>
                  <a:pt x="547658" y="1003299"/>
                </a:lnTo>
                <a:lnTo>
                  <a:pt x="531835" y="1015999"/>
                </a:lnTo>
                <a:lnTo>
                  <a:pt x="519052" y="1041399"/>
                </a:lnTo>
                <a:lnTo>
                  <a:pt x="509897" y="1054099"/>
                </a:lnTo>
                <a:lnTo>
                  <a:pt x="504371" y="1079499"/>
                </a:lnTo>
                <a:lnTo>
                  <a:pt x="502473" y="1104899"/>
                </a:lnTo>
                <a:lnTo>
                  <a:pt x="506861" y="1142999"/>
                </a:lnTo>
                <a:lnTo>
                  <a:pt x="520297" y="1181099"/>
                </a:lnTo>
                <a:lnTo>
                  <a:pt x="574242" y="1231899"/>
                </a:lnTo>
                <a:lnTo>
                  <a:pt x="606181" y="1257299"/>
                </a:lnTo>
                <a:lnTo>
                  <a:pt x="644373" y="1269999"/>
                </a:lnTo>
                <a:lnTo>
                  <a:pt x="688812" y="1282699"/>
                </a:lnTo>
                <a:lnTo>
                  <a:pt x="739492" y="1282699"/>
                </a:lnTo>
                <a:lnTo>
                  <a:pt x="796409" y="1295399"/>
                </a:lnTo>
                <a:lnTo>
                  <a:pt x="1395225" y="1295399"/>
                </a:lnTo>
                <a:lnTo>
                  <a:pt x="1365275" y="1320799"/>
                </a:lnTo>
                <a:lnTo>
                  <a:pt x="1333487" y="1358899"/>
                </a:lnTo>
                <a:lnTo>
                  <a:pt x="1299943" y="1384299"/>
                </a:lnTo>
                <a:lnTo>
                  <a:pt x="1264727" y="1422399"/>
                </a:lnTo>
                <a:lnTo>
                  <a:pt x="1227920" y="1447799"/>
                </a:lnTo>
                <a:lnTo>
                  <a:pt x="1189605" y="1473199"/>
                </a:lnTo>
                <a:lnTo>
                  <a:pt x="1149866" y="1485899"/>
                </a:lnTo>
                <a:lnTo>
                  <a:pt x="1108784" y="1511299"/>
                </a:lnTo>
                <a:lnTo>
                  <a:pt x="1022925" y="1536699"/>
                </a:lnTo>
                <a:lnTo>
                  <a:pt x="886136" y="1574799"/>
                </a:lnTo>
                <a:close/>
              </a:path>
              <a:path w="1581150" h="1574800">
                <a:moveTo>
                  <a:pt x="1395225" y="1295399"/>
                </a:moveTo>
                <a:lnTo>
                  <a:pt x="796409" y="1295399"/>
                </a:lnTo>
                <a:lnTo>
                  <a:pt x="840670" y="1282699"/>
                </a:lnTo>
                <a:lnTo>
                  <a:pt x="882429" y="1282699"/>
                </a:lnTo>
                <a:lnTo>
                  <a:pt x="921660" y="1269999"/>
                </a:lnTo>
                <a:lnTo>
                  <a:pt x="958334" y="1269999"/>
                </a:lnTo>
                <a:lnTo>
                  <a:pt x="991892" y="1257299"/>
                </a:lnTo>
                <a:lnTo>
                  <a:pt x="1021853" y="1244599"/>
                </a:lnTo>
                <a:lnTo>
                  <a:pt x="1048204" y="1219199"/>
                </a:lnTo>
                <a:lnTo>
                  <a:pt x="1070928" y="1206499"/>
                </a:lnTo>
                <a:lnTo>
                  <a:pt x="1090493" y="1181099"/>
                </a:lnTo>
                <a:lnTo>
                  <a:pt x="1107557" y="1155699"/>
                </a:lnTo>
                <a:lnTo>
                  <a:pt x="1122111" y="1142999"/>
                </a:lnTo>
                <a:lnTo>
                  <a:pt x="1143573" y="1092199"/>
                </a:lnTo>
                <a:lnTo>
                  <a:pt x="1154419" y="1041399"/>
                </a:lnTo>
                <a:lnTo>
                  <a:pt x="1155836" y="1015999"/>
                </a:lnTo>
                <a:lnTo>
                  <a:pt x="1153362" y="965199"/>
                </a:lnTo>
                <a:lnTo>
                  <a:pt x="1145648" y="927099"/>
                </a:lnTo>
                <a:lnTo>
                  <a:pt x="1132691" y="876299"/>
                </a:lnTo>
                <a:lnTo>
                  <a:pt x="1114491" y="850899"/>
                </a:lnTo>
                <a:lnTo>
                  <a:pt x="1091045" y="812799"/>
                </a:lnTo>
                <a:lnTo>
                  <a:pt x="1062354" y="787399"/>
                </a:lnTo>
                <a:lnTo>
                  <a:pt x="1028415" y="761999"/>
                </a:lnTo>
                <a:lnTo>
                  <a:pt x="989227" y="736599"/>
                </a:lnTo>
                <a:lnTo>
                  <a:pt x="944790" y="723899"/>
                </a:lnTo>
                <a:lnTo>
                  <a:pt x="895101" y="711199"/>
                </a:lnTo>
                <a:lnTo>
                  <a:pt x="840159" y="698499"/>
                </a:lnTo>
                <a:lnTo>
                  <a:pt x="901196" y="698499"/>
                </a:lnTo>
                <a:lnTo>
                  <a:pt x="953943" y="673099"/>
                </a:lnTo>
                <a:lnTo>
                  <a:pt x="998419" y="660399"/>
                </a:lnTo>
                <a:lnTo>
                  <a:pt x="1034641" y="634999"/>
                </a:lnTo>
                <a:lnTo>
                  <a:pt x="1062766" y="596899"/>
                </a:lnTo>
                <a:lnTo>
                  <a:pt x="1082905" y="558799"/>
                </a:lnTo>
                <a:lnTo>
                  <a:pt x="1095040" y="520699"/>
                </a:lnTo>
                <a:lnTo>
                  <a:pt x="1099152" y="482599"/>
                </a:lnTo>
                <a:lnTo>
                  <a:pt x="1094251" y="419099"/>
                </a:lnTo>
                <a:lnTo>
                  <a:pt x="1079053" y="368299"/>
                </a:lnTo>
                <a:lnTo>
                  <a:pt x="1053595" y="330199"/>
                </a:lnTo>
                <a:lnTo>
                  <a:pt x="1017912" y="292099"/>
                </a:lnTo>
                <a:lnTo>
                  <a:pt x="983001" y="266699"/>
                </a:lnTo>
                <a:lnTo>
                  <a:pt x="943430" y="253999"/>
                </a:lnTo>
                <a:lnTo>
                  <a:pt x="899212" y="241299"/>
                </a:lnTo>
                <a:lnTo>
                  <a:pt x="850359" y="228599"/>
                </a:lnTo>
                <a:lnTo>
                  <a:pt x="1354679" y="228599"/>
                </a:lnTo>
                <a:lnTo>
                  <a:pt x="1365275" y="241299"/>
                </a:lnTo>
                <a:lnTo>
                  <a:pt x="1395225" y="279399"/>
                </a:lnTo>
                <a:lnTo>
                  <a:pt x="1423254" y="304799"/>
                </a:lnTo>
                <a:lnTo>
                  <a:pt x="1449280" y="342899"/>
                </a:lnTo>
                <a:lnTo>
                  <a:pt x="1473219" y="380999"/>
                </a:lnTo>
                <a:lnTo>
                  <a:pt x="1494989" y="419099"/>
                </a:lnTo>
                <a:lnTo>
                  <a:pt x="1514508" y="469899"/>
                </a:lnTo>
                <a:lnTo>
                  <a:pt x="1531692" y="507999"/>
                </a:lnTo>
                <a:lnTo>
                  <a:pt x="1546460" y="546099"/>
                </a:lnTo>
                <a:lnTo>
                  <a:pt x="1558728" y="596899"/>
                </a:lnTo>
                <a:lnTo>
                  <a:pt x="1568413" y="647699"/>
                </a:lnTo>
                <a:lnTo>
                  <a:pt x="1575434" y="685799"/>
                </a:lnTo>
                <a:lnTo>
                  <a:pt x="1579707" y="736599"/>
                </a:lnTo>
                <a:lnTo>
                  <a:pt x="1581149" y="787399"/>
                </a:lnTo>
                <a:lnTo>
                  <a:pt x="1579707" y="838199"/>
                </a:lnTo>
                <a:lnTo>
                  <a:pt x="1575434" y="876299"/>
                </a:lnTo>
                <a:lnTo>
                  <a:pt x="1568413" y="927099"/>
                </a:lnTo>
                <a:lnTo>
                  <a:pt x="1558728" y="977899"/>
                </a:lnTo>
                <a:lnTo>
                  <a:pt x="1546460" y="1015999"/>
                </a:lnTo>
                <a:lnTo>
                  <a:pt x="1531692" y="1054099"/>
                </a:lnTo>
                <a:lnTo>
                  <a:pt x="1514508" y="1104899"/>
                </a:lnTo>
                <a:lnTo>
                  <a:pt x="1494989" y="1142999"/>
                </a:lnTo>
                <a:lnTo>
                  <a:pt x="1473219" y="1181099"/>
                </a:lnTo>
                <a:lnTo>
                  <a:pt x="1449280" y="1219199"/>
                </a:lnTo>
                <a:lnTo>
                  <a:pt x="1423254" y="1257299"/>
                </a:lnTo>
                <a:lnTo>
                  <a:pt x="1395225" y="1295399"/>
                </a:lnTo>
                <a:close/>
              </a:path>
              <a:path w="1581150" h="1574800">
                <a:moveTo>
                  <a:pt x="909303" y="558799"/>
                </a:moveTo>
                <a:lnTo>
                  <a:pt x="600836" y="558799"/>
                </a:lnTo>
                <a:lnTo>
                  <a:pt x="621474" y="546099"/>
                </a:lnTo>
                <a:lnTo>
                  <a:pt x="639936" y="546099"/>
                </a:lnTo>
                <a:lnTo>
                  <a:pt x="656226" y="533399"/>
                </a:lnTo>
                <a:lnTo>
                  <a:pt x="670344" y="533399"/>
                </a:lnTo>
                <a:lnTo>
                  <a:pt x="681757" y="507999"/>
                </a:lnTo>
                <a:lnTo>
                  <a:pt x="689928" y="495299"/>
                </a:lnTo>
                <a:lnTo>
                  <a:pt x="694853" y="482599"/>
                </a:lnTo>
                <a:lnTo>
                  <a:pt x="696528" y="457199"/>
                </a:lnTo>
                <a:lnTo>
                  <a:pt x="694697" y="431799"/>
                </a:lnTo>
                <a:lnTo>
                  <a:pt x="689021" y="419099"/>
                </a:lnTo>
                <a:lnTo>
                  <a:pt x="679509" y="406399"/>
                </a:lnTo>
                <a:lnTo>
                  <a:pt x="666170" y="380999"/>
                </a:lnTo>
                <a:lnTo>
                  <a:pt x="649801" y="380999"/>
                </a:lnTo>
                <a:lnTo>
                  <a:pt x="631191" y="368299"/>
                </a:lnTo>
                <a:lnTo>
                  <a:pt x="587286" y="368299"/>
                </a:lnTo>
                <a:lnTo>
                  <a:pt x="595177" y="342899"/>
                </a:lnTo>
                <a:lnTo>
                  <a:pt x="607377" y="330199"/>
                </a:lnTo>
                <a:lnTo>
                  <a:pt x="623896" y="317499"/>
                </a:lnTo>
                <a:lnTo>
                  <a:pt x="644745" y="304799"/>
                </a:lnTo>
                <a:lnTo>
                  <a:pt x="668721" y="279399"/>
                </a:lnTo>
                <a:lnTo>
                  <a:pt x="694688" y="279399"/>
                </a:lnTo>
                <a:lnTo>
                  <a:pt x="722650" y="266699"/>
                </a:lnTo>
                <a:lnTo>
                  <a:pt x="791918" y="266699"/>
                </a:lnTo>
                <a:lnTo>
                  <a:pt x="854469" y="304799"/>
                </a:lnTo>
                <a:lnTo>
                  <a:pt x="895637" y="355599"/>
                </a:lnTo>
                <a:lnTo>
                  <a:pt x="908388" y="393699"/>
                </a:lnTo>
                <a:lnTo>
                  <a:pt x="915960" y="431799"/>
                </a:lnTo>
                <a:lnTo>
                  <a:pt x="918363" y="482599"/>
                </a:lnTo>
                <a:lnTo>
                  <a:pt x="917797" y="495299"/>
                </a:lnTo>
                <a:lnTo>
                  <a:pt x="916098" y="520699"/>
                </a:lnTo>
                <a:lnTo>
                  <a:pt x="913267" y="546099"/>
                </a:lnTo>
                <a:lnTo>
                  <a:pt x="909303" y="558799"/>
                </a:lnTo>
                <a:close/>
              </a:path>
              <a:path w="1581150" h="1574800">
                <a:moveTo>
                  <a:pt x="810117" y="1244599"/>
                </a:moveTo>
                <a:lnTo>
                  <a:pt x="680752" y="1244599"/>
                </a:lnTo>
                <a:lnTo>
                  <a:pt x="670774" y="1231899"/>
                </a:lnTo>
                <a:lnTo>
                  <a:pt x="647354" y="1231899"/>
                </a:lnTo>
                <a:lnTo>
                  <a:pt x="640059" y="1219199"/>
                </a:lnTo>
                <a:lnTo>
                  <a:pt x="632886" y="1219199"/>
                </a:lnTo>
                <a:lnTo>
                  <a:pt x="623431" y="1206499"/>
                </a:lnTo>
                <a:lnTo>
                  <a:pt x="615905" y="1206499"/>
                </a:lnTo>
                <a:lnTo>
                  <a:pt x="605928" y="1193799"/>
                </a:lnTo>
                <a:lnTo>
                  <a:pt x="628690" y="1181099"/>
                </a:lnTo>
                <a:lnTo>
                  <a:pt x="649073" y="1181099"/>
                </a:lnTo>
                <a:lnTo>
                  <a:pt x="667150" y="1168399"/>
                </a:lnTo>
                <a:lnTo>
                  <a:pt x="682930" y="1168399"/>
                </a:lnTo>
                <a:lnTo>
                  <a:pt x="695713" y="1155699"/>
                </a:lnTo>
                <a:lnTo>
                  <a:pt x="704868" y="1130299"/>
                </a:lnTo>
                <a:lnTo>
                  <a:pt x="710394" y="1117599"/>
                </a:lnTo>
                <a:lnTo>
                  <a:pt x="712292" y="1092199"/>
                </a:lnTo>
                <a:lnTo>
                  <a:pt x="710572" y="1066799"/>
                </a:lnTo>
                <a:lnTo>
                  <a:pt x="705307" y="1054099"/>
                </a:lnTo>
                <a:lnTo>
                  <a:pt x="696478" y="1028699"/>
                </a:lnTo>
                <a:lnTo>
                  <a:pt x="684068" y="1015999"/>
                </a:lnTo>
                <a:lnTo>
                  <a:pt x="668774" y="1003299"/>
                </a:lnTo>
                <a:lnTo>
                  <a:pt x="651238" y="990599"/>
                </a:lnTo>
                <a:lnTo>
                  <a:pt x="964331" y="990599"/>
                </a:lnTo>
                <a:lnTo>
                  <a:pt x="960956" y="1066799"/>
                </a:lnTo>
                <a:lnTo>
                  <a:pt x="950850" y="1117599"/>
                </a:lnTo>
                <a:lnTo>
                  <a:pt x="934141" y="1155699"/>
                </a:lnTo>
                <a:lnTo>
                  <a:pt x="910837" y="1193799"/>
                </a:lnTo>
                <a:lnTo>
                  <a:pt x="881916" y="1219199"/>
                </a:lnTo>
                <a:lnTo>
                  <a:pt x="848338" y="1231899"/>
                </a:lnTo>
                <a:lnTo>
                  <a:pt x="810117" y="1244599"/>
                </a:lnTo>
                <a:close/>
              </a:path>
            </a:pathLst>
          </a:custGeom>
          <a:solidFill>
            <a:srgbClr val="65A6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2591402" y="3429164"/>
            <a:ext cx="1581150" cy="1581150"/>
          </a:xfrm>
          <a:custGeom>
            <a:avLst/>
            <a:gdLst/>
            <a:ahLst/>
            <a:cxnLst/>
            <a:rect l="l" t="t" r="r" b="b"/>
            <a:pathLst>
              <a:path w="1581150" h="1581150">
                <a:moveTo>
                  <a:pt x="741959" y="494817"/>
                </a:moveTo>
                <a:lnTo>
                  <a:pt x="739825" y="494817"/>
                </a:lnTo>
                <a:lnTo>
                  <a:pt x="386702" y="998842"/>
                </a:lnTo>
                <a:lnTo>
                  <a:pt x="386702" y="1000975"/>
                </a:lnTo>
                <a:lnTo>
                  <a:pt x="740232" y="998588"/>
                </a:lnTo>
                <a:lnTo>
                  <a:pt x="741959" y="494817"/>
                </a:lnTo>
                <a:close/>
              </a:path>
              <a:path w="1581150" h="1581150">
                <a:moveTo>
                  <a:pt x="1581150" y="790562"/>
                </a:moveTo>
                <a:lnTo>
                  <a:pt x="1579702" y="742403"/>
                </a:lnTo>
                <a:lnTo>
                  <a:pt x="1575435" y="695007"/>
                </a:lnTo>
                <a:lnTo>
                  <a:pt x="1568411" y="648462"/>
                </a:lnTo>
                <a:lnTo>
                  <a:pt x="1558721" y="602843"/>
                </a:lnTo>
                <a:lnTo>
                  <a:pt x="1546453" y="558228"/>
                </a:lnTo>
                <a:lnTo>
                  <a:pt x="1531683" y="514718"/>
                </a:lnTo>
                <a:lnTo>
                  <a:pt x="1514500" y="472376"/>
                </a:lnTo>
                <a:lnTo>
                  <a:pt x="1494980" y="431292"/>
                </a:lnTo>
                <a:lnTo>
                  <a:pt x="1473212" y="391553"/>
                </a:lnTo>
                <a:lnTo>
                  <a:pt x="1449260" y="353237"/>
                </a:lnTo>
                <a:lnTo>
                  <a:pt x="1423238" y="316433"/>
                </a:lnTo>
                <a:lnTo>
                  <a:pt x="1395209" y="281216"/>
                </a:lnTo>
                <a:lnTo>
                  <a:pt x="1365250" y="247662"/>
                </a:lnTo>
                <a:lnTo>
                  <a:pt x="1348917" y="231330"/>
                </a:lnTo>
                <a:lnTo>
                  <a:pt x="1333461" y="215874"/>
                </a:lnTo>
                <a:lnTo>
                  <a:pt x="1299921" y="185928"/>
                </a:lnTo>
                <a:lnTo>
                  <a:pt x="1264704" y="157899"/>
                </a:lnTo>
                <a:lnTo>
                  <a:pt x="1227899" y="131876"/>
                </a:lnTo>
                <a:lnTo>
                  <a:pt x="1189583" y="107937"/>
                </a:lnTo>
                <a:lnTo>
                  <a:pt x="1149845" y="86156"/>
                </a:lnTo>
                <a:lnTo>
                  <a:pt x="1108760" y="66636"/>
                </a:lnTo>
                <a:lnTo>
                  <a:pt x="1097521" y="62077"/>
                </a:lnTo>
                <a:lnTo>
                  <a:pt x="1097521" y="996226"/>
                </a:lnTo>
                <a:lnTo>
                  <a:pt x="1097381" y="1037107"/>
                </a:lnTo>
                <a:lnTo>
                  <a:pt x="915212" y="1036955"/>
                </a:lnTo>
                <a:lnTo>
                  <a:pt x="914565" y="1231912"/>
                </a:lnTo>
                <a:lnTo>
                  <a:pt x="1024140" y="1239329"/>
                </a:lnTo>
                <a:lnTo>
                  <a:pt x="1024039" y="1271409"/>
                </a:lnTo>
                <a:lnTo>
                  <a:pt x="630593" y="1270749"/>
                </a:lnTo>
                <a:lnTo>
                  <a:pt x="630707" y="1238021"/>
                </a:lnTo>
                <a:lnTo>
                  <a:pt x="739635" y="1231315"/>
                </a:lnTo>
                <a:lnTo>
                  <a:pt x="740232" y="1036307"/>
                </a:lnTo>
                <a:lnTo>
                  <a:pt x="333883" y="1034999"/>
                </a:lnTo>
                <a:lnTo>
                  <a:pt x="333984" y="1001560"/>
                </a:lnTo>
                <a:lnTo>
                  <a:pt x="878649" y="231330"/>
                </a:lnTo>
                <a:lnTo>
                  <a:pt x="917841" y="231444"/>
                </a:lnTo>
                <a:lnTo>
                  <a:pt x="915365" y="997775"/>
                </a:lnTo>
                <a:lnTo>
                  <a:pt x="1097521" y="996226"/>
                </a:lnTo>
                <a:lnTo>
                  <a:pt x="1097521" y="62077"/>
                </a:lnTo>
                <a:lnTo>
                  <a:pt x="1022908" y="34683"/>
                </a:lnTo>
                <a:lnTo>
                  <a:pt x="978293" y="22415"/>
                </a:lnTo>
                <a:lnTo>
                  <a:pt x="932675" y="12725"/>
                </a:lnTo>
                <a:lnTo>
                  <a:pt x="886129" y="5715"/>
                </a:lnTo>
                <a:lnTo>
                  <a:pt x="838733" y="1435"/>
                </a:lnTo>
                <a:lnTo>
                  <a:pt x="790575" y="0"/>
                </a:lnTo>
                <a:lnTo>
                  <a:pt x="742416" y="1435"/>
                </a:lnTo>
                <a:lnTo>
                  <a:pt x="695020" y="5715"/>
                </a:lnTo>
                <a:lnTo>
                  <a:pt x="648474" y="12725"/>
                </a:lnTo>
                <a:lnTo>
                  <a:pt x="602843" y="22415"/>
                </a:lnTo>
                <a:lnTo>
                  <a:pt x="558241" y="34683"/>
                </a:lnTo>
                <a:lnTo>
                  <a:pt x="514718" y="49453"/>
                </a:lnTo>
                <a:lnTo>
                  <a:pt x="472376" y="66636"/>
                </a:lnTo>
                <a:lnTo>
                  <a:pt x="431304" y="86156"/>
                </a:lnTo>
                <a:lnTo>
                  <a:pt x="391553" y="107937"/>
                </a:lnTo>
                <a:lnTo>
                  <a:pt x="353250" y="131876"/>
                </a:lnTo>
                <a:lnTo>
                  <a:pt x="316433" y="157899"/>
                </a:lnTo>
                <a:lnTo>
                  <a:pt x="281216" y="185928"/>
                </a:lnTo>
                <a:lnTo>
                  <a:pt x="247675" y="215874"/>
                </a:lnTo>
                <a:lnTo>
                  <a:pt x="215887" y="247662"/>
                </a:lnTo>
                <a:lnTo>
                  <a:pt x="185940" y="281216"/>
                </a:lnTo>
                <a:lnTo>
                  <a:pt x="157911" y="316433"/>
                </a:lnTo>
                <a:lnTo>
                  <a:pt x="131876" y="353237"/>
                </a:lnTo>
                <a:lnTo>
                  <a:pt x="107937" y="391553"/>
                </a:lnTo>
                <a:lnTo>
                  <a:pt x="86169" y="431292"/>
                </a:lnTo>
                <a:lnTo>
                  <a:pt x="66649" y="472376"/>
                </a:lnTo>
                <a:lnTo>
                  <a:pt x="49466" y="514718"/>
                </a:lnTo>
                <a:lnTo>
                  <a:pt x="34696" y="558228"/>
                </a:lnTo>
                <a:lnTo>
                  <a:pt x="22428" y="602843"/>
                </a:lnTo>
                <a:lnTo>
                  <a:pt x="12738" y="648462"/>
                </a:lnTo>
                <a:lnTo>
                  <a:pt x="5715" y="695007"/>
                </a:lnTo>
                <a:lnTo>
                  <a:pt x="1447" y="742403"/>
                </a:lnTo>
                <a:lnTo>
                  <a:pt x="0" y="790562"/>
                </a:lnTo>
                <a:lnTo>
                  <a:pt x="1447" y="838733"/>
                </a:lnTo>
                <a:lnTo>
                  <a:pt x="5715" y="886129"/>
                </a:lnTo>
                <a:lnTo>
                  <a:pt x="12738" y="932688"/>
                </a:lnTo>
                <a:lnTo>
                  <a:pt x="22428" y="978306"/>
                </a:lnTo>
                <a:lnTo>
                  <a:pt x="34696" y="1022921"/>
                </a:lnTo>
                <a:lnTo>
                  <a:pt x="49466" y="1066431"/>
                </a:lnTo>
                <a:lnTo>
                  <a:pt x="66649" y="1108773"/>
                </a:lnTo>
                <a:lnTo>
                  <a:pt x="86169" y="1149858"/>
                </a:lnTo>
                <a:lnTo>
                  <a:pt x="107937" y="1189596"/>
                </a:lnTo>
                <a:lnTo>
                  <a:pt x="131876" y="1227912"/>
                </a:lnTo>
                <a:lnTo>
                  <a:pt x="157911" y="1264716"/>
                </a:lnTo>
                <a:lnTo>
                  <a:pt x="185940" y="1299933"/>
                </a:lnTo>
                <a:lnTo>
                  <a:pt x="215887" y="1333487"/>
                </a:lnTo>
                <a:lnTo>
                  <a:pt x="247675" y="1365275"/>
                </a:lnTo>
                <a:lnTo>
                  <a:pt x="281216" y="1395222"/>
                </a:lnTo>
                <a:lnTo>
                  <a:pt x="316433" y="1423250"/>
                </a:lnTo>
                <a:lnTo>
                  <a:pt x="353250" y="1449273"/>
                </a:lnTo>
                <a:lnTo>
                  <a:pt x="391553" y="1473212"/>
                </a:lnTo>
                <a:lnTo>
                  <a:pt x="431304" y="1494980"/>
                </a:lnTo>
                <a:lnTo>
                  <a:pt x="472376" y="1514500"/>
                </a:lnTo>
                <a:lnTo>
                  <a:pt x="514718" y="1531683"/>
                </a:lnTo>
                <a:lnTo>
                  <a:pt x="558241" y="1546453"/>
                </a:lnTo>
                <a:lnTo>
                  <a:pt x="602843" y="1558721"/>
                </a:lnTo>
                <a:lnTo>
                  <a:pt x="648474" y="1568411"/>
                </a:lnTo>
                <a:lnTo>
                  <a:pt x="695020" y="1575422"/>
                </a:lnTo>
                <a:lnTo>
                  <a:pt x="742416" y="1579702"/>
                </a:lnTo>
                <a:lnTo>
                  <a:pt x="790575" y="1581137"/>
                </a:lnTo>
                <a:lnTo>
                  <a:pt x="838733" y="1579702"/>
                </a:lnTo>
                <a:lnTo>
                  <a:pt x="886129" y="1575422"/>
                </a:lnTo>
                <a:lnTo>
                  <a:pt x="932675" y="1568411"/>
                </a:lnTo>
                <a:lnTo>
                  <a:pt x="978293" y="1558721"/>
                </a:lnTo>
                <a:lnTo>
                  <a:pt x="1022908" y="1546453"/>
                </a:lnTo>
                <a:lnTo>
                  <a:pt x="1066419" y="1531683"/>
                </a:lnTo>
                <a:lnTo>
                  <a:pt x="1108760" y="1514500"/>
                </a:lnTo>
                <a:lnTo>
                  <a:pt x="1149845" y="1494980"/>
                </a:lnTo>
                <a:lnTo>
                  <a:pt x="1189583" y="1473212"/>
                </a:lnTo>
                <a:lnTo>
                  <a:pt x="1227899" y="1449273"/>
                </a:lnTo>
                <a:lnTo>
                  <a:pt x="1264704" y="1423250"/>
                </a:lnTo>
                <a:lnTo>
                  <a:pt x="1299921" y="1395222"/>
                </a:lnTo>
                <a:lnTo>
                  <a:pt x="1333461" y="1365275"/>
                </a:lnTo>
                <a:lnTo>
                  <a:pt x="1365250" y="1333487"/>
                </a:lnTo>
                <a:lnTo>
                  <a:pt x="1395209" y="1299933"/>
                </a:lnTo>
                <a:lnTo>
                  <a:pt x="1423238" y="1264716"/>
                </a:lnTo>
                <a:lnTo>
                  <a:pt x="1449260" y="1227912"/>
                </a:lnTo>
                <a:lnTo>
                  <a:pt x="1473212" y="1189596"/>
                </a:lnTo>
                <a:lnTo>
                  <a:pt x="1494980" y="1149858"/>
                </a:lnTo>
                <a:lnTo>
                  <a:pt x="1514500" y="1108773"/>
                </a:lnTo>
                <a:lnTo>
                  <a:pt x="1531683" y="1066431"/>
                </a:lnTo>
                <a:lnTo>
                  <a:pt x="1546453" y="1022921"/>
                </a:lnTo>
                <a:lnTo>
                  <a:pt x="1553794" y="996226"/>
                </a:lnTo>
                <a:lnTo>
                  <a:pt x="1558721" y="978306"/>
                </a:lnTo>
                <a:lnTo>
                  <a:pt x="1568411" y="932688"/>
                </a:lnTo>
                <a:lnTo>
                  <a:pt x="1575435" y="886129"/>
                </a:lnTo>
                <a:lnTo>
                  <a:pt x="1579702" y="838733"/>
                </a:lnTo>
                <a:lnTo>
                  <a:pt x="1581150" y="790562"/>
                </a:lnTo>
                <a:close/>
              </a:path>
            </a:pathLst>
          </a:custGeom>
          <a:solidFill>
            <a:srgbClr val="65A6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438730" y="270524"/>
            <a:ext cx="17481112" cy="136704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4400" b="0" spc="-10" dirty="0">
                <a:solidFill>
                  <a:srgbClr val="000000"/>
                </a:solidFill>
                <a:latin typeface="Arial Black"/>
                <a:cs typeface="Arial Black"/>
              </a:rPr>
              <a:t>Minimizing Clock Uncertainty for </a:t>
            </a:r>
            <a:r>
              <a:rPr lang="en-US" sz="4400" b="0" spc="-10" dirty="0" smtClean="0">
                <a:solidFill>
                  <a:srgbClr val="000000"/>
                </a:solidFill>
                <a:latin typeface="Arial Black"/>
                <a:cs typeface="Arial Black"/>
              </a:rPr>
              <a:t>Different </a:t>
            </a:r>
            <a:br>
              <a:rPr lang="en-US" sz="4400" b="0" spc="-10" dirty="0" smtClean="0">
                <a:solidFill>
                  <a:srgbClr val="000000"/>
                </a:solidFill>
                <a:latin typeface="Arial Black"/>
                <a:cs typeface="Arial Black"/>
              </a:rPr>
            </a:br>
            <a:r>
              <a:rPr lang="en-US" sz="4400" b="0" spc="-10" dirty="0" smtClean="0">
                <a:solidFill>
                  <a:srgbClr val="000000"/>
                </a:solidFill>
                <a:latin typeface="Arial Black"/>
                <a:cs typeface="Arial Black"/>
              </a:rPr>
              <a:t>Process </a:t>
            </a:r>
            <a:r>
              <a:rPr lang="en-US" sz="4400" b="0" spc="-10" dirty="0">
                <a:solidFill>
                  <a:srgbClr val="000000"/>
                </a:solidFill>
                <a:latin typeface="Arial Black"/>
                <a:cs typeface="Arial Black"/>
              </a:rPr>
              <a:t>Technologies</a:t>
            </a:r>
            <a:endParaRPr sz="4400" dirty="0">
              <a:latin typeface="Arial Black"/>
              <a:cs typeface="Arial Black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66800" y="7670692"/>
            <a:ext cx="4381266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 rtl="0">
              <a:lnSpc>
                <a:spcPct val="100000"/>
              </a:lnSpc>
              <a:spcBef>
                <a:spcPts val="100"/>
              </a:spcBef>
            </a:pPr>
            <a:r>
              <a:rPr lang="en-US" sz="3600" dirty="0" smtClean="0">
                <a:latin typeface="Arial Black"/>
                <a:cs typeface="Arial Black"/>
              </a:rPr>
              <a:t>Plan for Process Variations</a:t>
            </a:r>
            <a:endParaRPr sz="3600" dirty="0">
              <a:latin typeface="Arial Black"/>
              <a:cs typeface="Arial Black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400800" y="3111945"/>
            <a:ext cx="3411457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 rtl="0">
              <a:lnSpc>
                <a:spcPct val="100000"/>
              </a:lnSpc>
              <a:spcBef>
                <a:spcPts val="100"/>
              </a:spcBef>
            </a:pPr>
            <a:r>
              <a:rPr lang="en-US" sz="3600" dirty="0" smtClean="0">
                <a:latin typeface="Arial Black"/>
                <a:cs typeface="Arial Black"/>
              </a:rPr>
              <a:t>Use On-Chip Sensors</a:t>
            </a:r>
            <a:endParaRPr sz="3600" dirty="0">
              <a:latin typeface="Arial Black"/>
              <a:cs typeface="Arial Black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0621377" y="7250572"/>
            <a:ext cx="4461067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 rtl="0">
              <a:lnSpc>
                <a:spcPct val="100000"/>
              </a:lnSpc>
              <a:spcBef>
                <a:spcPts val="100"/>
              </a:spcBef>
            </a:pPr>
            <a:r>
              <a:rPr lang="en-US" sz="3600" spc="-60" dirty="0" smtClean="0">
                <a:latin typeface="Arial Black"/>
                <a:cs typeface="Arial Black"/>
              </a:rPr>
              <a:t>Customize Clock Generation</a:t>
            </a:r>
            <a:endParaRPr sz="3600" dirty="0">
              <a:latin typeface="Arial Black"/>
              <a:cs typeface="Arial Black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3804394" y="2438939"/>
            <a:ext cx="4115448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l" rtl="0">
              <a:lnSpc>
                <a:spcPct val="100000"/>
              </a:lnSpc>
              <a:spcBef>
                <a:spcPts val="100"/>
              </a:spcBef>
            </a:pPr>
            <a:r>
              <a:rPr lang="en-US" sz="3600" dirty="0" smtClean="0">
                <a:latin typeface="Arial Black"/>
                <a:cs typeface="Arial Black"/>
              </a:rPr>
              <a:t>Post-Processing Techniques</a:t>
            </a:r>
            <a:endParaRPr sz="3600" dirty="0">
              <a:latin typeface="Arial Black"/>
              <a:cs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8951686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6808135" y="2646718"/>
            <a:ext cx="1480185" cy="7640320"/>
          </a:xfrm>
          <a:custGeom>
            <a:avLst/>
            <a:gdLst/>
            <a:ahLst/>
            <a:cxnLst/>
            <a:rect l="l" t="t" r="r" b="b"/>
            <a:pathLst>
              <a:path w="1480184" h="7640320">
                <a:moveTo>
                  <a:pt x="0" y="7640268"/>
                </a:moveTo>
                <a:lnTo>
                  <a:pt x="0" y="0"/>
                </a:lnTo>
                <a:lnTo>
                  <a:pt x="1479857" y="0"/>
                </a:lnTo>
                <a:lnTo>
                  <a:pt x="1479857" y="7640268"/>
                </a:lnTo>
                <a:lnTo>
                  <a:pt x="0" y="7640268"/>
                </a:lnTo>
                <a:close/>
              </a:path>
            </a:pathLst>
          </a:custGeom>
          <a:solidFill>
            <a:srgbClr val="65A6B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297504" y="8611804"/>
            <a:ext cx="1467485" cy="1295400"/>
            <a:chOff x="297504" y="8611804"/>
            <a:chExt cx="1467485" cy="1295400"/>
          </a:xfrm>
        </p:grpSpPr>
        <p:sp>
          <p:nvSpPr>
            <p:cNvPr id="5" name="object 5"/>
            <p:cNvSpPr/>
            <p:nvPr/>
          </p:nvSpPr>
          <p:spPr>
            <a:xfrm>
              <a:off x="297504" y="8611804"/>
              <a:ext cx="1467485" cy="1295400"/>
            </a:xfrm>
            <a:custGeom>
              <a:avLst/>
              <a:gdLst/>
              <a:ahLst/>
              <a:cxnLst/>
              <a:rect l="l" t="t" r="r" b="b"/>
              <a:pathLst>
                <a:path w="1467485" h="1295400">
                  <a:moveTo>
                    <a:pt x="774808" y="594023"/>
                  </a:moveTo>
                  <a:lnTo>
                    <a:pt x="770017" y="590329"/>
                  </a:lnTo>
                  <a:lnTo>
                    <a:pt x="764838" y="587384"/>
                  </a:lnTo>
                  <a:lnTo>
                    <a:pt x="759299" y="585173"/>
                  </a:lnTo>
                  <a:lnTo>
                    <a:pt x="992807" y="181156"/>
                  </a:lnTo>
                  <a:lnTo>
                    <a:pt x="975472" y="165506"/>
                  </a:lnTo>
                  <a:lnTo>
                    <a:pt x="962192" y="146192"/>
                  </a:lnTo>
                  <a:lnTo>
                    <a:pt x="953692" y="123974"/>
                  </a:lnTo>
                  <a:lnTo>
                    <a:pt x="950697" y="99612"/>
                  </a:lnTo>
                  <a:lnTo>
                    <a:pt x="958483" y="60854"/>
                  </a:lnTo>
                  <a:lnTo>
                    <a:pt x="979742" y="29189"/>
                  </a:lnTo>
                  <a:lnTo>
                    <a:pt x="1011324" y="7833"/>
                  </a:lnTo>
                  <a:lnTo>
                    <a:pt x="1050080" y="0"/>
                  </a:lnTo>
                  <a:lnTo>
                    <a:pt x="1089054" y="7833"/>
                  </a:lnTo>
                  <a:lnTo>
                    <a:pt x="1120752" y="29189"/>
                  </a:lnTo>
                  <a:lnTo>
                    <a:pt x="1142056" y="60854"/>
                  </a:lnTo>
                  <a:lnTo>
                    <a:pt x="1149850" y="99612"/>
                  </a:lnTo>
                  <a:lnTo>
                    <a:pt x="1142056" y="138371"/>
                  </a:lnTo>
                  <a:lnTo>
                    <a:pt x="1120752" y="170036"/>
                  </a:lnTo>
                  <a:lnTo>
                    <a:pt x="1091112" y="190006"/>
                  </a:lnTo>
                  <a:lnTo>
                    <a:pt x="1008330" y="190006"/>
                  </a:lnTo>
                  <a:lnTo>
                    <a:pt x="774808" y="594023"/>
                  </a:lnTo>
                  <a:close/>
                </a:path>
                <a:path w="1467485" h="1295400">
                  <a:moveTo>
                    <a:pt x="1050080" y="199226"/>
                  </a:moveTo>
                  <a:lnTo>
                    <a:pt x="1039142" y="198616"/>
                  </a:lnTo>
                  <a:lnTo>
                    <a:pt x="1028514" y="196830"/>
                  </a:lnTo>
                  <a:lnTo>
                    <a:pt x="1018232" y="193937"/>
                  </a:lnTo>
                  <a:lnTo>
                    <a:pt x="1008330" y="190006"/>
                  </a:lnTo>
                  <a:lnTo>
                    <a:pt x="1091112" y="190006"/>
                  </a:lnTo>
                  <a:lnTo>
                    <a:pt x="1089054" y="191393"/>
                  </a:lnTo>
                  <a:lnTo>
                    <a:pt x="1050080" y="199226"/>
                  </a:lnTo>
                  <a:close/>
                </a:path>
                <a:path w="1467485" h="1295400">
                  <a:moveTo>
                    <a:pt x="1367101" y="747133"/>
                  </a:moveTo>
                  <a:lnTo>
                    <a:pt x="1330219" y="740118"/>
                  </a:lnTo>
                  <a:lnTo>
                    <a:pt x="1299535" y="720895"/>
                  </a:lnTo>
                  <a:lnTo>
                    <a:pt x="1277785" y="692193"/>
                  </a:lnTo>
                  <a:lnTo>
                    <a:pt x="1267705" y="656742"/>
                  </a:lnTo>
                  <a:lnTo>
                    <a:pt x="800315" y="656742"/>
                  </a:lnTo>
                  <a:lnTo>
                    <a:pt x="800675" y="653797"/>
                  </a:lnTo>
                  <a:lnTo>
                    <a:pt x="801049" y="650464"/>
                  </a:lnTo>
                  <a:lnTo>
                    <a:pt x="801049" y="644561"/>
                  </a:lnTo>
                  <a:lnTo>
                    <a:pt x="800315" y="638669"/>
                  </a:lnTo>
                  <a:lnTo>
                    <a:pt x="1267705" y="638669"/>
                  </a:lnTo>
                  <a:lnTo>
                    <a:pt x="1277785" y="603003"/>
                  </a:lnTo>
                  <a:lnTo>
                    <a:pt x="1299535" y="574190"/>
                  </a:lnTo>
                  <a:lnTo>
                    <a:pt x="1330219" y="554925"/>
                  </a:lnTo>
                  <a:lnTo>
                    <a:pt x="1367101" y="547905"/>
                  </a:lnTo>
                  <a:lnTo>
                    <a:pt x="1405915" y="555738"/>
                  </a:lnTo>
                  <a:lnTo>
                    <a:pt x="1437626" y="577095"/>
                  </a:lnTo>
                  <a:lnTo>
                    <a:pt x="1459013" y="608760"/>
                  </a:lnTo>
                  <a:lnTo>
                    <a:pt x="1466857" y="647519"/>
                  </a:lnTo>
                  <a:lnTo>
                    <a:pt x="1459013" y="686278"/>
                  </a:lnTo>
                  <a:lnTo>
                    <a:pt x="1437626" y="717943"/>
                  </a:lnTo>
                  <a:lnTo>
                    <a:pt x="1405915" y="739300"/>
                  </a:lnTo>
                  <a:lnTo>
                    <a:pt x="1367101" y="747133"/>
                  </a:lnTo>
                  <a:close/>
                </a:path>
                <a:path w="1467485" h="1295400">
                  <a:moveTo>
                    <a:pt x="1050080" y="1295038"/>
                  </a:moveTo>
                  <a:lnTo>
                    <a:pt x="1011324" y="1287205"/>
                  </a:lnTo>
                  <a:lnTo>
                    <a:pt x="979742" y="1265848"/>
                  </a:lnTo>
                  <a:lnTo>
                    <a:pt x="958483" y="1234183"/>
                  </a:lnTo>
                  <a:lnTo>
                    <a:pt x="950697" y="1195424"/>
                  </a:lnTo>
                  <a:lnTo>
                    <a:pt x="953692" y="1171120"/>
                  </a:lnTo>
                  <a:lnTo>
                    <a:pt x="962192" y="1149028"/>
                  </a:lnTo>
                  <a:lnTo>
                    <a:pt x="975472" y="1129842"/>
                  </a:lnTo>
                  <a:lnTo>
                    <a:pt x="992807" y="1114256"/>
                  </a:lnTo>
                  <a:lnTo>
                    <a:pt x="759299" y="709867"/>
                  </a:lnTo>
                  <a:lnTo>
                    <a:pt x="764838" y="707655"/>
                  </a:lnTo>
                  <a:lnTo>
                    <a:pt x="770017" y="704710"/>
                  </a:lnTo>
                  <a:lnTo>
                    <a:pt x="774808" y="701018"/>
                  </a:lnTo>
                  <a:lnTo>
                    <a:pt x="1008330" y="1105033"/>
                  </a:lnTo>
                  <a:lnTo>
                    <a:pt x="1090676" y="1105033"/>
                  </a:lnTo>
                  <a:lnTo>
                    <a:pt x="1120752" y="1125180"/>
                  </a:lnTo>
                  <a:lnTo>
                    <a:pt x="1142056" y="1156722"/>
                  </a:lnTo>
                  <a:lnTo>
                    <a:pt x="1149850" y="1195424"/>
                  </a:lnTo>
                  <a:lnTo>
                    <a:pt x="1142056" y="1234183"/>
                  </a:lnTo>
                  <a:lnTo>
                    <a:pt x="1120752" y="1265848"/>
                  </a:lnTo>
                  <a:lnTo>
                    <a:pt x="1089054" y="1287205"/>
                  </a:lnTo>
                  <a:lnTo>
                    <a:pt x="1050080" y="1295038"/>
                  </a:lnTo>
                  <a:close/>
                </a:path>
                <a:path w="1467485" h="1295400">
                  <a:moveTo>
                    <a:pt x="1090676" y="1105033"/>
                  </a:moveTo>
                  <a:lnTo>
                    <a:pt x="1008330" y="1105033"/>
                  </a:lnTo>
                  <a:lnTo>
                    <a:pt x="1018232" y="1101158"/>
                  </a:lnTo>
                  <a:lnTo>
                    <a:pt x="1028514" y="1098387"/>
                  </a:lnTo>
                  <a:lnTo>
                    <a:pt x="1039142" y="1096724"/>
                  </a:lnTo>
                  <a:lnTo>
                    <a:pt x="1050080" y="1096170"/>
                  </a:lnTo>
                  <a:lnTo>
                    <a:pt x="1089054" y="1103947"/>
                  </a:lnTo>
                  <a:lnTo>
                    <a:pt x="1090676" y="1105033"/>
                  </a:lnTo>
                  <a:close/>
                </a:path>
                <a:path w="1467485" h="1295400">
                  <a:moveTo>
                    <a:pt x="416782" y="199226"/>
                  </a:moveTo>
                  <a:lnTo>
                    <a:pt x="377813" y="191393"/>
                  </a:lnTo>
                  <a:lnTo>
                    <a:pt x="346118" y="170036"/>
                  </a:lnTo>
                  <a:lnTo>
                    <a:pt x="324815" y="138371"/>
                  </a:lnTo>
                  <a:lnTo>
                    <a:pt x="317021" y="99612"/>
                  </a:lnTo>
                  <a:lnTo>
                    <a:pt x="324815" y="60854"/>
                  </a:lnTo>
                  <a:lnTo>
                    <a:pt x="346118" y="29189"/>
                  </a:lnTo>
                  <a:lnTo>
                    <a:pt x="377813" y="7833"/>
                  </a:lnTo>
                  <a:lnTo>
                    <a:pt x="416782" y="0"/>
                  </a:lnTo>
                  <a:lnTo>
                    <a:pt x="455536" y="7833"/>
                  </a:lnTo>
                  <a:lnTo>
                    <a:pt x="487121" y="29189"/>
                  </a:lnTo>
                  <a:lnTo>
                    <a:pt x="508384" y="60854"/>
                  </a:lnTo>
                  <a:lnTo>
                    <a:pt x="516172" y="99612"/>
                  </a:lnTo>
                  <a:lnTo>
                    <a:pt x="513177" y="123974"/>
                  </a:lnTo>
                  <a:lnTo>
                    <a:pt x="504674" y="146192"/>
                  </a:lnTo>
                  <a:lnTo>
                    <a:pt x="491391" y="165506"/>
                  </a:lnTo>
                  <a:lnTo>
                    <a:pt x="474053" y="181156"/>
                  </a:lnTo>
                  <a:lnTo>
                    <a:pt x="479168" y="190006"/>
                  </a:lnTo>
                  <a:lnTo>
                    <a:pt x="458537" y="190006"/>
                  </a:lnTo>
                  <a:lnTo>
                    <a:pt x="448634" y="193937"/>
                  </a:lnTo>
                  <a:lnTo>
                    <a:pt x="438351" y="196830"/>
                  </a:lnTo>
                  <a:lnTo>
                    <a:pt x="427722" y="198616"/>
                  </a:lnTo>
                  <a:lnTo>
                    <a:pt x="416782" y="199226"/>
                  </a:lnTo>
                  <a:close/>
                </a:path>
                <a:path w="1467485" h="1295400">
                  <a:moveTo>
                    <a:pt x="692048" y="594023"/>
                  </a:moveTo>
                  <a:lnTo>
                    <a:pt x="458537" y="190006"/>
                  </a:lnTo>
                  <a:lnTo>
                    <a:pt x="479168" y="190006"/>
                  </a:lnTo>
                  <a:lnTo>
                    <a:pt x="707569" y="585173"/>
                  </a:lnTo>
                  <a:lnTo>
                    <a:pt x="702029" y="587384"/>
                  </a:lnTo>
                  <a:lnTo>
                    <a:pt x="696853" y="590329"/>
                  </a:lnTo>
                  <a:lnTo>
                    <a:pt x="692048" y="594023"/>
                  </a:lnTo>
                  <a:close/>
                </a:path>
                <a:path w="1467485" h="1295400">
                  <a:moveTo>
                    <a:pt x="99761" y="747133"/>
                  </a:moveTo>
                  <a:lnTo>
                    <a:pt x="60949" y="739300"/>
                  </a:lnTo>
                  <a:lnTo>
                    <a:pt x="29236" y="717943"/>
                  </a:lnTo>
                  <a:lnTo>
                    <a:pt x="7846" y="686278"/>
                  </a:lnTo>
                  <a:lnTo>
                    <a:pt x="0" y="647519"/>
                  </a:lnTo>
                  <a:lnTo>
                    <a:pt x="7846" y="608760"/>
                  </a:lnTo>
                  <a:lnTo>
                    <a:pt x="29236" y="577095"/>
                  </a:lnTo>
                  <a:lnTo>
                    <a:pt x="60949" y="555738"/>
                  </a:lnTo>
                  <a:lnTo>
                    <a:pt x="99761" y="547905"/>
                  </a:lnTo>
                  <a:lnTo>
                    <a:pt x="136648" y="554925"/>
                  </a:lnTo>
                  <a:lnTo>
                    <a:pt x="167332" y="574190"/>
                  </a:lnTo>
                  <a:lnTo>
                    <a:pt x="189079" y="603003"/>
                  </a:lnTo>
                  <a:lnTo>
                    <a:pt x="199152" y="638669"/>
                  </a:lnTo>
                  <a:lnTo>
                    <a:pt x="666558" y="638669"/>
                  </a:lnTo>
                  <a:lnTo>
                    <a:pt x="665815" y="644561"/>
                  </a:lnTo>
                  <a:lnTo>
                    <a:pt x="665815" y="650464"/>
                  </a:lnTo>
                  <a:lnTo>
                    <a:pt x="666186" y="653797"/>
                  </a:lnTo>
                  <a:lnTo>
                    <a:pt x="666558" y="656742"/>
                  </a:lnTo>
                  <a:lnTo>
                    <a:pt x="199152" y="656742"/>
                  </a:lnTo>
                  <a:lnTo>
                    <a:pt x="189079" y="692193"/>
                  </a:lnTo>
                  <a:lnTo>
                    <a:pt x="167332" y="720895"/>
                  </a:lnTo>
                  <a:lnTo>
                    <a:pt x="136648" y="740118"/>
                  </a:lnTo>
                  <a:lnTo>
                    <a:pt x="99761" y="747133"/>
                  </a:lnTo>
                  <a:close/>
                </a:path>
                <a:path w="1467485" h="1295400">
                  <a:moveTo>
                    <a:pt x="479379" y="1105033"/>
                  </a:moveTo>
                  <a:lnTo>
                    <a:pt x="458537" y="1105033"/>
                  </a:lnTo>
                  <a:lnTo>
                    <a:pt x="692048" y="701018"/>
                  </a:lnTo>
                  <a:lnTo>
                    <a:pt x="696853" y="704710"/>
                  </a:lnTo>
                  <a:lnTo>
                    <a:pt x="702029" y="707655"/>
                  </a:lnTo>
                  <a:lnTo>
                    <a:pt x="707569" y="709867"/>
                  </a:lnTo>
                  <a:lnTo>
                    <a:pt x="479379" y="1105033"/>
                  </a:lnTo>
                  <a:close/>
                </a:path>
                <a:path w="1467485" h="1295400">
                  <a:moveTo>
                    <a:pt x="416782" y="1295038"/>
                  </a:moveTo>
                  <a:lnTo>
                    <a:pt x="377813" y="1287205"/>
                  </a:lnTo>
                  <a:lnTo>
                    <a:pt x="346118" y="1265848"/>
                  </a:lnTo>
                  <a:lnTo>
                    <a:pt x="324815" y="1234183"/>
                  </a:lnTo>
                  <a:lnTo>
                    <a:pt x="317021" y="1195424"/>
                  </a:lnTo>
                  <a:lnTo>
                    <a:pt x="324815" y="1156722"/>
                  </a:lnTo>
                  <a:lnTo>
                    <a:pt x="346118" y="1125180"/>
                  </a:lnTo>
                  <a:lnTo>
                    <a:pt x="377813" y="1103947"/>
                  </a:lnTo>
                  <a:lnTo>
                    <a:pt x="416782" y="1096170"/>
                  </a:lnTo>
                  <a:lnTo>
                    <a:pt x="427722" y="1096724"/>
                  </a:lnTo>
                  <a:lnTo>
                    <a:pt x="438351" y="1098387"/>
                  </a:lnTo>
                  <a:lnTo>
                    <a:pt x="448634" y="1101158"/>
                  </a:lnTo>
                  <a:lnTo>
                    <a:pt x="458537" y="1105033"/>
                  </a:lnTo>
                  <a:lnTo>
                    <a:pt x="479379" y="1105033"/>
                  </a:lnTo>
                  <a:lnTo>
                    <a:pt x="474053" y="1114256"/>
                  </a:lnTo>
                  <a:lnTo>
                    <a:pt x="491391" y="1129842"/>
                  </a:lnTo>
                  <a:lnTo>
                    <a:pt x="504674" y="1149028"/>
                  </a:lnTo>
                  <a:lnTo>
                    <a:pt x="513177" y="1171120"/>
                  </a:lnTo>
                  <a:lnTo>
                    <a:pt x="516172" y="1195424"/>
                  </a:lnTo>
                  <a:lnTo>
                    <a:pt x="508384" y="1234183"/>
                  </a:lnTo>
                  <a:lnTo>
                    <a:pt x="487121" y="1265848"/>
                  </a:lnTo>
                  <a:lnTo>
                    <a:pt x="455536" y="1287205"/>
                  </a:lnTo>
                  <a:lnTo>
                    <a:pt x="416782" y="1295038"/>
                  </a:lnTo>
                  <a:close/>
                </a:path>
              </a:pathLst>
            </a:custGeom>
            <a:solidFill>
              <a:srgbClr val="65A6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15261" y="8795548"/>
              <a:ext cx="832485" cy="929005"/>
            </a:xfrm>
            <a:custGeom>
              <a:avLst/>
              <a:gdLst/>
              <a:ahLst/>
              <a:cxnLst/>
              <a:rect l="l" t="t" r="r" b="b"/>
              <a:pathLst>
                <a:path w="832485" h="929004">
                  <a:moveTo>
                    <a:pt x="406807" y="396990"/>
                  </a:moveTo>
                  <a:lnTo>
                    <a:pt x="406807" y="198868"/>
                  </a:lnTo>
                  <a:lnTo>
                    <a:pt x="371095" y="188802"/>
                  </a:lnTo>
                  <a:lnTo>
                    <a:pt x="342240" y="167082"/>
                  </a:lnTo>
                  <a:lnTo>
                    <a:pt x="322945" y="136442"/>
                  </a:lnTo>
                  <a:lnTo>
                    <a:pt x="315913" y="99613"/>
                  </a:lnTo>
                  <a:lnTo>
                    <a:pt x="323759" y="60852"/>
                  </a:lnTo>
                  <a:lnTo>
                    <a:pt x="345150" y="29187"/>
                  </a:lnTo>
                  <a:lnTo>
                    <a:pt x="376863" y="7832"/>
                  </a:lnTo>
                  <a:lnTo>
                    <a:pt x="415675" y="0"/>
                  </a:lnTo>
                  <a:lnTo>
                    <a:pt x="454489" y="7832"/>
                  </a:lnTo>
                  <a:lnTo>
                    <a:pt x="486200" y="29187"/>
                  </a:lnTo>
                  <a:lnTo>
                    <a:pt x="507587" y="60852"/>
                  </a:lnTo>
                  <a:lnTo>
                    <a:pt x="515431" y="99613"/>
                  </a:lnTo>
                  <a:lnTo>
                    <a:pt x="508401" y="136442"/>
                  </a:lnTo>
                  <a:lnTo>
                    <a:pt x="489110" y="167082"/>
                  </a:lnTo>
                  <a:lnTo>
                    <a:pt x="460255" y="188802"/>
                  </a:lnTo>
                  <a:lnTo>
                    <a:pt x="424537" y="198868"/>
                  </a:lnTo>
                  <a:lnTo>
                    <a:pt x="424537" y="396254"/>
                  </a:lnTo>
                  <a:lnTo>
                    <a:pt x="412719" y="396254"/>
                  </a:lnTo>
                  <a:lnTo>
                    <a:pt x="406807" y="396990"/>
                  </a:lnTo>
                  <a:close/>
                </a:path>
                <a:path w="832485" h="929004">
                  <a:moveTo>
                    <a:pt x="99761" y="381501"/>
                  </a:moveTo>
                  <a:lnTo>
                    <a:pt x="60949" y="373665"/>
                  </a:lnTo>
                  <a:lnTo>
                    <a:pt x="29237" y="352302"/>
                  </a:lnTo>
                  <a:lnTo>
                    <a:pt x="7846" y="320631"/>
                  </a:lnTo>
                  <a:lnTo>
                    <a:pt x="0" y="281871"/>
                  </a:lnTo>
                  <a:lnTo>
                    <a:pt x="7846" y="243119"/>
                  </a:lnTo>
                  <a:lnTo>
                    <a:pt x="29237" y="211453"/>
                  </a:lnTo>
                  <a:lnTo>
                    <a:pt x="60949" y="190093"/>
                  </a:lnTo>
                  <a:lnTo>
                    <a:pt x="99761" y="182257"/>
                  </a:lnTo>
                  <a:lnTo>
                    <a:pt x="138577" y="190093"/>
                  </a:lnTo>
                  <a:lnTo>
                    <a:pt x="170289" y="211453"/>
                  </a:lnTo>
                  <a:lnTo>
                    <a:pt x="191678" y="243119"/>
                  </a:lnTo>
                  <a:lnTo>
                    <a:pt x="199523" y="281871"/>
                  </a:lnTo>
                  <a:lnTo>
                    <a:pt x="198912" y="292853"/>
                  </a:lnTo>
                  <a:lnTo>
                    <a:pt x="197124" y="303555"/>
                  </a:lnTo>
                  <a:lnTo>
                    <a:pt x="194227" y="313841"/>
                  </a:lnTo>
                  <a:lnTo>
                    <a:pt x="190290" y="323577"/>
                  </a:lnTo>
                  <a:lnTo>
                    <a:pt x="217105" y="339065"/>
                  </a:lnTo>
                  <a:lnTo>
                    <a:pt x="181422" y="339065"/>
                  </a:lnTo>
                  <a:lnTo>
                    <a:pt x="165752" y="356434"/>
                  </a:lnTo>
                  <a:lnTo>
                    <a:pt x="146410" y="369828"/>
                  </a:lnTo>
                  <a:lnTo>
                    <a:pt x="124159" y="378450"/>
                  </a:lnTo>
                  <a:lnTo>
                    <a:pt x="99761" y="381501"/>
                  </a:lnTo>
                  <a:close/>
                </a:path>
                <a:path w="832485" h="929004">
                  <a:moveTo>
                    <a:pt x="478113" y="438320"/>
                  </a:moveTo>
                  <a:lnTo>
                    <a:pt x="475897" y="432417"/>
                  </a:lnTo>
                  <a:lnTo>
                    <a:pt x="472948" y="427242"/>
                  </a:lnTo>
                  <a:lnTo>
                    <a:pt x="469251" y="422814"/>
                  </a:lnTo>
                  <a:lnTo>
                    <a:pt x="641069" y="323577"/>
                  </a:lnTo>
                  <a:lnTo>
                    <a:pt x="637129" y="313841"/>
                  </a:lnTo>
                  <a:lnTo>
                    <a:pt x="634226" y="303555"/>
                  </a:lnTo>
                  <a:lnTo>
                    <a:pt x="632432" y="292853"/>
                  </a:lnTo>
                  <a:lnTo>
                    <a:pt x="631818" y="281871"/>
                  </a:lnTo>
                  <a:lnTo>
                    <a:pt x="639665" y="243119"/>
                  </a:lnTo>
                  <a:lnTo>
                    <a:pt x="661057" y="211453"/>
                  </a:lnTo>
                  <a:lnTo>
                    <a:pt x="692773" y="190093"/>
                  </a:lnTo>
                  <a:lnTo>
                    <a:pt x="731589" y="182257"/>
                  </a:lnTo>
                  <a:lnTo>
                    <a:pt x="770403" y="190093"/>
                  </a:lnTo>
                  <a:lnTo>
                    <a:pt x="802114" y="211453"/>
                  </a:lnTo>
                  <a:lnTo>
                    <a:pt x="823501" y="243119"/>
                  </a:lnTo>
                  <a:lnTo>
                    <a:pt x="831345" y="281871"/>
                  </a:lnTo>
                  <a:lnTo>
                    <a:pt x="823501" y="320631"/>
                  </a:lnTo>
                  <a:lnTo>
                    <a:pt x="811053" y="339065"/>
                  </a:lnTo>
                  <a:lnTo>
                    <a:pt x="649931" y="339065"/>
                  </a:lnTo>
                  <a:lnTo>
                    <a:pt x="478113" y="438320"/>
                  </a:lnTo>
                  <a:close/>
                </a:path>
                <a:path w="832485" h="929004">
                  <a:moveTo>
                    <a:pt x="353235" y="438320"/>
                  </a:moveTo>
                  <a:lnTo>
                    <a:pt x="181422" y="339065"/>
                  </a:lnTo>
                  <a:lnTo>
                    <a:pt x="217105" y="339065"/>
                  </a:lnTo>
                  <a:lnTo>
                    <a:pt x="362103" y="422814"/>
                  </a:lnTo>
                  <a:lnTo>
                    <a:pt x="358404" y="427242"/>
                  </a:lnTo>
                  <a:lnTo>
                    <a:pt x="355449" y="432417"/>
                  </a:lnTo>
                  <a:lnTo>
                    <a:pt x="353235" y="438320"/>
                  </a:lnTo>
                  <a:close/>
                </a:path>
                <a:path w="832485" h="929004">
                  <a:moveTo>
                    <a:pt x="731589" y="381501"/>
                  </a:moveTo>
                  <a:lnTo>
                    <a:pt x="707191" y="378450"/>
                  </a:lnTo>
                  <a:lnTo>
                    <a:pt x="684939" y="369828"/>
                  </a:lnTo>
                  <a:lnTo>
                    <a:pt x="665597" y="356434"/>
                  </a:lnTo>
                  <a:lnTo>
                    <a:pt x="649931" y="339065"/>
                  </a:lnTo>
                  <a:lnTo>
                    <a:pt x="811053" y="339065"/>
                  </a:lnTo>
                  <a:lnTo>
                    <a:pt x="802114" y="352302"/>
                  </a:lnTo>
                  <a:lnTo>
                    <a:pt x="770403" y="373665"/>
                  </a:lnTo>
                  <a:lnTo>
                    <a:pt x="731589" y="381501"/>
                  </a:lnTo>
                  <a:close/>
                </a:path>
                <a:path w="832485" h="929004">
                  <a:moveTo>
                    <a:pt x="424537" y="396990"/>
                  </a:moveTo>
                  <a:lnTo>
                    <a:pt x="418624" y="396254"/>
                  </a:lnTo>
                  <a:lnTo>
                    <a:pt x="424537" y="396254"/>
                  </a:lnTo>
                  <a:lnTo>
                    <a:pt x="424537" y="396990"/>
                  </a:lnTo>
                  <a:close/>
                </a:path>
                <a:path w="832485" h="929004">
                  <a:moveTo>
                    <a:pt x="217199" y="588486"/>
                  </a:moveTo>
                  <a:lnTo>
                    <a:pt x="181422" y="588486"/>
                  </a:lnTo>
                  <a:lnTo>
                    <a:pt x="353235" y="489605"/>
                  </a:lnTo>
                  <a:lnTo>
                    <a:pt x="355449" y="495136"/>
                  </a:lnTo>
                  <a:lnTo>
                    <a:pt x="358404" y="500308"/>
                  </a:lnTo>
                  <a:lnTo>
                    <a:pt x="362103" y="505091"/>
                  </a:lnTo>
                  <a:lnTo>
                    <a:pt x="217199" y="588486"/>
                  </a:lnTo>
                  <a:close/>
                </a:path>
                <a:path w="832485" h="929004">
                  <a:moveTo>
                    <a:pt x="732323" y="746024"/>
                  </a:moveTo>
                  <a:lnTo>
                    <a:pt x="693509" y="738191"/>
                  </a:lnTo>
                  <a:lnTo>
                    <a:pt x="661798" y="716834"/>
                  </a:lnTo>
                  <a:lnTo>
                    <a:pt x="640411" y="685169"/>
                  </a:lnTo>
                  <a:lnTo>
                    <a:pt x="632567" y="646410"/>
                  </a:lnTo>
                  <a:lnTo>
                    <a:pt x="633178" y="635435"/>
                  </a:lnTo>
                  <a:lnTo>
                    <a:pt x="634967" y="624735"/>
                  </a:lnTo>
                  <a:lnTo>
                    <a:pt x="637865" y="614450"/>
                  </a:lnTo>
                  <a:lnTo>
                    <a:pt x="641803" y="604720"/>
                  </a:lnTo>
                  <a:lnTo>
                    <a:pt x="469251" y="505091"/>
                  </a:lnTo>
                  <a:lnTo>
                    <a:pt x="472948" y="500308"/>
                  </a:lnTo>
                  <a:lnTo>
                    <a:pt x="475897" y="495136"/>
                  </a:lnTo>
                  <a:lnTo>
                    <a:pt x="478113" y="489605"/>
                  </a:lnTo>
                  <a:lnTo>
                    <a:pt x="651039" y="589219"/>
                  </a:lnTo>
                  <a:lnTo>
                    <a:pt x="811794" y="589219"/>
                  </a:lnTo>
                  <a:lnTo>
                    <a:pt x="824247" y="607651"/>
                  </a:lnTo>
                  <a:lnTo>
                    <a:pt x="832093" y="646410"/>
                  </a:lnTo>
                  <a:lnTo>
                    <a:pt x="824247" y="685169"/>
                  </a:lnTo>
                  <a:lnTo>
                    <a:pt x="802855" y="716834"/>
                  </a:lnTo>
                  <a:lnTo>
                    <a:pt x="771139" y="738191"/>
                  </a:lnTo>
                  <a:lnTo>
                    <a:pt x="732323" y="746024"/>
                  </a:lnTo>
                  <a:close/>
                </a:path>
                <a:path w="832485" h="929004">
                  <a:moveTo>
                    <a:pt x="415675" y="928659"/>
                  </a:moveTo>
                  <a:lnTo>
                    <a:pt x="376863" y="920826"/>
                  </a:lnTo>
                  <a:lnTo>
                    <a:pt x="345150" y="899469"/>
                  </a:lnTo>
                  <a:lnTo>
                    <a:pt x="323759" y="867804"/>
                  </a:lnTo>
                  <a:lnTo>
                    <a:pt x="315913" y="829045"/>
                  </a:lnTo>
                  <a:lnTo>
                    <a:pt x="322945" y="792266"/>
                  </a:lnTo>
                  <a:lnTo>
                    <a:pt x="342240" y="761710"/>
                  </a:lnTo>
                  <a:lnTo>
                    <a:pt x="371095" y="740008"/>
                  </a:lnTo>
                  <a:lnTo>
                    <a:pt x="406807" y="729790"/>
                  </a:lnTo>
                  <a:lnTo>
                    <a:pt x="406807" y="530921"/>
                  </a:lnTo>
                  <a:lnTo>
                    <a:pt x="409764" y="531295"/>
                  </a:lnTo>
                  <a:lnTo>
                    <a:pt x="424537" y="531295"/>
                  </a:lnTo>
                  <a:lnTo>
                    <a:pt x="424537" y="729790"/>
                  </a:lnTo>
                  <a:lnTo>
                    <a:pt x="460255" y="740008"/>
                  </a:lnTo>
                  <a:lnTo>
                    <a:pt x="489110" y="761710"/>
                  </a:lnTo>
                  <a:lnTo>
                    <a:pt x="508401" y="792266"/>
                  </a:lnTo>
                  <a:lnTo>
                    <a:pt x="515431" y="829045"/>
                  </a:lnTo>
                  <a:lnTo>
                    <a:pt x="507587" y="867804"/>
                  </a:lnTo>
                  <a:lnTo>
                    <a:pt x="486200" y="899469"/>
                  </a:lnTo>
                  <a:lnTo>
                    <a:pt x="454489" y="920826"/>
                  </a:lnTo>
                  <a:lnTo>
                    <a:pt x="415675" y="928659"/>
                  </a:lnTo>
                  <a:close/>
                </a:path>
                <a:path w="832485" h="929004">
                  <a:moveTo>
                    <a:pt x="424537" y="531295"/>
                  </a:moveTo>
                  <a:lnTo>
                    <a:pt x="421588" y="531295"/>
                  </a:lnTo>
                  <a:lnTo>
                    <a:pt x="424537" y="530921"/>
                  </a:lnTo>
                  <a:lnTo>
                    <a:pt x="424537" y="531295"/>
                  </a:lnTo>
                  <a:close/>
                </a:path>
                <a:path w="832485" h="929004">
                  <a:moveTo>
                    <a:pt x="99761" y="745665"/>
                  </a:moveTo>
                  <a:lnTo>
                    <a:pt x="60949" y="737829"/>
                  </a:lnTo>
                  <a:lnTo>
                    <a:pt x="29237" y="716468"/>
                  </a:lnTo>
                  <a:lnTo>
                    <a:pt x="7846" y="684797"/>
                  </a:lnTo>
                  <a:lnTo>
                    <a:pt x="0" y="646036"/>
                  </a:lnTo>
                  <a:lnTo>
                    <a:pt x="7846" y="607284"/>
                  </a:lnTo>
                  <a:lnTo>
                    <a:pt x="29237" y="575618"/>
                  </a:lnTo>
                  <a:lnTo>
                    <a:pt x="60949" y="554258"/>
                  </a:lnTo>
                  <a:lnTo>
                    <a:pt x="99761" y="546422"/>
                  </a:lnTo>
                  <a:lnTo>
                    <a:pt x="124159" y="549415"/>
                  </a:lnTo>
                  <a:lnTo>
                    <a:pt x="146410" y="557908"/>
                  </a:lnTo>
                  <a:lnTo>
                    <a:pt x="165752" y="571174"/>
                  </a:lnTo>
                  <a:lnTo>
                    <a:pt x="181422" y="588486"/>
                  </a:lnTo>
                  <a:lnTo>
                    <a:pt x="217199" y="588486"/>
                  </a:lnTo>
                  <a:lnTo>
                    <a:pt x="190290" y="603973"/>
                  </a:lnTo>
                  <a:lnTo>
                    <a:pt x="194227" y="613866"/>
                  </a:lnTo>
                  <a:lnTo>
                    <a:pt x="197124" y="624175"/>
                  </a:lnTo>
                  <a:lnTo>
                    <a:pt x="198912" y="634898"/>
                  </a:lnTo>
                  <a:lnTo>
                    <a:pt x="199523" y="646036"/>
                  </a:lnTo>
                  <a:lnTo>
                    <a:pt x="191678" y="684797"/>
                  </a:lnTo>
                  <a:lnTo>
                    <a:pt x="170289" y="716468"/>
                  </a:lnTo>
                  <a:lnTo>
                    <a:pt x="138577" y="737829"/>
                  </a:lnTo>
                  <a:lnTo>
                    <a:pt x="99761" y="745665"/>
                  </a:lnTo>
                  <a:close/>
                </a:path>
                <a:path w="832485" h="929004">
                  <a:moveTo>
                    <a:pt x="811794" y="589219"/>
                  </a:moveTo>
                  <a:lnTo>
                    <a:pt x="651039" y="589219"/>
                  </a:lnTo>
                  <a:lnTo>
                    <a:pt x="666495" y="571693"/>
                  </a:lnTo>
                  <a:lnTo>
                    <a:pt x="685725" y="558321"/>
                  </a:lnTo>
                  <a:lnTo>
                    <a:pt x="707933" y="549792"/>
                  </a:lnTo>
                  <a:lnTo>
                    <a:pt x="732323" y="546796"/>
                  </a:lnTo>
                  <a:lnTo>
                    <a:pt x="771139" y="554629"/>
                  </a:lnTo>
                  <a:lnTo>
                    <a:pt x="802855" y="575986"/>
                  </a:lnTo>
                  <a:lnTo>
                    <a:pt x="811794" y="589219"/>
                  </a:lnTo>
                  <a:close/>
                </a:path>
              </a:pathLst>
            </a:custGeom>
            <a:solidFill>
              <a:srgbClr val="D4CFC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72559" y="9201029"/>
              <a:ext cx="116758" cy="11659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15544617" y="0"/>
            <a:ext cx="2743370" cy="3314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717080" y="5821023"/>
            <a:ext cx="2091055" cy="4102100"/>
          </a:xfrm>
          <a:custGeom>
            <a:avLst/>
            <a:gdLst/>
            <a:ahLst/>
            <a:cxnLst/>
            <a:rect l="l" t="t" r="r" b="b"/>
            <a:pathLst>
              <a:path w="2091055" h="4102100">
                <a:moveTo>
                  <a:pt x="1849316" y="342899"/>
                </a:moveTo>
                <a:lnTo>
                  <a:pt x="1718452" y="342899"/>
                </a:lnTo>
                <a:lnTo>
                  <a:pt x="1761815" y="330199"/>
                </a:lnTo>
                <a:lnTo>
                  <a:pt x="1798449" y="304799"/>
                </a:lnTo>
                <a:lnTo>
                  <a:pt x="1826684" y="266699"/>
                </a:lnTo>
                <a:lnTo>
                  <a:pt x="1844850" y="228599"/>
                </a:lnTo>
                <a:lnTo>
                  <a:pt x="1851277" y="177799"/>
                </a:lnTo>
                <a:lnTo>
                  <a:pt x="1851277" y="38099"/>
                </a:lnTo>
                <a:lnTo>
                  <a:pt x="1853568" y="25399"/>
                </a:lnTo>
                <a:lnTo>
                  <a:pt x="1859878" y="12699"/>
                </a:lnTo>
                <a:lnTo>
                  <a:pt x="1869362" y="0"/>
                </a:lnTo>
                <a:lnTo>
                  <a:pt x="2081387" y="0"/>
                </a:lnTo>
                <a:lnTo>
                  <a:pt x="2088384" y="12699"/>
                </a:lnTo>
                <a:lnTo>
                  <a:pt x="2090949" y="25399"/>
                </a:lnTo>
                <a:lnTo>
                  <a:pt x="2090949" y="63499"/>
                </a:lnTo>
                <a:lnTo>
                  <a:pt x="1916660" y="63499"/>
                </a:lnTo>
                <a:lnTo>
                  <a:pt x="1916660" y="177799"/>
                </a:lnTo>
                <a:lnTo>
                  <a:pt x="1912026" y="228599"/>
                </a:lnTo>
                <a:lnTo>
                  <a:pt x="1898691" y="266699"/>
                </a:lnTo>
                <a:lnTo>
                  <a:pt x="1877505" y="304799"/>
                </a:lnTo>
                <a:lnTo>
                  <a:pt x="1849316" y="342899"/>
                </a:lnTo>
                <a:close/>
              </a:path>
              <a:path w="2091055" h="4102100">
                <a:moveTo>
                  <a:pt x="2090949" y="4038599"/>
                </a:moveTo>
                <a:lnTo>
                  <a:pt x="2025599" y="4038599"/>
                </a:lnTo>
                <a:lnTo>
                  <a:pt x="2025599" y="2895599"/>
                </a:lnTo>
                <a:lnTo>
                  <a:pt x="1977752" y="2882899"/>
                </a:lnTo>
                <a:lnTo>
                  <a:pt x="1930661" y="2882899"/>
                </a:lnTo>
                <a:lnTo>
                  <a:pt x="1794672" y="2844799"/>
                </a:lnTo>
                <a:lnTo>
                  <a:pt x="1709157" y="2819399"/>
                </a:lnTo>
                <a:lnTo>
                  <a:pt x="1668165" y="2793999"/>
                </a:lnTo>
                <a:lnTo>
                  <a:pt x="1628449" y="2768599"/>
                </a:lnTo>
                <a:lnTo>
                  <a:pt x="1590084" y="2755899"/>
                </a:lnTo>
                <a:lnTo>
                  <a:pt x="1553143" y="2717799"/>
                </a:lnTo>
                <a:lnTo>
                  <a:pt x="1517701" y="2692399"/>
                </a:lnTo>
                <a:lnTo>
                  <a:pt x="1483832" y="2666999"/>
                </a:lnTo>
                <a:lnTo>
                  <a:pt x="1451610" y="2628899"/>
                </a:lnTo>
                <a:lnTo>
                  <a:pt x="1421110" y="2603499"/>
                </a:lnTo>
                <a:lnTo>
                  <a:pt x="1392405" y="2565399"/>
                </a:lnTo>
                <a:lnTo>
                  <a:pt x="1365571" y="2527299"/>
                </a:lnTo>
                <a:lnTo>
                  <a:pt x="1340680" y="2489199"/>
                </a:lnTo>
                <a:lnTo>
                  <a:pt x="1317807" y="2451099"/>
                </a:lnTo>
                <a:lnTo>
                  <a:pt x="1297028" y="2412999"/>
                </a:lnTo>
                <a:lnTo>
                  <a:pt x="1278414" y="2374899"/>
                </a:lnTo>
                <a:lnTo>
                  <a:pt x="1262042" y="2324099"/>
                </a:lnTo>
                <a:lnTo>
                  <a:pt x="1247985" y="2285999"/>
                </a:lnTo>
                <a:lnTo>
                  <a:pt x="1236318" y="2235199"/>
                </a:lnTo>
                <a:lnTo>
                  <a:pt x="1227114" y="2197099"/>
                </a:lnTo>
                <a:lnTo>
                  <a:pt x="1220448" y="2146299"/>
                </a:lnTo>
                <a:lnTo>
                  <a:pt x="1216394" y="2095499"/>
                </a:lnTo>
                <a:lnTo>
                  <a:pt x="1215026" y="2044699"/>
                </a:lnTo>
                <a:lnTo>
                  <a:pt x="1216394" y="2006599"/>
                </a:lnTo>
                <a:lnTo>
                  <a:pt x="1220448" y="1955799"/>
                </a:lnTo>
                <a:lnTo>
                  <a:pt x="1227114" y="1904999"/>
                </a:lnTo>
                <a:lnTo>
                  <a:pt x="1236318" y="1866899"/>
                </a:lnTo>
                <a:lnTo>
                  <a:pt x="1247985" y="1816099"/>
                </a:lnTo>
                <a:lnTo>
                  <a:pt x="1262042" y="1777999"/>
                </a:lnTo>
                <a:lnTo>
                  <a:pt x="1278414" y="1727199"/>
                </a:lnTo>
                <a:lnTo>
                  <a:pt x="1297028" y="1689099"/>
                </a:lnTo>
                <a:lnTo>
                  <a:pt x="1317807" y="1650999"/>
                </a:lnTo>
                <a:lnTo>
                  <a:pt x="1340680" y="1612899"/>
                </a:lnTo>
                <a:lnTo>
                  <a:pt x="1365571" y="1574799"/>
                </a:lnTo>
                <a:lnTo>
                  <a:pt x="1392405" y="1536699"/>
                </a:lnTo>
                <a:lnTo>
                  <a:pt x="1421110" y="1498599"/>
                </a:lnTo>
                <a:lnTo>
                  <a:pt x="1451610" y="1460499"/>
                </a:lnTo>
                <a:lnTo>
                  <a:pt x="1483832" y="1435099"/>
                </a:lnTo>
                <a:lnTo>
                  <a:pt x="1517701" y="1409699"/>
                </a:lnTo>
                <a:lnTo>
                  <a:pt x="1553143" y="1371599"/>
                </a:lnTo>
                <a:lnTo>
                  <a:pt x="1590084" y="1346199"/>
                </a:lnTo>
                <a:lnTo>
                  <a:pt x="1628449" y="1320799"/>
                </a:lnTo>
                <a:lnTo>
                  <a:pt x="1668165" y="1308099"/>
                </a:lnTo>
                <a:lnTo>
                  <a:pt x="1709157" y="1282699"/>
                </a:lnTo>
                <a:lnTo>
                  <a:pt x="1751351" y="1269999"/>
                </a:lnTo>
                <a:lnTo>
                  <a:pt x="1794672" y="1244599"/>
                </a:lnTo>
                <a:lnTo>
                  <a:pt x="1884402" y="1219199"/>
                </a:lnTo>
                <a:lnTo>
                  <a:pt x="1930661" y="1219199"/>
                </a:lnTo>
                <a:lnTo>
                  <a:pt x="1977752" y="1206499"/>
                </a:lnTo>
                <a:lnTo>
                  <a:pt x="2025631" y="1206499"/>
                </a:lnTo>
                <a:lnTo>
                  <a:pt x="2025631" y="63499"/>
                </a:lnTo>
                <a:lnTo>
                  <a:pt x="2090949" y="63499"/>
                </a:lnTo>
                <a:lnTo>
                  <a:pt x="2090949" y="1244599"/>
                </a:lnTo>
                <a:lnTo>
                  <a:pt x="2088384" y="1257299"/>
                </a:lnTo>
                <a:lnTo>
                  <a:pt x="2081387" y="1257299"/>
                </a:lnTo>
                <a:lnTo>
                  <a:pt x="2071002" y="1269999"/>
                </a:lnTo>
                <a:lnTo>
                  <a:pt x="2010958" y="1269999"/>
                </a:lnTo>
                <a:lnTo>
                  <a:pt x="1964382" y="1282699"/>
                </a:lnTo>
                <a:lnTo>
                  <a:pt x="1918629" y="1282699"/>
                </a:lnTo>
                <a:lnTo>
                  <a:pt x="1829915" y="1308099"/>
                </a:lnTo>
                <a:lnTo>
                  <a:pt x="1745475" y="1333499"/>
                </a:lnTo>
                <a:lnTo>
                  <a:pt x="1705061" y="1358899"/>
                </a:lnTo>
                <a:lnTo>
                  <a:pt x="1665962" y="1384299"/>
                </a:lnTo>
                <a:lnTo>
                  <a:pt x="1628259" y="1396999"/>
                </a:lnTo>
                <a:lnTo>
                  <a:pt x="1592035" y="1422399"/>
                </a:lnTo>
                <a:lnTo>
                  <a:pt x="1557370" y="1460499"/>
                </a:lnTo>
                <a:lnTo>
                  <a:pt x="1524347" y="1485899"/>
                </a:lnTo>
                <a:lnTo>
                  <a:pt x="1493049" y="1511299"/>
                </a:lnTo>
                <a:lnTo>
                  <a:pt x="1463556" y="1549399"/>
                </a:lnTo>
                <a:lnTo>
                  <a:pt x="1435952" y="1587499"/>
                </a:lnTo>
                <a:lnTo>
                  <a:pt x="1410318" y="1625599"/>
                </a:lnTo>
                <a:lnTo>
                  <a:pt x="1386736" y="1663699"/>
                </a:lnTo>
                <a:lnTo>
                  <a:pt x="1365288" y="1701799"/>
                </a:lnTo>
                <a:lnTo>
                  <a:pt x="1346057" y="1739899"/>
                </a:lnTo>
                <a:lnTo>
                  <a:pt x="1329123" y="1777999"/>
                </a:lnTo>
                <a:lnTo>
                  <a:pt x="1314570" y="1816099"/>
                </a:lnTo>
                <a:lnTo>
                  <a:pt x="1302479" y="1866899"/>
                </a:lnTo>
                <a:lnTo>
                  <a:pt x="1292932" y="1904999"/>
                </a:lnTo>
                <a:lnTo>
                  <a:pt x="1286011" y="1955799"/>
                </a:lnTo>
                <a:lnTo>
                  <a:pt x="1281798" y="2006599"/>
                </a:lnTo>
                <a:lnTo>
                  <a:pt x="1280376" y="2044699"/>
                </a:lnTo>
                <a:lnTo>
                  <a:pt x="1281798" y="2095499"/>
                </a:lnTo>
                <a:lnTo>
                  <a:pt x="1286011" y="2146299"/>
                </a:lnTo>
                <a:lnTo>
                  <a:pt x="1292932" y="2184399"/>
                </a:lnTo>
                <a:lnTo>
                  <a:pt x="1302479" y="2235199"/>
                </a:lnTo>
                <a:lnTo>
                  <a:pt x="1314570" y="2273299"/>
                </a:lnTo>
                <a:lnTo>
                  <a:pt x="1329123" y="2324099"/>
                </a:lnTo>
                <a:lnTo>
                  <a:pt x="1346057" y="2362199"/>
                </a:lnTo>
                <a:lnTo>
                  <a:pt x="1365288" y="2400299"/>
                </a:lnTo>
                <a:lnTo>
                  <a:pt x="1386736" y="2438399"/>
                </a:lnTo>
                <a:lnTo>
                  <a:pt x="1410318" y="2476499"/>
                </a:lnTo>
                <a:lnTo>
                  <a:pt x="1435952" y="2514599"/>
                </a:lnTo>
                <a:lnTo>
                  <a:pt x="1463556" y="2552699"/>
                </a:lnTo>
                <a:lnTo>
                  <a:pt x="1493049" y="2578099"/>
                </a:lnTo>
                <a:lnTo>
                  <a:pt x="1524347" y="2616199"/>
                </a:lnTo>
                <a:lnTo>
                  <a:pt x="1557370" y="2641599"/>
                </a:lnTo>
                <a:lnTo>
                  <a:pt x="1592035" y="2666999"/>
                </a:lnTo>
                <a:lnTo>
                  <a:pt x="1628259" y="2692399"/>
                </a:lnTo>
                <a:lnTo>
                  <a:pt x="1665962" y="2717799"/>
                </a:lnTo>
                <a:lnTo>
                  <a:pt x="1705061" y="2743199"/>
                </a:lnTo>
                <a:lnTo>
                  <a:pt x="1745475" y="2755899"/>
                </a:lnTo>
                <a:lnTo>
                  <a:pt x="1787120" y="2781299"/>
                </a:lnTo>
                <a:lnTo>
                  <a:pt x="1918629" y="2819399"/>
                </a:lnTo>
                <a:lnTo>
                  <a:pt x="2010958" y="2819399"/>
                </a:lnTo>
                <a:lnTo>
                  <a:pt x="2058274" y="2832099"/>
                </a:lnTo>
                <a:lnTo>
                  <a:pt x="2081387" y="2832099"/>
                </a:lnTo>
                <a:lnTo>
                  <a:pt x="2088384" y="2844799"/>
                </a:lnTo>
                <a:lnTo>
                  <a:pt x="2090949" y="2857499"/>
                </a:lnTo>
                <a:lnTo>
                  <a:pt x="2090949" y="4038599"/>
                </a:lnTo>
                <a:close/>
              </a:path>
              <a:path w="2091055" h="4102100">
                <a:moveTo>
                  <a:pt x="1162625" y="622299"/>
                </a:moveTo>
                <a:lnTo>
                  <a:pt x="1049004" y="622299"/>
                </a:lnTo>
                <a:lnTo>
                  <a:pt x="1091023" y="596899"/>
                </a:lnTo>
                <a:lnTo>
                  <a:pt x="1124874" y="571499"/>
                </a:lnTo>
                <a:lnTo>
                  <a:pt x="1148560" y="533399"/>
                </a:lnTo>
                <a:lnTo>
                  <a:pt x="1161331" y="495299"/>
                </a:lnTo>
                <a:lnTo>
                  <a:pt x="1162433" y="444499"/>
                </a:lnTo>
                <a:lnTo>
                  <a:pt x="1151113" y="406399"/>
                </a:lnTo>
                <a:lnTo>
                  <a:pt x="1094585" y="266699"/>
                </a:lnTo>
                <a:lnTo>
                  <a:pt x="1092101" y="253999"/>
                </a:lnTo>
                <a:lnTo>
                  <a:pt x="1094074" y="241299"/>
                </a:lnTo>
                <a:lnTo>
                  <a:pt x="1100085" y="228599"/>
                </a:lnTo>
                <a:lnTo>
                  <a:pt x="1109714" y="228599"/>
                </a:lnTo>
                <a:lnTo>
                  <a:pt x="1200848" y="177799"/>
                </a:lnTo>
                <a:lnTo>
                  <a:pt x="1247257" y="165099"/>
                </a:lnTo>
                <a:lnTo>
                  <a:pt x="1294152" y="139699"/>
                </a:lnTo>
                <a:lnTo>
                  <a:pt x="1341481" y="126999"/>
                </a:lnTo>
                <a:lnTo>
                  <a:pt x="1389187" y="101599"/>
                </a:lnTo>
                <a:lnTo>
                  <a:pt x="1437217" y="88899"/>
                </a:lnTo>
                <a:lnTo>
                  <a:pt x="1460923" y="88899"/>
                </a:lnTo>
                <a:lnTo>
                  <a:pt x="1470576" y="101599"/>
                </a:lnTo>
                <a:lnTo>
                  <a:pt x="1477277" y="101599"/>
                </a:lnTo>
                <a:lnTo>
                  <a:pt x="1502600" y="165099"/>
                </a:lnTo>
                <a:lnTo>
                  <a:pt x="1428460" y="165099"/>
                </a:lnTo>
                <a:lnTo>
                  <a:pt x="1339546" y="190499"/>
                </a:lnTo>
                <a:lnTo>
                  <a:pt x="1295619" y="215899"/>
                </a:lnTo>
                <a:lnTo>
                  <a:pt x="1252106" y="228599"/>
                </a:lnTo>
                <a:lnTo>
                  <a:pt x="1209052" y="253999"/>
                </a:lnTo>
                <a:lnTo>
                  <a:pt x="1166503" y="266699"/>
                </a:lnTo>
                <a:lnTo>
                  <a:pt x="1211464" y="380999"/>
                </a:lnTo>
                <a:lnTo>
                  <a:pt x="1224630" y="419099"/>
                </a:lnTo>
                <a:lnTo>
                  <a:pt x="1228759" y="469899"/>
                </a:lnTo>
                <a:lnTo>
                  <a:pt x="1224237" y="507999"/>
                </a:lnTo>
                <a:lnTo>
                  <a:pt x="1211450" y="546099"/>
                </a:lnTo>
                <a:lnTo>
                  <a:pt x="1190784" y="596899"/>
                </a:lnTo>
                <a:lnTo>
                  <a:pt x="1162625" y="622299"/>
                </a:lnTo>
                <a:close/>
              </a:path>
              <a:path w="2091055" h="4102100">
                <a:moveTo>
                  <a:pt x="1731228" y="406399"/>
                </a:moveTo>
                <a:lnTo>
                  <a:pt x="1640226" y="406399"/>
                </a:lnTo>
                <a:lnTo>
                  <a:pt x="1597488" y="393699"/>
                </a:lnTo>
                <a:lnTo>
                  <a:pt x="1558173" y="368299"/>
                </a:lnTo>
                <a:lnTo>
                  <a:pt x="1523468" y="342899"/>
                </a:lnTo>
                <a:lnTo>
                  <a:pt x="1494561" y="304799"/>
                </a:lnTo>
                <a:lnTo>
                  <a:pt x="1472637" y="266699"/>
                </a:lnTo>
                <a:lnTo>
                  <a:pt x="1428460" y="165099"/>
                </a:lnTo>
                <a:lnTo>
                  <a:pt x="1502600" y="165099"/>
                </a:lnTo>
                <a:lnTo>
                  <a:pt x="1532988" y="241299"/>
                </a:lnTo>
                <a:lnTo>
                  <a:pt x="1556426" y="279399"/>
                </a:lnTo>
                <a:lnTo>
                  <a:pt x="1589007" y="317499"/>
                </a:lnTo>
                <a:lnTo>
                  <a:pt x="1628414" y="330199"/>
                </a:lnTo>
                <a:lnTo>
                  <a:pt x="1672335" y="342899"/>
                </a:lnTo>
                <a:lnTo>
                  <a:pt x="1849316" y="342899"/>
                </a:lnTo>
                <a:lnTo>
                  <a:pt x="1814974" y="368299"/>
                </a:lnTo>
                <a:lnTo>
                  <a:pt x="1775328" y="393699"/>
                </a:lnTo>
                <a:lnTo>
                  <a:pt x="1731228" y="406399"/>
                </a:lnTo>
                <a:close/>
              </a:path>
              <a:path w="2091055" h="4102100">
                <a:moveTo>
                  <a:pt x="515875" y="1219199"/>
                </a:moveTo>
                <a:lnTo>
                  <a:pt x="426517" y="1219199"/>
                </a:lnTo>
                <a:lnTo>
                  <a:pt x="382299" y="1206499"/>
                </a:lnTo>
                <a:lnTo>
                  <a:pt x="275615" y="1155699"/>
                </a:lnTo>
                <a:lnTo>
                  <a:pt x="496810" y="1155699"/>
                </a:lnTo>
                <a:lnTo>
                  <a:pt x="539489" y="1142999"/>
                </a:lnTo>
                <a:lnTo>
                  <a:pt x="577440" y="1117599"/>
                </a:lnTo>
                <a:lnTo>
                  <a:pt x="608150" y="1079499"/>
                </a:lnTo>
                <a:lnTo>
                  <a:pt x="628194" y="1041399"/>
                </a:lnTo>
                <a:lnTo>
                  <a:pt x="635918" y="990599"/>
                </a:lnTo>
                <a:lnTo>
                  <a:pt x="631582" y="952499"/>
                </a:lnTo>
                <a:lnTo>
                  <a:pt x="615443" y="914399"/>
                </a:lnTo>
                <a:lnTo>
                  <a:pt x="587760" y="876299"/>
                </a:lnTo>
                <a:lnTo>
                  <a:pt x="484866" y="774699"/>
                </a:lnTo>
                <a:lnTo>
                  <a:pt x="477958" y="761999"/>
                </a:lnTo>
                <a:lnTo>
                  <a:pt x="475305" y="749299"/>
                </a:lnTo>
                <a:lnTo>
                  <a:pt x="476958" y="736599"/>
                </a:lnTo>
                <a:lnTo>
                  <a:pt x="482971" y="723899"/>
                </a:lnTo>
                <a:lnTo>
                  <a:pt x="516035" y="685799"/>
                </a:lnTo>
                <a:lnTo>
                  <a:pt x="550083" y="647699"/>
                </a:lnTo>
                <a:lnTo>
                  <a:pt x="585073" y="609599"/>
                </a:lnTo>
                <a:lnTo>
                  <a:pt x="620966" y="584199"/>
                </a:lnTo>
                <a:lnTo>
                  <a:pt x="657721" y="546099"/>
                </a:lnTo>
                <a:lnTo>
                  <a:pt x="695298" y="507999"/>
                </a:lnTo>
                <a:lnTo>
                  <a:pt x="733655" y="469899"/>
                </a:lnTo>
                <a:lnTo>
                  <a:pt x="767667" y="469899"/>
                </a:lnTo>
                <a:lnTo>
                  <a:pt x="777799" y="482599"/>
                </a:lnTo>
                <a:lnTo>
                  <a:pt x="841332" y="546099"/>
                </a:lnTo>
                <a:lnTo>
                  <a:pt x="752933" y="546099"/>
                </a:lnTo>
                <a:lnTo>
                  <a:pt x="717601" y="571499"/>
                </a:lnTo>
                <a:lnTo>
                  <a:pt x="682989" y="609599"/>
                </a:lnTo>
                <a:lnTo>
                  <a:pt x="649133" y="647699"/>
                </a:lnTo>
                <a:lnTo>
                  <a:pt x="616066" y="673099"/>
                </a:lnTo>
                <a:lnTo>
                  <a:pt x="583823" y="711199"/>
                </a:lnTo>
                <a:lnTo>
                  <a:pt x="552439" y="749299"/>
                </a:lnTo>
                <a:lnTo>
                  <a:pt x="633963" y="825499"/>
                </a:lnTo>
                <a:lnTo>
                  <a:pt x="663193" y="863599"/>
                </a:lnTo>
                <a:lnTo>
                  <a:pt x="684252" y="901699"/>
                </a:lnTo>
                <a:lnTo>
                  <a:pt x="697010" y="939799"/>
                </a:lnTo>
                <a:lnTo>
                  <a:pt x="701339" y="990599"/>
                </a:lnTo>
                <a:lnTo>
                  <a:pt x="697109" y="1028699"/>
                </a:lnTo>
                <a:lnTo>
                  <a:pt x="684191" y="1079499"/>
                </a:lnTo>
                <a:lnTo>
                  <a:pt x="662456" y="1117599"/>
                </a:lnTo>
                <a:lnTo>
                  <a:pt x="633025" y="1155699"/>
                </a:lnTo>
                <a:lnTo>
                  <a:pt x="597932" y="1181099"/>
                </a:lnTo>
                <a:lnTo>
                  <a:pt x="558456" y="1206499"/>
                </a:lnTo>
                <a:lnTo>
                  <a:pt x="515875" y="1219199"/>
                </a:lnTo>
                <a:close/>
              </a:path>
              <a:path w="2091055" h="4102100">
                <a:moveTo>
                  <a:pt x="997643" y="698499"/>
                </a:moveTo>
                <a:lnTo>
                  <a:pt x="909727" y="673099"/>
                </a:lnTo>
                <a:lnTo>
                  <a:pt x="869384" y="660399"/>
                </a:lnTo>
                <a:lnTo>
                  <a:pt x="833249" y="622299"/>
                </a:lnTo>
                <a:lnTo>
                  <a:pt x="752933" y="546099"/>
                </a:lnTo>
                <a:lnTo>
                  <a:pt x="841332" y="546099"/>
                </a:lnTo>
                <a:lnTo>
                  <a:pt x="879452" y="584199"/>
                </a:lnTo>
                <a:lnTo>
                  <a:pt x="916766" y="609599"/>
                </a:lnTo>
                <a:lnTo>
                  <a:pt x="959228" y="622299"/>
                </a:lnTo>
                <a:lnTo>
                  <a:pt x="1162625" y="622299"/>
                </a:lnTo>
                <a:lnTo>
                  <a:pt x="1127358" y="660399"/>
                </a:lnTo>
                <a:lnTo>
                  <a:pt x="1086206" y="673099"/>
                </a:lnTo>
                <a:lnTo>
                  <a:pt x="997643" y="698499"/>
                </a:lnTo>
                <a:close/>
              </a:path>
              <a:path w="2091055" h="4102100">
                <a:moveTo>
                  <a:pt x="272804" y="3009899"/>
                </a:moveTo>
                <a:lnTo>
                  <a:pt x="238885" y="3009899"/>
                </a:lnTo>
                <a:lnTo>
                  <a:pt x="231307" y="2997199"/>
                </a:lnTo>
                <a:lnTo>
                  <a:pt x="208467" y="2946399"/>
                </a:lnTo>
                <a:lnTo>
                  <a:pt x="186734" y="2908299"/>
                </a:lnTo>
                <a:lnTo>
                  <a:pt x="166131" y="2857499"/>
                </a:lnTo>
                <a:lnTo>
                  <a:pt x="146681" y="2819399"/>
                </a:lnTo>
                <a:lnTo>
                  <a:pt x="128406" y="2768599"/>
                </a:lnTo>
                <a:lnTo>
                  <a:pt x="111331" y="2717799"/>
                </a:lnTo>
                <a:lnTo>
                  <a:pt x="95476" y="2666999"/>
                </a:lnTo>
                <a:lnTo>
                  <a:pt x="94021" y="2654299"/>
                </a:lnTo>
                <a:lnTo>
                  <a:pt x="96996" y="2641599"/>
                </a:lnTo>
                <a:lnTo>
                  <a:pt x="103867" y="2641599"/>
                </a:lnTo>
                <a:lnTo>
                  <a:pt x="114101" y="2628899"/>
                </a:lnTo>
                <a:lnTo>
                  <a:pt x="248690" y="2578099"/>
                </a:lnTo>
                <a:lnTo>
                  <a:pt x="288379" y="2552699"/>
                </a:lnTo>
                <a:lnTo>
                  <a:pt x="319368" y="2514599"/>
                </a:lnTo>
                <a:lnTo>
                  <a:pt x="340412" y="2476499"/>
                </a:lnTo>
                <a:lnTo>
                  <a:pt x="350259" y="2438399"/>
                </a:lnTo>
                <a:lnTo>
                  <a:pt x="347663" y="2387599"/>
                </a:lnTo>
                <a:lnTo>
                  <a:pt x="332409" y="2349499"/>
                </a:lnTo>
                <a:lnTo>
                  <a:pt x="306514" y="2311399"/>
                </a:lnTo>
                <a:lnTo>
                  <a:pt x="272015" y="2285999"/>
                </a:lnTo>
                <a:lnTo>
                  <a:pt x="230953" y="2260599"/>
                </a:lnTo>
                <a:lnTo>
                  <a:pt x="28055" y="2260599"/>
                </a:lnTo>
                <a:lnTo>
                  <a:pt x="17999" y="2247899"/>
                </a:lnTo>
                <a:lnTo>
                  <a:pt x="4259" y="2184399"/>
                </a:lnTo>
                <a:lnTo>
                  <a:pt x="1899" y="2133599"/>
                </a:lnTo>
                <a:lnTo>
                  <a:pt x="476" y="2095499"/>
                </a:lnTo>
                <a:lnTo>
                  <a:pt x="0" y="2044699"/>
                </a:lnTo>
                <a:lnTo>
                  <a:pt x="476" y="2006599"/>
                </a:lnTo>
                <a:lnTo>
                  <a:pt x="1903" y="1955799"/>
                </a:lnTo>
                <a:lnTo>
                  <a:pt x="4273" y="1917699"/>
                </a:lnTo>
                <a:lnTo>
                  <a:pt x="7580" y="1866899"/>
                </a:lnTo>
                <a:lnTo>
                  <a:pt x="10882" y="1866899"/>
                </a:lnTo>
                <a:lnTo>
                  <a:pt x="18020" y="1854199"/>
                </a:lnTo>
                <a:lnTo>
                  <a:pt x="28074" y="1841499"/>
                </a:lnTo>
                <a:lnTo>
                  <a:pt x="230995" y="1841499"/>
                </a:lnTo>
                <a:lnTo>
                  <a:pt x="272030" y="1816099"/>
                </a:lnTo>
                <a:lnTo>
                  <a:pt x="306499" y="1790699"/>
                </a:lnTo>
                <a:lnTo>
                  <a:pt x="332367" y="1752599"/>
                </a:lnTo>
                <a:lnTo>
                  <a:pt x="347598" y="1714499"/>
                </a:lnTo>
                <a:lnTo>
                  <a:pt x="350209" y="1663699"/>
                </a:lnTo>
                <a:lnTo>
                  <a:pt x="340366" y="1625599"/>
                </a:lnTo>
                <a:lnTo>
                  <a:pt x="319312" y="1574799"/>
                </a:lnTo>
                <a:lnTo>
                  <a:pt x="288295" y="1549399"/>
                </a:lnTo>
                <a:lnTo>
                  <a:pt x="248560" y="1523999"/>
                </a:lnTo>
                <a:lnTo>
                  <a:pt x="114069" y="1473199"/>
                </a:lnTo>
                <a:lnTo>
                  <a:pt x="103839" y="1460499"/>
                </a:lnTo>
                <a:lnTo>
                  <a:pt x="96975" y="1447799"/>
                </a:lnTo>
                <a:lnTo>
                  <a:pt x="94002" y="1435099"/>
                </a:lnTo>
                <a:lnTo>
                  <a:pt x="95444" y="1435099"/>
                </a:lnTo>
                <a:lnTo>
                  <a:pt x="111298" y="1384299"/>
                </a:lnTo>
                <a:lnTo>
                  <a:pt x="128374" y="1333499"/>
                </a:lnTo>
                <a:lnTo>
                  <a:pt x="146648" y="1282699"/>
                </a:lnTo>
                <a:lnTo>
                  <a:pt x="166098" y="1244599"/>
                </a:lnTo>
                <a:lnTo>
                  <a:pt x="186701" y="1193799"/>
                </a:lnTo>
                <a:lnTo>
                  <a:pt x="208434" y="1142999"/>
                </a:lnTo>
                <a:lnTo>
                  <a:pt x="238866" y="1092199"/>
                </a:lnTo>
                <a:lnTo>
                  <a:pt x="249095" y="1092199"/>
                </a:lnTo>
                <a:lnTo>
                  <a:pt x="260788" y="1079499"/>
                </a:lnTo>
                <a:lnTo>
                  <a:pt x="272772" y="1092199"/>
                </a:lnTo>
                <a:lnTo>
                  <a:pt x="407328" y="1142999"/>
                </a:lnTo>
                <a:lnTo>
                  <a:pt x="451919" y="1155699"/>
                </a:lnTo>
                <a:lnTo>
                  <a:pt x="275615" y="1155699"/>
                </a:lnTo>
                <a:lnTo>
                  <a:pt x="254923" y="1206499"/>
                </a:lnTo>
                <a:lnTo>
                  <a:pt x="235241" y="1244599"/>
                </a:lnTo>
                <a:lnTo>
                  <a:pt x="216587" y="1282699"/>
                </a:lnTo>
                <a:lnTo>
                  <a:pt x="198978" y="1333499"/>
                </a:lnTo>
                <a:lnTo>
                  <a:pt x="182433" y="1371599"/>
                </a:lnTo>
                <a:lnTo>
                  <a:pt x="166970" y="1422399"/>
                </a:lnTo>
                <a:lnTo>
                  <a:pt x="273589" y="1460499"/>
                </a:lnTo>
                <a:lnTo>
                  <a:pt x="314334" y="1485899"/>
                </a:lnTo>
                <a:lnTo>
                  <a:pt x="349129" y="1511299"/>
                </a:lnTo>
                <a:lnTo>
                  <a:pt x="377341" y="1549399"/>
                </a:lnTo>
                <a:lnTo>
                  <a:pt x="398338" y="1587499"/>
                </a:lnTo>
                <a:lnTo>
                  <a:pt x="411486" y="1625599"/>
                </a:lnTo>
                <a:lnTo>
                  <a:pt x="416153" y="1676399"/>
                </a:lnTo>
                <a:lnTo>
                  <a:pt x="411707" y="1727199"/>
                </a:lnTo>
                <a:lnTo>
                  <a:pt x="398178" y="1765299"/>
                </a:lnTo>
                <a:lnTo>
                  <a:pt x="376656" y="1803399"/>
                </a:lnTo>
                <a:lnTo>
                  <a:pt x="348179" y="1841499"/>
                </a:lnTo>
                <a:lnTo>
                  <a:pt x="313784" y="1866899"/>
                </a:lnTo>
                <a:lnTo>
                  <a:pt x="274508" y="1892299"/>
                </a:lnTo>
                <a:lnTo>
                  <a:pt x="231389" y="1904999"/>
                </a:lnTo>
                <a:lnTo>
                  <a:pt x="70316" y="1904999"/>
                </a:lnTo>
                <a:lnTo>
                  <a:pt x="68162" y="1943099"/>
                </a:lnTo>
                <a:lnTo>
                  <a:pt x="66608" y="1981199"/>
                </a:lnTo>
                <a:lnTo>
                  <a:pt x="65666" y="2019299"/>
                </a:lnTo>
                <a:lnTo>
                  <a:pt x="65350" y="2044699"/>
                </a:lnTo>
                <a:lnTo>
                  <a:pt x="65666" y="2082799"/>
                </a:lnTo>
                <a:lnTo>
                  <a:pt x="66608" y="2120899"/>
                </a:lnTo>
                <a:lnTo>
                  <a:pt x="68162" y="2158999"/>
                </a:lnTo>
                <a:lnTo>
                  <a:pt x="70316" y="2197099"/>
                </a:lnTo>
                <a:lnTo>
                  <a:pt x="231317" y="2197099"/>
                </a:lnTo>
                <a:lnTo>
                  <a:pt x="274459" y="2209799"/>
                </a:lnTo>
                <a:lnTo>
                  <a:pt x="313755" y="2235199"/>
                </a:lnTo>
                <a:lnTo>
                  <a:pt x="348167" y="2260599"/>
                </a:lnTo>
                <a:lnTo>
                  <a:pt x="376660" y="2298699"/>
                </a:lnTo>
                <a:lnTo>
                  <a:pt x="398197" y="2336799"/>
                </a:lnTo>
                <a:lnTo>
                  <a:pt x="411739" y="2374899"/>
                </a:lnTo>
                <a:lnTo>
                  <a:pt x="416174" y="2425699"/>
                </a:lnTo>
                <a:lnTo>
                  <a:pt x="411500" y="2463799"/>
                </a:lnTo>
                <a:lnTo>
                  <a:pt x="398352" y="2514599"/>
                </a:lnTo>
                <a:lnTo>
                  <a:pt x="377362" y="2552699"/>
                </a:lnTo>
                <a:lnTo>
                  <a:pt x="349165" y="2578099"/>
                </a:lnTo>
                <a:lnTo>
                  <a:pt x="314396" y="2616199"/>
                </a:lnTo>
                <a:lnTo>
                  <a:pt x="273687" y="2628899"/>
                </a:lnTo>
                <a:lnTo>
                  <a:pt x="166970" y="2679699"/>
                </a:lnTo>
                <a:lnTo>
                  <a:pt x="182433" y="2717799"/>
                </a:lnTo>
                <a:lnTo>
                  <a:pt x="198978" y="2768599"/>
                </a:lnTo>
                <a:lnTo>
                  <a:pt x="216587" y="2806699"/>
                </a:lnTo>
                <a:lnTo>
                  <a:pt x="235241" y="2857499"/>
                </a:lnTo>
                <a:lnTo>
                  <a:pt x="254923" y="2895599"/>
                </a:lnTo>
                <a:lnTo>
                  <a:pt x="275615" y="2946399"/>
                </a:lnTo>
                <a:lnTo>
                  <a:pt x="452050" y="2946399"/>
                </a:lnTo>
                <a:lnTo>
                  <a:pt x="407524" y="2959099"/>
                </a:lnTo>
                <a:lnTo>
                  <a:pt x="272804" y="3009899"/>
                </a:lnTo>
                <a:close/>
              </a:path>
              <a:path w="2091055" h="4102100">
                <a:moveTo>
                  <a:pt x="767681" y="3632199"/>
                </a:moveTo>
                <a:lnTo>
                  <a:pt x="744353" y="3632199"/>
                </a:lnTo>
                <a:lnTo>
                  <a:pt x="733688" y="3619499"/>
                </a:lnTo>
                <a:lnTo>
                  <a:pt x="695331" y="3594099"/>
                </a:lnTo>
                <a:lnTo>
                  <a:pt x="657754" y="3555999"/>
                </a:lnTo>
                <a:lnTo>
                  <a:pt x="620999" y="3517899"/>
                </a:lnTo>
                <a:lnTo>
                  <a:pt x="585106" y="3479799"/>
                </a:lnTo>
                <a:lnTo>
                  <a:pt x="550115" y="3454399"/>
                </a:lnTo>
                <a:lnTo>
                  <a:pt x="516068" y="3416299"/>
                </a:lnTo>
                <a:lnTo>
                  <a:pt x="483004" y="3378199"/>
                </a:lnTo>
                <a:lnTo>
                  <a:pt x="476996" y="3365499"/>
                </a:lnTo>
                <a:lnTo>
                  <a:pt x="475350" y="3352799"/>
                </a:lnTo>
                <a:lnTo>
                  <a:pt x="478005" y="3340099"/>
                </a:lnTo>
                <a:lnTo>
                  <a:pt x="484899" y="3327399"/>
                </a:lnTo>
                <a:lnTo>
                  <a:pt x="587662" y="3225799"/>
                </a:lnTo>
                <a:lnTo>
                  <a:pt x="615396" y="3187699"/>
                </a:lnTo>
                <a:lnTo>
                  <a:pt x="631568" y="3149599"/>
                </a:lnTo>
                <a:lnTo>
                  <a:pt x="635919" y="3098799"/>
                </a:lnTo>
                <a:lnTo>
                  <a:pt x="628189" y="3060699"/>
                </a:lnTo>
                <a:lnTo>
                  <a:pt x="608117" y="3022599"/>
                </a:lnTo>
                <a:lnTo>
                  <a:pt x="577456" y="2984499"/>
                </a:lnTo>
                <a:lnTo>
                  <a:pt x="539541" y="2959099"/>
                </a:lnTo>
                <a:lnTo>
                  <a:pt x="496897" y="2946399"/>
                </a:lnTo>
                <a:lnTo>
                  <a:pt x="275615" y="2946399"/>
                </a:lnTo>
                <a:lnTo>
                  <a:pt x="382462" y="2895599"/>
                </a:lnTo>
                <a:lnTo>
                  <a:pt x="426610" y="2882899"/>
                </a:lnTo>
                <a:lnTo>
                  <a:pt x="515884" y="2882899"/>
                </a:lnTo>
                <a:lnTo>
                  <a:pt x="558440" y="2895599"/>
                </a:lnTo>
                <a:lnTo>
                  <a:pt x="597895" y="2920999"/>
                </a:lnTo>
                <a:lnTo>
                  <a:pt x="632962" y="2946399"/>
                </a:lnTo>
                <a:lnTo>
                  <a:pt x="662358" y="2984499"/>
                </a:lnTo>
                <a:lnTo>
                  <a:pt x="684115" y="3022599"/>
                </a:lnTo>
                <a:lnTo>
                  <a:pt x="697044" y="3060699"/>
                </a:lnTo>
                <a:lnTo>
                  <a:pt x="701274" y="3111499"/>
                </a:lnTo>
                <a:lnTo>
                  <a:pt x="696934" y="3149599"/>
                </a:lnTo>
                <a:lnTo>
                  <a:pt x="684156" y="3200399"/>
                </a:lnTo>
                <a:lnTo>
                  <a:pt x="663068" y="3238499"/>
                </a:lnTo>
                <a:lnTo>
                  <a:pt x="633800" y="3276599"/>
                </a:lnTo>
                <a:lnTo>
                  <a:pt x="552439" y="3352799"/>
                </a:lnTo>
                <a:lnTo>
                  <a:pt x="583823" y="3390899"/>
                </a:lnTo>
                <a:lnTo>
                  <a:pt x="616067" y="3428999"/>
                </a:lnTo>
                <a:lnTo>
                  <a:pt x="649137" y="3454399"/>
                </a:lnTo>
                <a:lnTo>
                  <a:pt x="682999" y="3492499"/>
                </a:lnTo>
                <a:lnTo>
                  <a:pt x="717620" y="3517899"/>
                </a:lnTo>
                <a:lnTo>
                  <a:pt x="752966" y="3555999"/>
                </a:lnTo>
                <a:lnTo>
                  <a:pt x="842120" y="3555999"/>
                </a:lnTo>
                <a:lnTo>
                  <a:pt x="777832" y="3619499"/>
                </a:lnTo>
                <a:lnTo>
                  <a:pt x="767681" y="3632199"/>
                </a:lnTo>
                <a:close/>
              </a:path>
              <a:path w="2091055" h="4102100">
                <a:moveTo>
                  <a:pt x="842120" y="3555999"/>
                </a:moveTo>
                <a:lnTo>
                  <a:pt x="752966" y="3555999"/>
                </a:lnTo>
                <a:lnTo>
                  <a:pt x="834458" y="3467099"/>
                </a:lnTo>
                <a:lnTo>
                  <a:pt x="870285" y="3441699"/>
                </a:lnTo>
                <a:lnTo>
                  <a:pt x="910275" y="3416299"/>
                </a:lnTo>
                <a:lnTo>
                  <a:pt x="953095" y="3403599"/>
                </a:lnTo>
                <a:lnTo>
                  <a:pt x="1041886" y="3403599"/>
                </a:lnTo>
                <a:lnTo>
                  <a:pt x="1085190" y="3416299"/>
                </a:lnTo>
                <a:lnTo>
                  <a:pt x="1125986" y="3441699"/>
                </a:lnTo>
                <a:lnTo>
                  <a:pt x="1149690" y="3467099"/>
                </a:lnTo>
                <a:lnTo>
                  <a:pt x="1003878" y="3467099"/>
                </a:lnTo>
                <a:lnTo>
                  <a:pt x="959455" y="3479799"/>
                </a:lnTo>
                <a:lnTo>
                  <a:pt x="917516" y="3492499"/>
                </a:lnTo>
                <a:lnTo>
                  <a:pt x="880693" y="3517899"/>
                </a:lnTo>
                <a:lnTo>
                  <a:pt x="842120" y="3555999"/>
                </a:lnTo>
                <a:close/>
              </a:path>
              <a:path w="2091055" h="4102100">
                <a:moveTo>
                  <a:pt x="1460910" y="4013199"/>
                </a:moveTo>
                <a:lnTo>
                  <a:pt x="1437217" y="4013199"/>
                </a:lnTo>
                <a:lnTo>
                  <a:pt x="1389187" y="4000499"/>
                </a:lnTo>
                <a:lnTo>
                  <a:pt x="1341480" y="3975099"/>
                </a:lnTo>
                <a:lnTo>
                  <a:pt x="1294150" y="3962399"/>
                </a:lnTo>
                <a:lnTo>
                  <a:pt x="1247250" y="3936999"/>
                </a:lnTo>
                <a:lnTo>
                  <a:pt x="1200836" y="3924299"/>
                </a:lnTo>
                <a:lnTo>
                  <a:pt x="1109681" y="3873499"/>
                </a:lnTo>
                <a:lnTo>
                  <a:pt x="1100071" y="3873499"/>
                </a:lnTo>
                <a:lnTo>
                  <a:pt x="1094070" y="3860799"/>
                </a:lnTo>
                <a:lnTo>
                  <a:pt x="1092101" y="3848099"/>
                </a:lnTo>
                <a:lnTo>
                  <a:pt x="1094585" y="3835399"/>
                </a:lnTo>
                <a:lnTo>
                  <a:pt x="1150362" y="3695699"/>
                </a:lnTo>
                <a:lnTo>
                  <a:pt x="1161855" y="3657599"/>
                </a:lnTo>
                <a:lnTo>
                  <a:pt x="1160771" y="3606799"/>
                </a:lnTo>
                <a:lnTo>
                  <a:pt x="1147868" y="3568699"/>
                </a:lnTo>
                <a:lnTo>
                  <a:pt x="1123908" y="3530599"/>
                </a:lnTo>
                <a:lnTo>
                  <a:pt x="1089651" y="3492499"/>
                </a:lnTo>
                <a:lnTo>
                  <a:pt x="1048154" y="3479799"/>
                </a:lnTo>
                <a:lnTo>
                  <a:pt x="1003878" y="3467099"/>
                </a:lnTo>
                <a:lnTo>
                  <a:pt x="1149690" y="3467099"/>
                </a:lnTo>
                <a:lnTo>
                  <a:pt x="1161543" y="3479799"/>
                </a:lnTo>
                <a:lnTo>
                  <a:pt x="1189927" y="3505199"/>
                </a:lnTo>
                <a:lnTo>
                  <a:pt x="1210751" y="3543299"/>
                </a:lnTo>
                <a:lnTo>
                  <a:pt x="1223629" y="3594099"/>
                </a:lnTo>
                <a:lnTo>
                  <a:pt x="1228173" y="3632199"/>
                </a:lnTo>
                <a:lnTo>
                  <a:pt x="1223997" y="3682999"/>
                </a:lnTo>
                <a:lnTo>
                  <a:pt x="1210713" y="3721099"/>
                </a:lnTo>
                <a:lnTo>
                  <a:pt x="1166470" y="3835399"/>
                </a:lnTo>
                <a:lnTo>
                  <a:pt x="1209020" y="3848099"/>
                </a:lnTo>
                <a:lnTo>
                  <a:pt x="1252073" y="3873499"/>
                </a:lnTo>
                <a:lnTo>
                  <a:pt x="1295586" y="3886199"/>
                </a:lnTo>
                <a:lnTo>
                  <a:pt x="1339513" y="3911599"/>
                </a:lnTo>
                <a:lnTo>
                  <a:pt x="1428427" y="3936999"/>
                </a:lnTo>
                <a:lnTo>
                  <a:pt x="1498308" y="3936999"/>
                </a:lnTo>
                <a:lnTo>
                  <a:pt x="1477277" y="3987799"/>
                </a:lnTo>
                <a:lnTo>
                  <a:pt x="1470562" y="4000499"/>
                </a:lnTo>
                <a:lnTo>
                  <a:pt x="1460910" y="4013199"/>
                </a:lnTo>
                <a:close/>
              </a:path>
              <a:path w="2091055" h="4102100">
                <a:moveTo>
                  <a:pt x="1498308" y="3936999"/>
                </a:moveTo>
                <a:lnTo>
                  <a:pt x="1428427" y="3936999"/>
                </a:lnTo>
                <a:lnTo>
                  <a:pt x="1474695" y="3822699"/>
                </a:lnTo>
                <a:lnTo>
                  <a:pt x="1495956" y="3784599"/>
                </a:lnTo>
                <a:lnTo>
                  <a:pt x="1523996" y="3759199"/>
                </a:lnTo>
                <a:lnTo>
                  <a:pt x="1557669" y="3721099"/>
                </a:lnTo>
                <a:lnTo>
                  <a:pt x="1595834" y="3708399"/>
                </a:lnTo>
                <a:lnTo>
                  <a:pt x="1637346" y="3695699"/>
                </a:lnTo>
                <a:lnTo>
                  <a:pt x="1736325" y="3695699"/>
                </a:lnTo>
                <a:lnTo>
                  <a:pt x="1779215" y="3708399"/>
                </a:lnTo>
                <a:lnTo>
                  <a:pt x="1817768" y="3733799"/>
                </a:lnTo>
                <a:lnTo>
                  <a:pt x="1851159" y="3759199"/>
                </a:lnTo>
                <a:lnTo>
                  <a:pt x="1626718" y="3759199"/>
                </a:lnTo>
                <a:lnTo>
                  <a:pt x="1588894" y="3784599"/>
                </a:lnTo>
                <a:lnTo>
                  <a:pt x="1557615" y="3809999"/>
                </a:lnTo>
                <a:lnTo>
                  <a:pt x="1535112" y="3848099"/>
                </a:lnTo>
                <a:lnTo>
                  <a:pt x="1498308" y="3936999"/>
                </a:lnTo>
                <a:close/>
              </a:path>
              <a:path w="2091055" h="4102100">
                <a:moveTo>
                  <a:pt x="2081387" y="4102099"/>
                </a:moveTo>
                <a:lnTo>
                  <a:pt x="1881174" y="4102099"/>
                </a:lnTo>
                <a:lnTo>
                  <a:pt x="1869362" y="4089399"/>
                </a:lnTo>
                <a:lnTo>
                  <a:pt x="1859878" y="4089399"/>
                </a:lnTo>
                <a:lnTo>
                  <a:pt x="1853568" y="4076699"/>
                </a:lnTo>
                <a:lnTo>
                  <a:pt x="1851277" y="4063999"/>
                </a:lnTo>
                <a:lnTo>
                  <a:pt x="1851277" y="3911599"/>
                </a:lnTo>
                <a:lnTo>
                  <a:pt x="1845098" y="3873499"/>
                </a:lnTo>
                <a:lnTo>
                  <a:pt x="1827631" y="3835399"/>
                </a:lnTo>
                <a:lnTo>
                  <a:pt x="1800481" y="3797299"/>
                </a:lnTo>
                <a:lnTo>
                  <a:pt x="1765253" y="3771899"/>
                </a:lnTo>
                <a:lnTo>
                  <a:pt x="1723549" y="3759199"/>
                </a:lnTo>
                <a:lnTo>
                  <a:pt x="1851159" y="3759199"/>
                </a:lnTo>
                <a:lnTo>
                  <a:pt x="1878565" y="3784599"/>
                </a:lnTo>
                <a:lnTo>
                  <a:pt x="1899161" y="3822699"/>
                </a:lnTo>
                <a:lnTo>
                  <a:pt x="1912123" y="3873499"/>
                </a:lnTo>
                <a:lnTo>
                  <a:pt x="1916627" y="3911599"/>
                </a:lnTo>
                <a:lnTo>
                  <a:pt x="1916627" y="4038599"/>
                </a:lnTo>
                <a:lnTo>
                  <a:pt x="2090949" y="4038599"/>
                </a:lnTo>
                <a:lnTo>
                  <a:pt x="2090949" y="4076699"/>
                </a:lnTo>
                <a:lnTo>
                  <a:pt x="2088384" y="4089399"/>
                </a:lnTo>
                <a:lnTo>
                  <a:pt x="2081387" y="41020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97504" y="1112329"/>
            <a:ext cx="15091233" cy="109004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l" rtl="0">
              <a:lnSpc>
                <a:spcPct val="100000"/>
              </a:lnSpc>
              <a:spcBef>
                <a:spcPts val="100"/>
              </a:spcBef>
            </a:pPr>
            <a:r>
              <a:rPr lang="en-US" sz="7000" dirty="0">
                <a:latin typeface="Arial Black"/>
                <a:cs typeface="Arial Black"/>
              </a:rPr>
              <a:t>1.	Plan for Process Variations</a:t>
            </a:r>
            <a:endParaRPr sz="7000" dirty="0">
              <a:latin typeface="Arial Black"/>
              <a:cs typeface="Arial Black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31503" y="2987842"/>
            <a:ext cx="12642215" cy="5112682"/>
          </a:xfrm>
          <a:prstGeom prst="rect">
            <a:avLst/>
          </a:prstGeom>
          <a:solidFill>
            <a:srgbClr val="65A6B1"/>
          </a:solidFill>
        </p:spPr>
        <p:txBody>
          <a:bodyPr vert="horz" wrap="square" lIns="0" tIns="148590" rIns="0" bIns="0" rtlCol="0">
            <a:spAutoFit/>
          </a:bodyPr>
          <a:lstStyle/>
          <a:p>
            <a:pPr marL="876300" marR="305435" indent="-571500" algn="l" rtl="0">
              <a:lnSpc>
                <a:spcPct val="115700"/>
              </a:lnSpc>
              <a:spcBef>
                <a:spcPts val="1170"/>
              </a:spcBef>
              <a:buFont typeface="Courier New" pitchFamily="49" charset="0"/>
              <a:buChar char="o"/>
            </a:pPr>
            <a:endParaRPr lang="en-US" sz="1200" dirty="0" smtClean="0">
              <a:latin typeface="Arial Black"/>
              <a:cs typeface="Arial Black"/>
            </a:endParaRPr>
          </a:p>
          <a:p>
            <a:pPr marL="876300" marR="305435" indent="-571500" algn="l" rtl="0">
              <a:lnSpc>
                <a:spcPct val="115700"/>
              </a:lnSpc>
              <a:spcBef>
                <a:spcPts val="1170"/>
              </a:spcBef>
              <a:buFont typeface="Courier New" pitchFamily="49" charset="0"/>
              <a:buChar char="o"/>
            </a:pPr>
            <a:r>
              <a:rPr lang="en-US" sz="3200" dirty="0" smtClean="0">
                <a:latin typeface="Arial Black"/>
                <a:cs typeface="Arial Black"/>
              </a:rPr>
              <a:t>Recognize that with modern semiconductor technologies, process variations increase clock uncertainty. </a:t>
            </a:r>
          </a:p>
          <a:p>
            <a:pPr marL="876300" marR="305435" indent="-571500" algn="l" rtl="0">
              <a:lnSpc>
                <a:spcPct val="115700"/>
              </a:lnSpc>
              <a:spcBef>
                <a:spcPts val="1170"/>
              </a:spcBef>
              <a:buFont typeface="Courier New" pitchFamily="49" charset="0"/>
              <a:buChar char="o"/>
            </a:pPr>
            <a:r>
              <a:rPr lang="en-US" sz="3200" dirty="0" smtClean="0">
                <a:latin typeface="Arial Black"/>
                <a:cs typeface="Arial Black"/>
              </a:rPr>
              <a:t>Create clock generating circuits that are more resistant to these changes. </a:t>
            </a:r>
          </a:p>
          <a:p>
            <a:pPr marL="876300" marR="305435" indent="-571500" algn="l" rtl="0">
              <a:lnSpc>
                <a:spcPct val="115700"/>
              </a:lnSpc>
              <a:spcBef>
                <a:spcPts val="1170"/>
              </a:spcBef>
              <a:buFont typeface="Courier New" pitchFamily="49" charset="0"/>
              <a:buChar char="o"/>
            </a:pPr>
            <a:r>
              <a:rPr lang="en-US" sz="3200" dirty="0" smtClean="0">
                <a:latin typeface="Arial Black"/>
                <a:cs typeface="Arial Black"/>
              </a:rPr>
              <a:t>This might need considerable testing, adaptive adjusting, or redundancy.</a:t>
            </a:r>
          </a:p>
          <a:p>
            <a:pPr marL="876300" marR="305435" indent="-571500" algn="l" rtl="0">
              <a:lnSpc>
                <a:spcPct val="115700"/>
              </a:lnSpc>
              <a:spcBef>
                <a:spcPts val="1170"/>
              </a:spcBef>
              <a:buFont typeface="Courier New" pitchFamily="49" charset="0"/>
              <a:buChar char="o"/>
            </a:pPr>
            <a:endParaRPr sz="800" dirty="0">
              <a:latin typeface="Arial Black"/>
              <a:cs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28715102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EFE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6808135" y="2646718"/>
            <a:ext cx="1480185" cy="7640320"/>
          </a:xfrm>
          <a:custGeom>
            <a:avLst/>
            <a:gdLst/>
            <a:ahLst/>
            <a:cxnLst/>
            <a:rect l="l" t="t" r="r" b="b"/>
            <a:pathLst>
              <a:path w="1480184" h="7640320">
                <a:moveTo>
                  <a:pt x="0" y="7640268"/>
                </a:moveTo>
                <a:lnTo>
                  <a:pt x="0" y="0"/>
                </a:lnTo>
                <a:lnTo>
                  <a:pt x="1479857" y="0"/>
                </a:lnTo>
                <a:lnTo>
                  <a:pt x="1479857" y="7640268"/>
                </a:lnTo>
                <a:lnTo>
                  <a:pt x="0" y="7640268"/>
                </a:lnTo>
                <a:close/>
              </a:path>
            </a:pathLst>
          </a:custGeom>
          <a:solidFill>
            <a:srgbClr val="65A6B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297504" y="8611804"/>
            <a:ext cx="1467485" cy="1295400"/>
            <a:chOff x="297504" y="8611804"/>
            <a:chExt cx="1467485" cy="1295400"/>
          </a:xfrm>
        </p:grpSpPr>
        <p:sp>
          <p:nvSpPr>
            <p:cNvPr id="5" name="object 5"/>
            <p:cNvSpPr/>
            <p:nvPr/>
          </p:nvSpPr>
          <p:spPr>
            <a:xfrm>
              <a:off x="297504" y="8611804"/>
              <a:ext cx="1467485" cy="1295400"/>
            </a:xfrm>
            <a:custGeom>
              <a:avLst/>
              <a:gdLst/>
              <a:ahLst/>
              <a:cxnLst/>
              <a:rect l="l" t="t" r="r" b="b"/>
              <a:pathLst>
                <a:path w="1467485" h="1295400">
                  <a:moveTo>
                    <a:pt x="774808" y="594023"/>
                  </a:moveTo>
                  <a:lnTo>
                    <a:pt x="770017" y="590329"/>
                  </a:lnTo>
                  <a:lnTo>
                    <a:pt x="764838" y="587384"/>
                  </a:lnTo>
                  <a:lnTo>
                    <a:pt x="759299" y="585173"/>
                  </a:lnTo>
                  <a:lnTo>
                    <a:pt x="992807" y="181156"/>
                  </a:lnTo>
                  <a:lnTo>
                    <a:pt x="975472" y="165506"/>
                  </a:lnTo>
                  <a:lnTo>
                    <a:pt x="962192" y="146192"/>
                  </a:lnTo>
                  <a:lnTo>
                    <a:pt x="953692" y="123974"/>
                  </a:lnTo>
                  <a:lnTo>
                    <a:pt x="950697" y="99612"/>
                  </a:lnTo>
                  <a:lnTo>
                    <a:pt x="958483" y="60854"/>
                  </a:lnTo>
                  <a:lnTo>
                    <a:pt x="979742" y="29189"/>
                  </a:lnTo>
                  <a:lnTo>
                    <a:pt x="1011324" y="7833"/>
                  </a:lnTo>
                  <a:lnTo>
                    <a:pt x="1050080" y="0"/>
                  </a:lnTo>
                  <a:lnTo>
                    <a:pt x="1089054" y="7833"/>
                  </a:lnTo>
                  <a:lnTo>
                    <a:pt x="1120752" y="29189"/>
                  </a:lnTo>
                  <a:lnTo>
                    <a:pt x="1142056" y="60854"/>
                  </a:lnTo>
                  <a:lnTo>
                    <a:pt x="1149850" y="99612"/>
                  </a:lnTo>
                  <a:lnTo>
                    <a:pt x="1142056" y="138371"/>
                  </a:lnTo>
                  <a:lnTo>
                    <a:pt x="1120752" y="170036"/>
                  </a:lnTo>
                  <a:lnTo>
                    <a:pt x="1091112" y="190006"/>
                  </a:lnTo>
                  <a:lnTo>
                    <a:pt x="1008330" y="190006"/>
                  </a:lnTo>
                  <a:lnTo>
                    <a:pt x="774808" y="594023"/>
                  </a:lnTo>
                  <a:close/>
                </a:path>
                <a:path w="1467485" h="1295400">
                  <a:moveTo>
                    <a:pt x="1050080" y="199226"/>
                  </a:moveTo>
                  <a:lnTo>
                    <a:pt x="1039142" y="198616"/>
                  </a:lnTo>
                  <a:lnTo>
                    <a:pt x="1028514" y="196830"/>
                  </a:lnTo>
                  <a:lnTo>
                    <a:pt x="1018232" y="193937"/>
                  </a:lnTo>
                  <a:lnTo>
                    <a:pt x="1008330" y="190006"/>
                  </a:lnTo>
                  <a:lnTo>
                    <a:pt x="1091112" y="190006"/>
                  </a:lnTo>
                  <a:lnTo>
                    <a:pt x="1089054" y="191393"/>
                  </a:lnTo>
                  <a:lnTo>
                    <a:pt x="1050080" y="199226"/>
                  </a:lnTo>
                  <a:close/>
                </a:path>
                <a:path w="1467485" h="1295400">
                  <a:moveTo>
                    <a:pt x="1367101" y="747133"/>
                  </a:moveTo>
                  <a:lnTo>
                    <a:pt x="1330219" y="740118"/>
                  </a:lnTo>
                  <a:lnTo>
                    <a:pt x="1299535" y="720895"/>
                  </a:lnTo>
                  <a:lnTo>
                    <a:pt x="1277785" y="692193"/>
                  </a:lnTo>
                  <a:lnTo>
                    <a:pt x="1267705" y="656742"/>
                  </a:lnTo>
                  <a:lnTo>
                    <a:pt x="800315" y="656742"/>
                  </a:lnTo>
                  <a:lnTo>
                    <a:pt x="800675" y="653797"/>
                  </a:lnTo>
                  <a:lnTo>
                    <a:pt x="801049" y="650464"/>
                  </a:lnTo>
                  <a:lnTo>
                    <a:pt x="801049" y="644561"/>
                  </a:lnTo>
                  <a:lnTo>
                    <a:pt x="800315" y="638669"/>
                  </a:lnTo>
                  <a:lnTo>
                    <a:pt x="1267705" y="638669"/>
                  </a:lnTo>
                  <a:lnTo>
                    <a:pt x="1277785" y="603003"/>
                  </a:lnTo>
                  <a:lnTo>
                    <a:pt x="1299535" y="574190"/>
                  </a:lnTo>
                  <a:lnTo>
                    <a:pt x="1330219" y="554925"/>
                  </a:lnTo>
                  <a:lnTo>
                    <a:pt x="1367101" y="547905"/>
                  </a:lnTo>
                  <a:lnTo>
                    <a:pt x="1405915" y="555738"/>
                  </a:lnTo>
                  <a:lnTo>
                    <a:pt x="1437626" y="577095"/>
                  </a:lnTo>
                  <a:lnTo>
                    <a:pt x="1459013" y="608760"/>
                  </a:lnTo>
                  <a:lnTo>
                    <a:pt x="1466857" y="647519"/>
                  </a:lnTo>
                  <a:lnTo>
                    <a:pt x="1459013" y="686278"/>
                  </a:lnTo>
                  <a:lnTo>
                    <a:pt x="1437626" y="717943"/>
                  </a:lnTo>
                  <a:lnTo>
                    <a:pt x="1405915" y="739300"/>
                  </a:lnTo>
                  <a:lnTo>
                    <a:pt x="1367101" y="747133"/>
                  </a:lnTo>
                  <a:close/>
                </a:path>
                <a:path w="1467485" h="1295400">
                  <a:moveTo>
                    <a:pt x="1050080" y="1295038"/>
                  </a:moveTo>
                  <a:lnTo>
                    <a:pt x="1011324" y="1287205"/>
                  </a:lnTo>
                  <a:lnTo>
                    <a:pt x="979742" y="1265848"/>
                  </a:lnTo>
                  <a:lnTo>
                    <a:pt x="958483" y="1234183"/>
                  </a:lnTo>
                  <a:lnTo>
                    <a:pt x="950697" y="1195424"/>
                  </a:lnTo>
                  <a:lnTo>
                    <a:pt x="953692" y="1171120"/>
                  </a:lnTo>
                  <a:lnTo>
                    <a:pt x="962192" y="1149028"/>
                  </a:lnTo>
                  <a:lnTo>
                    <a:pt x="975472" y="1129842"/>
                  </a:lnTo>
                  <a:lnTo>
                    <a:pt x="992807" y="1114256"/>
                  </a:lnTo>
                  <a:lnTo>
                    <a:pt x="759299" y="709867"/>
                  </a:lnTo>
                  <a:lnTo>
                    <a:pt x="764838" y="707655"/>
                  </a:lnTo>
                  <a:lnTo>
                    <a:pt x="770017" y="704710"/>
                  </a:lnTo>
                  <a:lnTo>
                    <a:pt x="774808" y="701018"/>
                  </a:lnTo>
                  <a:lnTo>
                    <a:pt x="1008330" y="1105033"/>
                  </a:lnTo>
                  <a:lnTo>
                    <a:pt x="1090676" y="1105033"/>
                  </a:lnTo>
                  <a:lnTo>
                    <a:pt x="1120752" y="1125180"/>
                  </a:lnTo>
                  <a:lnTo>
                    <a:pt x="1142056" y="1156722"/>
                  </a:lnTo>
                  <a:lnTo>
                    <a:pt x="1149850" y="1195424"/>
                  </a:lnTo>
                  <a:lnTo>
                    <a:pt x="1142056" y="1234183"/>
                  </a:lnTo>
                  <a:lnTo>
                    <a:pt x="1120752" y="1265848"/>
                  </a:lnTo>
                  <a:lnTo>
                    <a:pt x="1089054" y="1287205"/>
                  </a:lnTo>
                  <a:lnTo>
                    <a:pt x="1050080" y="1295038"/>
                  </a:lnTo>
                  <a:close/>
                </a:path>
                <a:path w="1467485" h="1295400">
                  <a:moveTo>
                    <a:pt x="1090676" y="1105033"/>
                  </a:moveTo>
                  <a:lnTo>
                    <a:pt x="1008330" y="1105033"/>
                  </a:lnTo>
                  <a:lnTo>
                    <a:pt x="1018232" y="1101158"/>
                  </a:lnTo>
                  <a:lnTo>
                    <a:pt x="1028514" y="1098387"/>
                  </a:lnTo>
                  <a:lnTo>
                    <a:pt x="1039142" y="1096724"/>
                  </a:lnTo>
                  <a:lnTo>
                    <a:pt x="1050080" y="1096170"/>
                  </a:lnTo>
                  <a:lnTo>
                    <a:pt x="1089054" y="1103947"/>
                  </a:lnTo>
                  <a:lnTo>
                    <a:pt x="1090676" y="1105033"/>
                  </a:lnTo>
                  <a:close/>
                </a:path>
                <a:path w="1467485" h="1295400">
                  <a:moveTo>
                    <a:pt x="416782" y="199226"/>
                  </a:moveTo>
                  <a:lnTo>
                    <a:pt x="377813" y="191393"/>
                  </a:lnTo>
                  <a:lnTo>
                    <a:pt x="346118" y="170036"/>
                  </a:lnTo>
                  <a:lnTo>
                    <a:pt x="324815" y="138371"/>
                  </a:lnTo>
                  <a:lnTo>
                    <a:pt x="317021" y="99612"/>
                  </a:lnTo>
                  <a:lnTo>
                    <a:pt x="324815" y="60854"/>
                  </a:lnTo>
                  <a:lnTo>
                    <a:pt x="346118" y="29189"/>
                  </a:lnTo>
                  <a:lnTo>
                    <a:pt x="377813" y="7833"/>
                  </a:lnTo>
                  <a:lnTo>
                    <a:pt x="416782" y="0"/>
                  </a:lnTo>
                  <a:lnTo>
                    <a:pt x="455536" y="7833"/>
                  </a:lnTo>
                  <a:lnTo>
                    <a:pt x="487121" y="29189"/>
                  </a:lnTo>
                  <a:lnTo>
                    <a:pt x="508384" y="60854"/>
                  </a:lnTo>
                  <a:lnTo>
                    <a:pt x="516172" y="99612"/>
                  </a:lnTo>
                  <a:lnTo>
                    <a:pt x="513177" y="123974"/>
                  </a:lnTo>
                  <a:lnTo>
                    <a:pt x="504674" y="146192"/>
                  </a:lnTo>
                  <a:lnTo>
                    <a:pt x="491391" y="165506"/>
                  </a:lnTo>
                  <a:lnTo>
                    <a:pt x="474053" y="181156"/>
                  </a:lnTo>
                  <a:lnTo>
                    <a:pt x="479168" y="190006"/>
                  </a:lnTo>
                  <a:lnTo>
                    <a:pt x="458537" y="190006"/>
                  </a:lnTo>
                  <a:lnTo>
                    <a:pt x="448634" y="193937"/>
                  </a:lnTo>
                  <a:lnTo>
                    <a:pt x="438351" y="196830"/>
                  </a:lnTo>
                  <a:lnTo>
                    <a:pt x="427722" y="198616"/>
                  </a:lnTo>
                  <a:lnTo>
                    <a:pt x="416782" y="199226"/>
                  </a:lnTo>
                  <a:close/>
                </a:path>
                <a:path w="1467485" h="1295400">
                  <a:moveTo>
                    <a:pt x="692048" y="594023"/>
                  </a:moveTo>
                  <a:lnTo>
                    <a:pt x="458537" y="190006"/>
                  </a:lnTo>
                  <a:lnTo>
                    <a:pt x="479168" y="190006"/>
                  </a:lnTo>
                  <a:lnTo>
                    <a:pt x="707569" y="585173"/>
                  </a:lnTo>
                  <a:lnTo>
                    <a:pt x="702029" y="587384"/>
                  </a:lnTo>
                  <a:lnTo>
                    <a:pt x="696853" y="590329"/>
                  </a:lnTo>
                  <a:lnTo>
                    <a:pt x="692048" y="594023"/>
                  </a:lnTo>
                  <a:close/>
                </a:path>
                <a:path w="1467485" h="1295400">
                  <a:moveTo>
                    <a:pt x="99761" y="747133"/>
                  </a:moveTo>
                  <a:lnTo>
                    <a:pt x="60949" y="739300"/>
                  </a:lnTo>
                  <a:lnTo>
                    <a:pt x="29236" y="717943"/>
                  </a:lnTo>
                  <a:lnTo>
                    <a:pt x="7846" y="686278"/>
                  </a:lnTo>
                  <a:lnTo>
                    <a:pt x="0" y="647519"/>
                  </a:lnTo>
                  <a:lnTo>
                    <a:pt x="7846" y="608760"/>
                  </a:lnTo>
                  <a:lnTo>
                    <a:pt x="29236" y="577095"/>
                  </a:lnTo>
                  <a:lnTo>
                    <a:pt x="60949" y="555738"/>
                  </a:lnTo>
                  <a:lnTo>
                    <a:pt x="99761" y="547905"/>
                  </a:lnTo>
                  <a:lnTo>
                    <a:pt x="136648" y="554925"/>
                  </a:lnTo>
                  <a:lnTo>
                    <a:pt x="167332" y="574190"/>
                  </a:lnTo>
                  <a:lnTo>
                    <a:pt x="189079" y="603003"/>
                  </a:lnTo>
                  <a:lnTo>
                    <a:pt x="199152" y="638669"/>
                  </a:lnTo>
                  <a:lnTo>
                    <a:pt x="666558" y="638669"/>
                  </a:lnTo>
                  <a:lnTo>
                    <a:pt x="665815" y="644561"/>
                  </a:lnTo>
                  <a:lnTo>
                    <a:pt x="665815" y="650464"/>
                  </a:lnTo>
                  <a:lnTo>
                    <a:pt x="666186" y="653797"/>
                  </a:lnTo>
                  <a:lnTo>
                    <a:pt x="666558" y="656742"/>
                  </a:lnTo>
                  <a:lnTo>
                    <a:pt x="199152" y="656742"/>
                  </a:lnTo>
                  <a:lnTo>
                    <a:pt x="189079" y="692193"/>
                  </a:lnTo>
                  <a:lnTo>
                    <a:pt x="167332" y="720895"/>
                  </a:lnTo>
                  <a:lnTo>
                    <a:pt x="136648" y="740118"/>
                  </a:lnTo>
                  <a:lnTo>
                    <a:pt x="99761" y="747133"/>
                  </a:lnTo>
                  <a:close/>
                </a:path>
                <a:path w="1467485" h="1295400">
                  <a:moveTo>
                    <a:pt x="479379" y="1105033"/>
                  </a:moveTo>
                  <a:lnTo>
                    <a:pt x="458537" y="1105033"/>
                  </a:lnTo>
                  <a:lnTo>
                    <a:pt x="692048" y="701018"/>
                  </a:lnTo>
                  <a:lnTo>
                    <a:pt x="696853" y="704710"/>
                  </a:lnTo>
                  <a:lnTo>
                    <a:pt x="702029" y="707655"/>
                  </a:lnTo>
                  <a:lnTo>
                    <a:pt x="707569" y="709867"/>
                  </a:lnTo>
                  <a:lnTo>
                    <a:pt x="479379" y="1105033"/>
                  </a:lnTo>
                  <a:close/>
                </a:path>
                <a:path w="1467485" h="1295400">
                  <a:moveTo>
                    <a:pt x="416782" y="1295038"/>
                  </a:moveTo>
                  <a:lnTo>
                    <a:pt x="377813" y="1287205"/>
                  </a:lnTo>
                  <a:lnTo>
                    <a:pt x="346118" y="1265848"/>
                  </a:lnTo>
                  <a:lnTo>
                    <a:pt x="324815" y="1234183"/>
                  </a:lnTo>
                  <a:lnTo>
                    <a:pt x="317021" y="1195424"/>
                  </a:lnTo>
                  <a:lnTo>
                    <a:pt x="324815" y="1156722"/>
                  </a:lnTo>
                  <a:lnTo>
                    <a:pt x="346118" y="1125180"/>
                  </a:lnTo>
                  <a:lnTo>
                    <a:pt x="377813" y="1103947"/>
                  </a:lnTo>
                  <a:lnTo>
                    <a:pt x="416782" y="1096170"/>
                  </a:lnTo>
                  <a:lnTo>
                    <a:pt x="427722" y="1096724"/>
                  </a:lnTo>
                  <a:lnTo>
                    <a:pt x="438351" y="1098387"/>
                  </a:lnTo>
                  <a:lnTo>
                    <a:pt x="448634" y="1101158"/>
                  </a:lnTo>
                  <a:lnTo>
                    <a:pt x="458537" y="1105033"/>
                  </a:lnTo>
                  <a:lnTo>
                    <a:pt x="479379" y="1105033"/>
                  </a:lnTo>
                  <a:lnTo>
                    <a:pt x="474053" y="1114256"/>
                  </a:lnTo>
                  <a:lnTo>
                    <a:pt x="491391" y="1129842"/>
                  </a:lnTo>
                  <a:lnTo>
                    <a:pt x="504674" y="1149028"/>
                  </a:lnTo>
                  <a:lnTo>
                    <a:pt x="513177" y="1171120"/>
                  </a:lnTo>
                  <a:lnTo>
                    <a:pt x="516172" y="1195424"/>
                  </a:lnTo>
                  <a:lnTo>
                    <a:pt x="508384" y="1234183"/>
                  </a:lnTo>
                  <a:lnTo>
                    <a:pt x="487121" y="1265848"/>
                  </a:lnTo>
                  <a:lnTo>
                    <a:pt x="455536" y="1287205"/>
                  </a:lnTo>
                  <a:lnTo>
                    <a:pt x="416782" y="1295038"/>
                  </a:lnTo>
                  <a:close/>
                </a:path>
              </a:pathLst>
            </a:custGeom>
            <a:solidFill>
              <a:srgbClr val="65A6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15261" y="8795548"/>
              <a:ext cx="832485" cy="929005"/>
            </a:xfrm>
            <a:custGeom>
              <a:avLst/>
              <a:gdLst/>
              <a:ahLst/>
              <a:cxnLst/>
              <a:rect l="l" t="t" r="r" b="b"/>
              <a:pathLst>
                <a:path w="832485" h="929004">
                  <a:moveTo>
                    <a:pt x="406807" y="396990"/>
                  </a:moveTo>
                  <a:lnTo>
                    <a:pt x="406807" y="198868"/>
                  </a:lnTo>
                  <a:lnTo>
                    <a:pt x="371095" y="188802"/>
                  </a:lnTo>
                  <a:lnTo>
                    <a:pt x="342240" y="167082"/>
                  </a:lnTo>
                  <a:lnTo>
                    <a:pt x="322945" y="136442"/>
                  </a:lnTo>
                  <a:lnTo>
                    <a:pt x="315913" y="99613"/>
                  </a:lnTo>
                  <a:lnTo>
                    <a:pt x="323759" y="60852"/>
                  </a:lnTo>
                  <a:lnTo>
                    <a:pt x="345150" y="29187"/>
                  </a:lnTo>
                  <a:lnTo>
                    <a:pt x="376863" y="7832"/>
                  </a:lnTo>
                  <a:lnTo>
                    <a:pt x="415675" y="0"/>
                  </a:lnTo>
                  <a:lnTo>
                    <a:pt x="454489" y="7832"/>
                  </a:lnTo>
                  <a:lnTo>
                    <a:pt x="486200" y="29187"/>
                  </a:lnTo>
                  <a:lnTo>
                    <a:pt x="507587" y="60852"/>
                  </a:lnTo>
                  <a:lnTo>
                    <a:pt x="515431" y="99613"/>
                  </a:lnTo>
                  <a:lnTo>
                    <a:pt x="508401" y="136442"/>
                  </a:lnTo>
                  <a:lnTo>
                    <a:pt x="489110" y="167082"/>
                  </a:lnTo>
                  <a:lnTo>
                    <a:pt x="460255" y="188802"/>
                  </a:lnTo>
                  <a:lnTo>
                    <a:pt x="424537" y="198868"/>
                  </a:lnTo>
                  <a:lnTo>
                    <a:pt x="424537" y="396254"/>
                  </a:lnTo>
                  <a:lnTo>
                    <a:pt x="412719" y="396254"/>
                  </a:lnTo>
                  <a:lnTo>
                    <a:pt x="406807" y="396990"/>
                  </a:lnTo>
                  <a:close/>
                </a:path>
                <a:path w="832485" h="929004">
                  <a:moveTo>
                    <a:pt x="99761" y="381501"/>
                  </a:moveTo>
                  <a:lnTo>
                    <a:pt x="60949" y="373665"/>
                  </a:lnTo>
                  <a:lnTo>
                    <a:pt x="29237" y="352302"/>
                  </a:lnTo>
                  <a:lnTo>
                    <a:pt x="7846" y="320631"/>
                  </a:lnTo>
                  <a:lnTo>
                    <a:pt x="0" y="281871"/>
                  </a:lnTo>
                  <a:lnTo>
                    <a:pt x="7846" y="243119"/>
                  </a:lnTo>
                  <a:lnTo>
                    <a:pt x="29237" y="211453"/>
                  </a:lnTo>
                  <a:lnTo>
                    <a:pt x="60949" y="190093"/>
                  </a:lnTo>
                  <a:lnTo>
                    <a:pt x="99761" y="182257"/>
                  </a:lnTo>
                  <a:lnTo>
                    <a:pt x="138577" y="190093"/>
                  </a:lnTo>
                  <a:lnTo>
                    <a:pt x="170289" y="211453"/>
                  </a:lnTo>
                  <a:lnTo>
                    <a:pt x="191678" y="243119"/>
                  </a:lnTo>
                  <a:lnTo>
                    <a:pt x="199523" y="281871"/>
                  </a:lnTo>
                  <a:lnTo>
                    <a:pt x="198912" y="292853"/>
                  </a:lnTo>
                  <a:lnTo>
                    <a:pt x="197124" y="303555"/>
                  </a:lnTo>
                  <a:lnTo>
                    <a:pt x="194227" y="313841"/>
                  </a:lnTo>
                  <a:lnTo>
                    <a:pt x="190290" y="323577"/>
                  </a:lnTo>
                  <a:lnTo>
                    <a:pt x="217105" y="339065"/>
                  </a:lnTo>
                  <a:lnTo>
                    <a:pt x="181422" y="339065"/>
                  </a:lnTo>
                  <a:lnTo>
                    <a:pt x="165752" y="356434"/>
                  </a:lnTo>
                  <a:lnTo>
                    <a:pt x="146410" y="369828"/>
                  </a:lnTo>
                  <a:lnTo>
                    <a:pt x="124159" y="378450"/>
                  </a:lnTo>
                  <a:lnTo>
                    <a:pt x="99761" y="381501"/>
                  </a:lnTo>
                  <a:close/>
                </a:path>
                <a:path w="832485" h="929004">
                  <a:moveTo>
                    <a:pt x="478113" y="438320"/>
                  </a:moveTo>
                  <a:lnTo>
                    <a:pt x="475897" y="432417"/>
                  </a:lnTo>
                  <a:lnTo>
                    <a:pt x="472948" y="427242"/>
                  </a:lnTo>
                  <a:lnTo>
                    <a:pt x="469251" y="422814"/>
                  </a:lnTo>
                  <a:lnTo>
                    <a:pt x="641069" y="323577"/>
                  </a:lnTo>
                  <a:lnTo>
                    <a:pt x="637129" y="313841"/>
                  </a:lnTo>
                  <a:lnTo>
                    <a:pt x="634226" y="303555"/>
                  </a:lnTo>
                  <a:lnTo>
                    <a:pt x="632432" y="292853"/>
                  </a:lnTo>
                  <a:lnTo>
                    <a:pt x="631818" y="281871"/>
                  </a:lnTo>
                  <a:lnTo>
                    <a:pt x="639665" y="243119"/>
                  </a:lnTo>
                  <a:lnTo>
                    <a:pt x="661057" y="211453"/>
                  </a:lnTo>
                  <a:lnTo>
                    <a:pt x="692773" y="190093"/>
                  </a:lnTo>
                  <a:lnTo>
                    <a:pt x="731589" y="182257"/>
                  </a:lnTo>
                  <a:lnTo>
                    <a:pt x="770403" y="190093"/>
                  </a:lnTo>
                  <a:lnTo>
                    <a:pt x="802114" y="211453"/>
                  </a:lnTo>
                  <a:lnTo>
                    <a:pt x="823501" y="243119"/>
                  </a:lnTo>
                  <a:lnTo>
                    <a:pt x="831345" y="281871"/>
                  </a:lnTo>
                  <a:lnTo>
                    <a:pt x="823501" y="320631"/>
                  </a:lnTo>
                  <a:lnTo>
                    <a:pt x="811053" y="339065"/>
                  </a:lnTo>
                  <a:lnTo>
                    <a:pt x="649931" y="339065"/>
                  </a:lnTo>
                  <a:lnTo>
                    <a:pt x="478113" y="438320"/>
                  </a:lnTo>
                  <a:close/>
                </a:path>
                <a:path w="832485" h="929004">
                  <a:moveTo>
                    <a:pt x="353235" y="438320"/>
                  </a:moveTo>
                  <a:lnTo>
                    <a:pt x="181422" y="339065"/>
                  </a:lnTo>
                  <a:lnTo>
                    <a:pt x="217105" y="339065"/>
                  </a:lnTo>
                  <a:lnTo>
                    <a:pt x="362103" y="422814"/>
                  </a:lnTo>
                  <a:lnTo>
                    <a:pt x="358404" y="427242"/>
                  </a:lnTo>
                  <a:lnTo>
                    <a:pt x="355449" y="432417"/>
                  </a:lnTo>
                  <a:lnTo>
                    <a:pt x="353235" y="438320"/>
                  </a:lnTo>
                  <a:close/>
                </a:path>
                <a:path w="832485" h="929004">
                  <a:moveTo>
                    <a:pt x="731589" y="381501"/>
                  </a:moveTo>
                  <a:lnTo>
                    <a:pt x="707191" y="378450"/>
                  </a:lnTo>
                  <a:lnTo>
                    <a:pt x="684939" y="369828"/>
                  </a:lnTo>
                  <a:lnTo>
                    <a:pt x="665597" y="356434"/>
                  </a:lnTo>
                  <a:lnTo>
                    <a:pt x="649931" y="339065"/>
                  </a:lnTo>
                  <a:lnTo>
                    <a:pt x="811053" y="339065"/>
                  </a:lnTo>
                  <a:lnTo>
                    <a:pt x="802114" y="352302"/>
                  </a:lnTo>
                  <a:lnTo>
                    <a:pt x="770403" y="373665"/>
                  </a:lnTo>
                  <a:lnTo>
                    <a:pt x="731589" y="381501"/>
                  </a:lnTo>
                  <a:close/>
                </a:path>
                <a:path w="832485" h="929004">
                  <a:moveTo>
                    <a:pt x="424537" y="396990"/>
                  </a:moveTo>
                  <a:lnTo>
                    <a:pt x="418624" y="396254"/>
                  </a:lnTo>
                  <a:lnTo>
                    <a:pt x="424537" y="396254"/>
                  </a:lnTo>
                  <a:lnTo>
                    <a:pt x="424537" y="396990"/>
                  </a:lnTo>
                  <a:close/>
                </a:path>
                <a:path w="832485" h="929004">
                  <a:moveTo>
                    <a:pt x="217199" y="588486"/>
                  </a:moveTo>
                  <a:lnTo>
                    <a:pt x="181422" y="588486"/>
                  </a:lnTo>
                  <a:lnTo>
                    <a:pt x="353235" y="489605"/>
                  </a:lnTo>
                  <a:lnTo>
                    <a:pt x="355449" y="495136"/>
                  </a:lnTo>
                  <a:lnTo>
                    <a:pt x="358404" y="500308"/>
                  </a:lnTo>
                  <a:lnTo>
                    <a:pt x="362103" y="505091"/>
                  </a:lnTo>
                  <a:lnTo>
                    <a:pt x="217199" y="588486"/>
                  </a:lnTo>
                  <a:close/>
                </a:path>
                <a:path w="832485" h="929004">
                  <a:moveTo>
                    <a:pt x="732323" y="746024"/>
                  </a:moveTo>
                  <a:lnTo>
                    <a:pt x="693509" y="738191"/>
                  </a:lnTo>
                  <a:lnTo>
                    <a:pt x="661798" y="716834"/>
                  </a:lnTo>
                  <a:lnTo>
                    <a:pt x="640411" y="685169"/>
                  </a:lnTo>
                  <a:lnTo>
                    <a:pt x="632567" y="646410"/>
                  </a:lnTo>
                  <a:lnTo>
                    <a:pt x="633178" y="635435"/>
                  </a:lnTo>
                  <a:lnTo>
                    <a:pt x="634967" y="624735"/>
                  </a:lnTo>
                  <a:lnTo>
                    <a:pt x="637865" y="614450"/>
                  </a:lnTo>
                  <a:lnTo>
                    <a:pt x="641803" y="604720"/>
                  </a:lnTo>
                  <a:lnTo>
                    <a:pt x="469251" y="505091"/>
                  </a:lnTo>
                  <a:lnTo>
                    <a:pt x="472948" y="500308"/>
                  </a:lnTo>
                  <a:lnTo>
                    <a:pt x="475897" y="495136"/>
                  </a:lnTo>
                  <a:lnTo>
                    <a:pt x="478113" y="489605"/>
                  </a:lnTo>
                  <a:lnTo>
                    <a:pt x="651039" y="589219"/>
                  </a:lnTo>
                  <a:lnTo>
                    <a:pt x="811794" y="589219"/>
                  </a:lnTo>
                  <a:lnTo>
                    <a:pt x="824247" y="607651"/>
                  </a:lnTo>
                  <a:lnTo>
                    <a:pt x="832093" y="646410"/>
                  </a:lnTo>
                  <a:lnTo>
                    <a:pt x="824247" y="685169"/>
                  </a:lnTo>
                  <a:lnTo>
                    <a:pt x="802855" y="716834"/>
                  </a:lnTo>
                  <a:lnTo>
                    <a:pt x="771139" y="738191"/>
                  </a:lnTo>
                  <a:lnTo>
                    <a:pt x="732323" y="746024"/>
                  </a:lnTo>
                  <a:close/>
                </a:path>
                <a:path w="832485" h="929004">
                  <a:moveTo>
                    <a:pt x="415675" y="928659"/>
                  </a:moveTo>
                  <a:lnTo>
                    <a:pt x="376863" y="920826"/>
                  </a:lnTo>
                  <a:lnTo>
                    <a:pt x="345150" y="899469"/>
                  </a:lnTo>
                  <a:lnTo>
                    <a:pt x="323759" y="867804"/>
                  </a:lnTo>
                  <a:lnTo>
                    <a:pt x="315913" y="829045"/>
                  </a:lnTo>
                  <a:lnTo>
                    <a:pt x="322945" y="792266"/>
                  </a:lnTo>
                  <a:lnTo>
                    <a:pt x="342240" y="761710"/>
                  </a:lnTo>
                  <a:lnTo>
                    <a:pt x="371095" y="740008"/>
                  </a:lnTo>
                  <a:lnTo>
                    <a:pt x="406807" y="729790"/>
                  </a:lnTo>
                  <a:lnTo>
                    <a:pt x="406807" y="530921"/>
                  </a:lnTo>
                  <a:lnTo>
                    <a:pt x="409764" y="531295"/>
                  </a:lnTo>
                  <a:lnTo>
                    <a:pt x="424537" y="531295"/>
                  </a:lnTo>
                  <a:lnTo>
                    <a:pt x="424537" y="729790"/>
                  </a:lnTo>
                  <a:lnTo>
                    <a:pt x="460255" y="740008"/>
                  </a:lnTo>
                  <a:lnTo>
                    <a:pt x="489110" y="761710"/>
                  </a:lnTo>
                  <a:lnTo>
                    <a:pt x="508401" y="792266"/>
                  </a:lnTo>
                  <a:lnTo>
                    <a:pt x="515431" y="829045"/>
                  </a:lnTo>
                  <a:lnTo>
                    <a:pt x="507587" y="867804"/>
                  </a:lnTo>
                  <a:lnTo>
                    <a:pt x="486200" y="899469"/>
                  </a:lnTo>
                  <a:lnTo>
                    <a:pt x="454489" y="920826"/>
                  </a:lnTo>
                  <a:lnTo>
                    <a:pt x="415675" y="928659"/>
                  </a:lnTo>
                  <a:close/>
                </a:path>
                <a:path w="832485" h="929004">
                  <a:moveTo>
                    <a:pt x="424537" y="531295"/>
                  </a:moveTo>
                  <a:lnTo>
                    <a:pt x="421588" y="531295"/>
                  </a:lnTo>
                  <a:lnTo>
                    <a:pt x="424537" y="530921"/>
                  </a:lnTo>
                  <a:lnTo>
                    <a:pt x="424537" y="531295"/>
                  </a:lnTo>
                  <a:close/>
                </a:path>
                <a:path w="832485" h="929004">
                  <a:moveTo>
                    <a:pt x="99761" y="745665"/>
                  </a:moveTo>
                  <a:lnTo>
                    <a:pt x="60949" y="737829"/>
                  </a:lnTo>
                  <a:lnTo>
                    <a:pt x="29237" y="716468"/>
                  </a:lnTo>
                  <a:lnTo>
                    <a:pt x="7846" y="684797"/>
                  </a:lnTo>
                  <a:lnTo>
                    <a:pt x="0" y="646036"/>
                  </a:lnTo>
                  <a:lnTo>
                    <a:pt x="7846" y="607284"/>
                  </a:lnTo>
                  <a:lnTo>
                    <a:pt x="29237" y="575618"/>
                  </a:lnTo>
                  <a:lnTo>
                    <a:pt x="60949" y="554258"/>
                  </a:lnTo>
                  <a:lnTo>
                    <a:pt x="99761" y="546422"/>
                  </a:lnTo>
                  <a:lnTo>
                    <a:pt x="124159" y="549415"/>
                  </a:lnTo>
                  <a:lnTo>
                    <a:pt x="146410" y="557908"/>
                  </a:lnTo>
                  <a:lnTo>
                    <a:pt x="165752" y="571174"/>
                  </a:lnTo>
                  <a:lnTo>
                    <a:pt x="181422" y="588486"/>
                  </a:lnTo>
                  <a:lnTo>
                    <a:pt x="217199" y="588486"/>
                  </a:lnTo>
                  <a:lnTo>
                    <a:pt x="190290" y="603973"/>
                  </a:lnTo>
                  <a:lnTo>
                    <a:pt x="194227" y="613866"/>
                  </a:lnTo>
                  <a:lnTo>
                    <a:pt x="197124" y="624175"/>
                  </a:lnTo>
                  <a:lnTo>
                    <a:pt x="198912" y="634898"/>
                  </a:lnTo>
                  <a:lnTo>
                    <a:pt x="199523" y="646036"/>
                  </a:lnTo>
                  <a:lnTo>
                    <a:pt x="191678" y="684797"/>
                  </a:lnTo>
                  <a:lnTo>
                    <a:pt x="170289" y="716468"/>
                  </a:lnTo>
                  <a:lnTo>
                    <a:pt x="138577" y="737829"/>
                  </a:lnTo>
                  <a:lnTo>
                    <a:pt x="99761" y="745665"/>
                  </a:lnTo>
                  <a:close/>
                </a:path>
                <a:path w="832485" h="929004">
                  <a:moveTo>
                    <a:pt x="811794" y="589219"/>
                  </a:moveTo>
                  <a:lnTo>
                    <a:pt x="651039" y="589219"/>
                  </a:lnTo>
                  <a:lnTo>
                    <a:pt x="666495" y="571693"/>
                  </a:lnTo>
                  <a:lnTo>
                    <a:pt x="685725" y="558321"/>
                  </a:lnTo>
                  <a:lnTo>
                    <a:pt x="707933" y="549792"/>
                  </a:lnTo>
                  <a:lnTo>
                    <a:pt x="732323" y="546796"/>
                  </a:lnTo>
                  <a:lnTo>
                    <a:pt x="771139" y="554629"/>
                  </a:lnTo>
                  <a:lnTo>
                    <a:pt x="802855" y="575986"/>
                  </a:lnTo>
                  <a:lnTo>
                    <a:pt x="811794" y="589219"/>
                  </a:lnTo>
                  <a:close/>
                </a:path>
              </a:pathLst>
            </a:custGeom>
            <a:solidFill>
              <a:srgbClr val="D4CFC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72559" y="9201029"/>
              <a:ext cx="116758" cy="11659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15544617" y="0"/>
            <a:ext cx="2743370" cy="3314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717080" y="5791077"/>
            <a:ext cx="2091055" cy="4102100"/>
          </a:xfrm>
          <a:custGeom>
            <a:avLst/>
            <a:gdLst/>
            <a:ahLst/>
            <a:cxnLst/>
            <a:rect l="l" t="t" r="r" b="b"/>
            <a:pathLst>
              <a:path w="2091055" h="4102100">
                <a:moveTo>
                  <a:pt x="1849316" y="342899"/>
                </a:moveTo>
                <a:lnTo>
                  <a:pt x="1718452" y="342899"/>
                </a:lnTo>
                <a:lnTo>
                  <a:pt x="1761815" y="330199"/>
                </a:lnTo>
                <a:lnTo>
                  <a:pt x="1798449" y="304799"/>
                </a:lnTo>
                <a:lnTo>
                  <a:pt x="1826684" y="266699"/>
                </a:lnTo>
                <a:lnTo>
                  <a:pt x="1844850" y="228599"/>
                </a:lnTo>
                <a:lnTo>
                  <a:pt x="1851277" y="177799"/>
                </a:lnTo>
                <a:lnTo>
                  <a:pt x="1851277" y="38099"/>
                </a:lnTo>
                <a:lnTo>
                  <a:pt x="1853568" y="25399"/>
                </a:lnTo>
                <a:lnTo>
                  <a:pt x="1859878" y="12699"/>
                </a:lnTo>
                <a:lnTo>
                  <a:pt x="1869362" y="0"/>
                </a:lnTo>
                <a:lnTo>
                  <a:pt x="2081387" y="0"/>
                </a:lnTo>
                <a:lnTo>
                  <a:pt x="2088384" y="12699"/>
                </a:lnTo>
                <a:lnTo>
                  <a:pt x="2090949" y="25399"/>
                </a:lnTo>
                <a:lnTo>
                  <a:pt x="2090949" y="63499"/>
                </a:lnTo>
                <a:lnTo>
                  <a:pt x="1916660" y="63499"/>
                </a:lnTo>
                <a:lnTo>
                  <a:pt x="1916660" y="177799"/>
                </a:lnTo>
                <a:lnTo>
                  <a:pt x="1912026" y="228599"/>
                </a:lnTo>
                <a:lnTo>
                  <a:pt x="1898691" y="266699"/>
                </a:lnTo>
                <a:lnTo>
                  <a:pt x="1877505" y="304799"/>
                </a:lnTo>
                <a:lnTo>
                  <a:pt x="1849316" y="342899"/>
                </a:lnTo>
                <a:close/>
              </a:path>
              <a:path w="2091055" h="4102100">
                <a:moveTo>
                  <a:pt x="2090949" y="4038599"/>
                </a:moveTo>
                <a:lnTo>
                  <a:pt x="2025599" y="4038599"/>
                </a:lnTo>
                <a:lnTo>
                  <a:pt x="2025599" y="2895599"/>
                </a:lnTo>
                <a:lnTo>
                  <a:pt x="1977752" y="2882899"/>
                </a:lnTo>
                <a:lnTo>
                  <a:pt x="1930661" y="2882899"/>
                </a:lnTo>
                <a:lnTo>
                  <a:pt x="1794672" y="2844799"/>
                </a:lnTo>
                <a:lnTo>
                  <a:pt x="1709157" y="2819399"/>
                </a:lnTo>
                <a:lnTo>
                  <a:pt x="1668165" y="2793999"/>
                </a:lnTo>
                <a:lnTo>
                  <a:pt x="1628449" y="2768599"/>
                </a:lnTo>
                <a:lnTo>
                  <a:pt x="1590084" y="2755899"/>
                </a:lnTo>
                <a:lnTo>
                  <a:pt x="1553143" y="2717799"/>
                </a:lnTo>
                <a:lnTo>
                  <a:pt x="1517701" y="2692399"/>
                </a:lnTo>
                <a:lnTo>
                  <a:pt x="1483832" y="2666999"/>
                </a:lnTo>
                <a:lnTo>
                  <a:pt x="1451610" y="2628899"/>
                </a:lnTo>
                <a:lnTo>
                  <a:pt x="1421110" y="2603499"/>
                </a:lnTo>
                <a:lnTo>
                  <a:pt x="1392405" y="2565399"/>
                </a:lnTo>
                <a:lnTo>
                  <a:pt x="1365571" y="2527299"/>
                </a:lnTo>
                <a:lnTo>
                  <a:pt x="1340680" y="2489199"/>
                </a:lnTo>
                <a:lnTo>
                  <a:pt x="1317807" y="2451099"/>
                </a:lnTo>
                <a:lnTo>
                  <a:pt x="1297028" y="2412999"/>
                </a:lnTo>
                <a:lnTo>
                  <a:pt x="1278414" y="2374899"/>
                </a:lnTo>
                <a:lnTo>
                  <a:pt x="1262042" y="2324099"/>
                </a:lnTo>
                <a:lnTo>
                  <a:pt x="1247985" y="2285999"/>
                </a:lnTo>
                <a:lnTo>
                  <a:pt x="1236318" y="2235199"/>
                </a:lnTo>
                <a:lnTo>
                  <a:pt x="1227114" y="2197099"/>
                </a:lnTo>
                <a:lnTo>
                  <a:pt x="1220448" y="2146299"/>
                </a:lnTo>
                <a:lnTo>
                  <a:pt x="1216394" y="2095499"/>
                </a:lnTo>
                <a:lnTo>
                  <a:pt x="1215026" y="2044699"/>
                </a:lnTo>
                <a:lnTo>
                  <a:pt x="1216394" y="2006599"/>
                </a:lnTo>
                <a:lnTo>
                  <a:pt x="1220448" y="1955799"/>
                </a:lnTo>
                <a:lnTo>
                  <a:pt x="1227114" y="1904999"/>
                </a:lnTo>
                <a:lnTo>
                  <a:pt x="1236318" y="1866899"/>
                </a:lnTo>
                <a:lnTo>
                  <a:pt x="1247985" y="1816099"/>
                </a:lnTo>
                <a:lnTo>
                  <a:pt x="1262042" y="1777999"/>
                </a:lnTo>
                <a:lnTo>
                  <a:pt x="1278414" y="1727199"/>
                </a:lnTo>
                <a:lnTo>
                  <a:pt x="1297028" y="1689099"/>
                </a:lnTo>
                <a:lnTo>
                  <a:pt x="1317807" y="1650999"/>
                </a:lnTo>
                <a:lnTo>
                  <a:pt x="1340680" y="1612899"/>
                </a:lnTo>
                <a:lnTo>
                  <a:pt x="1365571" y="1574799"/>
                </a:lnTo>
                <a:lnTo>
                  <a:pt x="1392405" y="1536699"/>
                </a:lnTo>
                <a:lnTo>
                  <a:pt x="1421110" y="1498599"/>
                </a:lnTo>
                <a:lnTo>
                  <a:pt x="1451610" y="1460499"/>
                </a:lnTo>
                <a:lnTo>
                  <a:pt x="1483832" y="1435099"/>
                </a:lnTo>
                <a:lnTo>
                  <a:pt x="1517701" y="1409699"/>
                </a:lnTo>
                <a:lnTo>
                  <a:pt x="1553143" y="1371599"/>
                </a:lnTo>
                <a:lnTo>
                  <a:pt x="1590084" y="1346199"/>
                </a:lnTo>
                <a:lnTo>
                  <a:pt x="1628449" y="1320799"/>
                </a:lnTo>
                <a:lnTo>
                  <a:pt x="1668165" y="1308099"/>
                </a:lnTo>
                <a:lnTo>
                  <a:pt x="1709157" y="1282699"/>
                </a:lnTo>
                <a:lnTo>
                  <a:pt x="1751351" y="1269999"/>
                </a:lnTo>
                <a:lnTo>
                  <a:pt x="1794672" y="1244599"/>
                </a:lnTo>
                <a:lnTo>
                  <a:pt x="1884402" y="1219199"/>
                </a:lnTo>
                <a:lnTo>
                  <a:pt x="1930661" y="1219199"/>
                </a:lnTo>
                <a:lnTo>
                  <a:pt x="1977752" y="1206499"/>
                </a:lnTo>
                <a:lnTo>
                  <a:pt x="2025631" y="1206499"/>
                </a:lnTo>
                <a:lnTo>
                  <a:pt x="2025631" y="63499"/>
                </a:lnTo>
                <a:lnTo>
                  <a:pt x="2090949" y="63499"/>
                </a:lnTo>
                <a:lnTo>
                  <a:pt x="2090949" y="1244599"/>
                </a:lnTo>
                <a:lnTo>
                  <a:pt x="2088384" y="1257299"/>
                </a:lnTo>
                <a:lnTo>
                  <a:pt x="2081387" y="1257299"/>
                </a:lnTo>
                <a:lnTo>
                  <a:pt x="2071002" y="1269999"/>
                </a:lnTo>
                <a:lnTo>
                  <a:pt x="2010958" y="1269999"/>
                </a:lnTo>
                <a:lnTo>
                  <a:pt x="1964382" y="1282699"/>
                </a:lnTo>
                <a:lnTo>
                  <a:pt x="1918629" y="1282699"/>
                </a:lnTo>
                <a:lnTo>
                  <a:pt x="1829915" y="1308099"/>
                </a:lnTo>
                <a:lnTo>
                  <a:pt x="1745475" y="1333499"/>
                </a:lnTo>
                <a:lnTo>
                  <a:pt x="1705061" y="1358899"/>
                </a:lnTo>
                <a:lnTo>
                  <a:pt x="1665962" y="1384299"/>
                </a:lnTo>
                <a:lnTo>
                  <a:pt x="1628259" y="1396999"/>
                </a:lnTo>
                <a:lnTo>
                  <a:pt x="1592035" y="1422399"/>
                </a:lnTo>
                <a:lnTo>
                  <a:pt x="1557370" y="1460499"/>
                </a:lnTo>
                <a:lnTo>
                  <a:pt x="1524347" y="1485899"/>
                </a:lnTo>
                <a:lnTo>
                  <a:pt x="1493049" y="1511299"/>
                </a:lnTo>
                <a:lnTo>
                  <a:pt x="1463556" y="1549399"/>
                </a:lnTo>
                <a:lnTo>
                  <a:pt x="1435952" y="1587499"/>
                </a:lnTo>
                <a:lnTo>
                  <a:pt x="1410318" y="1625599"/>
                </a:lnTo>
                <a:lnTo>
                  <a:pt x="1386736" y="1663699"/>
                </a:lnTo>
                <a:lnTo>
                  <a:pt x="1365288" y="1701799"/>
                </a:lnTo>
                <a:lnTo>
                  <a:pt x="1346057" y="1739899"/>
                </a:lnTo>
                <a:lnTo>
                  <a:pt x="1329123" y="1777999"/>
                </a:lnTo>
                <a:lnTo>
                  <a:pt x="1314570" y="1816099"/>
                </a:lnTo>
                <a:lnTo>
                  <a:pt x="1302479" y="1866899"/>
                </a:lnTo>
                <a:lnTo>
                  <a:pt x="1292932" y="1904999"/>
                </a:lnTo>
                <a:lnTo>
                  <a:pt x="1286011" y="1955799"/>
                </a:lnTo>
                <a:lnTo>
                  <a:pt x="1281798" y="2006599"/>
                </a:lnTo>
                <a:lnTo>
                  <a:pt x="1280376" y="2044699"/>
                </a:lnTo>
                <a:lnTo>
                  <a:pt x="1281798" y="2095499"/>
                </a:lnTo>
                <a:lnTo>
                  <a:pt x="1286011" y="2146299"/>
                </a:lnTo>
                <a:lnTo>
                  <a:pt x="1292932" y="2184399"/>
                </a:lnTo>
                <a:lnTo>
                  <a:pt x="1302479" y="2235199"/>
                </a:lnTo>
                <a:lnTo>
                  <a:pt x="1314570" y="2273299"/>
                </a:lnTo>
                <a:lnTo>
                  <a:pt x="1329123" y="2324099"/>
                </a:lnTo>
                <a:lnTo>
                  <a:pt x="1346057" y="2362199"/>
                </a:lnTo>
                <a:lnTo>
                  <a:pt x="1365288" y="2400299"/>
                </a:lnTo>
                <a:lnTo>
                  <a:pt x="1386736" y="2438399"/>
                </a:lnTo>
                <a:lnTo>
                  <a:pt x="1410318" y="2476499"/>
                </a:lnTo>
                <a:lnTo>
                  <a:pt x="1435952" y="2514599"/>
                </a:lnTo>
                <a:lnTo>
                  <a:pt x="1463556" y="2552699"/>
                </a:lnTo>
                <a:lnTo>
                  <a:pt x="1493049" y="2578099"/>
                </a:lnTo>
                <a:lnTo>
                  <a:pt x="1524347" y="2616199"/>
                </a:lnTo>
                <a:lnTo>
                  <a:pt x="1557370" y="2641599"/>
                </a:lnTo>
                <a:lnTo>
                  <a:pt x="1592035" y="2666999"/>
                </a:lnTo>
                <a:lnTo>
                  <a:pt x="1628259" y="2692399"/>
                </a:lnTo>
                <a:lnTo>
                  <a:pt x="1665962" y="2717799"/>
                </a:lnTo>
                <a:lnTo>
                  <a:pt x="1705061" y="2743199"/>
                </a:lnTo>
                <a:lnTo>
                  <a:pt x="1745475" y="2755899"/>
                </a:lnTo>
                <a:lnTo>
                  <a:pt x="1787120" y="2781299"/>
                </a:lnTo>
                <a:lnTo>
                  <a:pt x="1918629" y="2819399"/>
                </a:lnTo>
                <a:lnTo>
                  <a:pt x="2010958" y="2819399"/>
                </a:lnTo>
                <a:lnTo>
                  <a:pt x="2058274" y="2832099"/>
                </a:lnTo>
                <a:lnTo>
                  <a:pt x="2081387" y="2832099"/>
                </a:lnTo>
                <a:lnTo>
                  <a:pt x="2088384" y="2844799"/>
                </a:lnTo>
                <a:lnTo>
                  <a:pt x="2090949" y="2857499"/>
                </a:lnTo>
                <a:lnTo>
                  <a:pt x="2090949" y="4038599"/>
                </a:lnTo>
                <a:close/>
              </a:path>
              <a:path w="2091055" h="4102100">
                <a:moveTo>
                  <a:pt x="1162625" y="622299"/>
                </a:moveTo>
                <a:lnTo>
                  <a:pt x="1049004" y="622299"/>
                </a:lnTo>
                <a:lnTo>
                  <a:pt x="1091023" y="596899"/>
                </a:lnTo>
                <a:lnTo>
                  <a:pt x="1124874" y="571499"/>
                </a:lnTo>
                <a:lnTo>
                  <a:pt x="1148560" y="533399"/>
                </a:lnTo>
                <a:lnTo>
                  <a:pt x="1161331" y="495299"/>
                </a:lnTo>
                <a:lnTo>
                  <a:pt x="1162433" y="444499"/>
                </a:lnTo>
                <a:lnTo>
                  <a:pt x="1151113" y="406399"/>
                </a:lnTo>
                <a:lnTo>
                  <a:pt x="1094585" y="266699"/>
                </a:lnTo>
                <a:lnTo>
                  <a:pt x="1092101" y="253999"/>
                </a:lnTo>
                <a:lnTo>
                  <a:pt x="1094074" y="241299"/>
                </a:lnTo>
                <a:lnTo>
                  <a:pt x="1100085" y="228599"/>
                </a:lnTo>
                <a:lnTo>
                  <a:pt x="1109714" y="228599"/>
                </a:lnTo>
                <a:lnTo>
                  <a:pt x="1200848" y="177799"/>
                </a:lnTo>
                <a:lnTo>
                  <a:pt x="1247257" y="165099"/>
                </a:lnTo>
                <a:lnTo>
                  <a:pt x="1294152" y="139699"/>
                </a:lnTo>
                <a:lnTo>
                  <a:pt x="1341481" y="126999"/>
                </a:lnTo>
                <a:lnTo>
                  <a:pt x="1389187" y="101599"/>
                </a:lnTo>
                <a:lnTo>
                  <a:pt x="1437217" y="88899"/>
                </a:lnTo>
                <a:lnTo>
                  <a:pt x="1460923" y="88899"/>
                </a:lnTo>
                <a:lnTo>
                  <a:pt x="1470576" y="101599"/>
                </a:lnTo>
                <a:lnTo>
                  <a:pt x="1477277" y="101599"/>
                </a:lnTo>
                <a:lnTo>
                  <a:pt x="1502600" y="165099"/>
                </a:lnTo>
                <a:lnTo>
                  <a:pt x="1428460" y="165099"/>
                </a:lnTo>
                <a:lnTo>
                  <a:pt x="1339546" y="190499"/>
                </a:lnTo>
                <a:lnTo>
                  <a:pt x="1295619" y="215899"/>
                </a:lnTo>
                <a:lnTo>
                  <a:pt x="1252106" y="228599"/>
                </a:lnTo>
                <a:lnTo>
                  <a:pt x="1209052" y="253999"/>
                </a:lnTo>
                <a:lnTo>
                  <a:pt x="1166503" y="266699"/>
                </a:lnTo>
                <a:lnTo>
                  <a:pt x="1211464" y="380999"/>
                </a:lnTo>
                <a:lnTo>
                  <a:pt x="1224630" y="419099"/>
                </a:lnTo>
                <a:lnTo>
                  <a:pt x="1228759" y="469899"/>
                </a:lnTo>
                <a:lnTo>
                  <a:pt x="1224237" y="507999"/>
                </a:lnTo>
                <a:lnTo>
                  <a:pt x="1211450" y="546099"/>
                </a:lnTo>
                <a:lnTo>
                  <a:pt x="1190784" y="596899"/>
                </a:lnTo>
                <a:lnTo>
                  <a:pt x="1162625" y="622299"/>
                </a:lnTo>
                <a:close/>
              </a:path>
              <a:path w="2091055" h="4102100">
                <a:moveTo>
                  <a:pt x="1731228" y="406399"/>
                </a:moveTo>
                <a:lnTo>
                  <a:pt x="1640226" y="406399"/>
                </a:lnTo>
                <a:lnTo>
                  <a:pt x="1597488" y="393699"/>
                </a:lnTo>
                <a:lnTo>
                  <a:pt x="1558173" y="368299"/>
                </a:lnTo>
                <a:lnTo>
                  <a:pt x="1523468" y="342899"/>
                </a:lnTo>
                <a:lnTo>
                  <a:pt x="1494561" y="304799"/>
                </a:lnTo>
                <a:lnTo>
                  <a:pt x="1472637" y="266699"/>
                </a:lnTo>
                <a:lnTo>
                  <a:pt x="1428460" y="165099"/>
                </a:lnTo>
                <a:lnTo>
                  <a:pt x="1502600" y="165099"/>
                </a:lnTo>
                <a:lnTo>
                  <a:pt x="1532988" y="241299"/>
                </a:lnTo>
                <a:lnTo>
                  <a:pt x="1556426" y="279399"/>
                </a:lnTo>
                <a:lnTo>
                  <a:pt x="1589007" y="317499"/>
                </a:lnTo>
                <a:lnTo>
                  <a:pt x="1628414" y="330199"/>
                </a:lnTo>
                <a:lnTo>
                  <a:pt x="1672335" y="342899"/>
                </a:lnTo>
                <a:lnTo>
                  <a:pt x="1849316" y="342899"/>
                </a:lnTo>
                <a:lnTo>
                  <a:pt x="1814974" y="368299"/>
                </a:lnTo>
                <a:lnTo>
                  <a:pt x="1775328" y="393699"/>
                </a:lnTo>
                <a:lnTo>
                  <a:pt x="1731228" y="406399"/>
                </a:lnTo>
                <a:close/>
              </a:path>
              <a:path w="2091055" h="4102100">
                <a:moveTo>
                  <a:pt x="515875" y="1219199"/>
                </a:moveTo>
                <a:lnTo>
                  <a:pt x="426517" y="1219199"/>
                </a:lnTo>
                <a:lnTo>
                  <a:pt x="382299" y="1206499"/>
                </a:lnTo>
                <a:lnTo>
                  <a:pt x="275615" y="1155699"/>
                </a:lnTo>
                <a:lnTo>
                  <a:pt x="496810" y="1155699"/>
                </a:lnTo>
                <a:lnTo>
                  <a:pt x="539489" y="1142999"/>
                </a:lnTo>
                <a:lnTo>
                  <a:pt x="577440" y="1117599"/>
                </a:lnTo>
                <a:lnTo>
                  <a:pt x="608150" y="1079499"/>
                </a:lnTo>
                <a:lnTo>
                  <a:pt x="628194" y="1041399"/>
                </a:lnTo>
                <a:lnTo>
                  <a:pt x="635918" y="990599"/>
                </a:lnTo>
                <a:lnTo>
                  <a:pt x="631582" y="952499"/>
                </a:lnTo>
                <a:lnTo>
                  <a:pt x="615443" y="914399"/>
                </a:lnTo>
                <a:lnTo>
                  <a:pt x="587760" y="876299"/>
                </a:lnTo>
                <a:lnTo>
                  <a:pt x="484866" y="774699"/>
                </a:lnTo>
                <a:lnTo>
                  <a:pt x="477958" y="761999"/>
                </a:lnTo>
                <a:lnTo>
                  <a:pt x="475305" y="749299"/>
                </a:lnTo>
                <a:lnTo>
                  <a:pt x="476958" y="736599"/>
                </a:lnTo>
                <a:lnTo>
                  <a:pt x="482971" y="723899"/>
                </a:lnTo>
                <a:lnTo>
                  <a:pt x="516035" y="685799"/>
                </a:lnTo>
                <a:lnTo>
                  <a:pt x="550083" y="647699"/>
                </a:lnTo>
                <a:lnTo>
                  <a:pt x="585073" y="609599"/>
                </a:lnTo>
                <a:lnTo>
                  <a:pt x="620966" y="584199"/>
                </a:lnTo>
                <a:lnTo>
                  <a:pt x="657721" y="546099"/>
                </a:lnTo>
                <a:lnTo>
                  <a:pt x="695298" y="507999"/>
                </a:lnTo>
                <a:lnTo>
                  <a:pt x="733655" y="469899"/>
                </a:lnTo>
                <a:lnTo>
                  <a:pt x="767667" y="469899"/>
                </a:lnTo>
                <a:lnTo>
                  <a:pt x="777799" y="482599"/>
                </a:lnTo>
                <a:lnTo>
                  <a:pt x="841332" y="546099"/>
                </a:lnTo>
                <a:lnTo>
                  <a:pt x="752933" y="546099"/>
                </a:lnTo>
                <a:lnTo>
                  <a:pt x="717601" y="571499"/>
                </a:lnTo>
                <a:lnTo>
                  <a:pt x="682989" y="609599"/>
                </a:lnTo>
                <a:lnTo>
                  <a:pt x="649133" y="647699"/>
                </a:lnTo>
                <a:lnTo>
                  <a:pt x="616066" y="673099"/>
                </a:lnTo>
                <a:lnTo>
                  <a:pt x="583823" y="711199"/>
                </a:lnTo>
                <a:lnTo>
                  <a:pt x="552439" y="749299"/>
                </a:lnTo>
                <a:lnTo>
                  <a:pt x="633963" y="825499"/>
                </a:lnTo>
                <a:lnTo>
                  <a:pt x="663193" y="863599"/>
                </a:lnTo>
                <a:lnTo>
                  <a:pt x="684252" y="901699"/>
                </a:lnTo>
                <a:lnTo>
                  <a:pt x="697010" y="939799"/>
                </a:lnTo>
                <a:lnTo>
                  <a:pt x="701339" y="990599"/>
                </a:lnTo>
                <a:lnTo>
                  <a:pt x="697109" y="1028699"/>
                </a:lnTo>
                <a:lnTo>
                  <a:pt x="684191" y="1079499"/>
                </a:lnTo>
                <a:lnTo>
                  <a:pt x="662456" y="1117599"/>
                </a:lnTo>
                <a:lnTo>
                  <a:pt x="633025" y="1155699"/>
                </a:lnTo>
                <a:lnTo>
                  <a:pt x="597932" y="1181099"/>
                </a:lnTo>
                <a:lnTo>
                  <a:pt x="558456" y="1206499"/>
                </a:lnTo>
                <a:lnTo>
                  <a:pt x="515875" y="1219199"/>
                </a:lnTo>
                <a:close/>
              </a:path>
              <a:path w="2091055" h="4102100">
                <a:moveTo>
                  <a:pt x="997643" y="698499"/>
                </a:moveTo>
                <a:lnTo>
                  <a:pt x="909727" y="673099"/>
                </a:lnTo>
                <a:lnTo>
                  <a:pt x="869384" y="660399"/>
                </a:lnTo>
                <a:lnTo>
                  <a:pt x="833249" y="622299"/>
                </a:lnTo>
                <a:lnTo>
                  <a:pt x="752933" y="546099"/>
                </a:lnTo>
                <a:lnTo>
                  <a:pt x="841332" y="546099"/>
                </a:lnTo>
                <a:lnTo>
                  <a:pt x="879452" y="584199"/>
                </a:lnTo>
                <a:lnTo>
                  <a:pt x="916766" y="609599"/>
                </a:lnTo>
                <a:lnTo>
                  <a:pt x="959228" y="622299"/>
                </a:lnTo>
                <a:lnTo>
                  <a:pt x="1162625" y="622299"/>
                </a:lnTo>
                <a:lnTo>
                  <a:pt x="1127358" y="660399"/>
                </a:lnTo>
                <a:lnTo>
                  <a:pt x="1086206" y="673099"/>
                </a:lnTo>
                <a:lnTo>
                  <a:pt x="997643" y="698499"/>
                </a:lnTo>
                <a:close/>
              </a:path>
              <a:path w="2091055" h="4102100">
                <a:moveTo>
                  <a:pt x="272804" y="3009899"/>
                </a:moveTo>
                <a:lnTo>
                  <a:pt x="238885" y="3009899"/>
                </a:lnTo>
                <a:lnTo>
                  <a:pt x="231307" y="2997199"/>
                </a:lnTo>
                <a:lnTo>
                  <a:pt x="208467" y="2946399"/>
                </a:lnTo>
                <a:lnTo>
                  <a:pt x="186734" y="2908299"/>
                </a:lnTo>
                <a:lnTo>
                  <a:pt x="166131" y="2857499"/>
                </a:lnTo>
                <a:lnTo>
                  <a:pt x="146681" y="2819399"/>
                </a:lnTo>
                <a:lnTo>
                  <a:pt x="128406" y="2768599"/>
                </a:lnTo>
                <a:lnTo>
                  <a:pt x="111331" y="2717799"/>
                </a:lnTo>
                <a:lnTo>
                  <a:pt x="95476" y="2666999"/>
                </a:lnTo>
                <a:lnTo>
                  <a:pt x="94021" y="2654299"/>
                </a:lnTo>
                <a:lnTo>
                  <a:pt x="96996" y="2641599"/>
                </a:lnTo>
                <a:lnTo>
                  <a:pt x="103867" y="2641599"/>
                </a:lnTo>
                <a:lnTo>
                  <a:pt x="114101" y="2628899"/>
                </a:lnTo>
                <a:lnTo>
                  <a:pt x="248690" y="2578099"/>
                </a:lnTo>
                <a:lnTo>
                  <a:pt x="288379" y="2552699"/>
                </a:lnTo>
                <a:lnTo>
                  <a:pt x="319368" y="2514599"/>
                </a:lnTo>
                <a:lnTo>
                  <a:pt x="340412" y="2476499"/>
                </a:lnTo>
                <a:lnTo>
                  <a:pt x="350259" y="2438399"/>
                </a:lnTo>
                <a:lnTo>
                  <a:pt x="347663" y="2387599"/>
                </a:lnTo>
                <a:lnTo>
                  <a:pt x="332409" y="2349499"/>
                </a:lnTo>
                <a:lnTo>
                  <a:pt x="306514" y="2311399"/>
                </a:lnTo>
                <a:lnTo>
                  <a:pt x="272015" y="2285999"/>
                </a:lnTo>
                <a:lnTo>
                  <a:pt x="230953" y="2260599"/>
                </a:lnTo>
                <a:lnTo>
                  <a:pt x="28055" y="2260599"/>
                </a:lnTo>
                <a:lnTo>
                  <a:pt x="17999" y="2247899"/>
                </a:lnTo>
                <a:lnTo>
                  <a:pt x="4259" y="2184399"/>
                </a:lnTo>
                <a:lnTo>
                  <a:pt x="1899" y="2133599"/>
                </a:lnTo>
                <a:lnTo>
                  <a:pt x="476" y="2095499"/>
                </a:lnTo>
                <a:lnTo>
                  <a:pt x="0" y="2044699"/>
                </a:lnTo>
                <a:lnTo>
                  <a:pt x="476" y="2006599"/>
                </a:lnTo>
                <a:lnTo>
                  <a:pt x="1903" y="1955799"/>
                </a:lnTo>
                <a:lnTo>
                  <a:pt x="4273" y="1917699"/>
                </a:lnTo>
                <a:lnTo>
                  <a:pt x="7580" y="1866899"/>
                </a:lnTo>
                <a:lnTo>
                  <a:pt x="10882" y="1866899"/>
                </a:lnTo>
                <a:lnTo>
                  <a:pt x="18020" y="1854199"/>
                </a:lnTo>
                <a:lnTo>
                  <a:pt x="28074" y="1841499"/>
                </a:lnTo>
                <a:lnTo>
                  <a:pt x="230995" y="1841499"/>
                </a:lnTo>
                <a:lnTo>
                  <a:pt x="272030" y="1816099"/>
                </a:lnTo>
                <a:lnTo>
                  <a:pt x="306499" y="1790699"/>
                </a:lnTo>
                <a:lnTo>
                  <a:pt x="332367" y="1752599"/>
                </a:lnTo>
                <a:lnTo>
                  <a:pt x="347598" y="1714499"/>
                </a:lnTo>
                <a:lnTo>
                  <a:pt x="350209" y="1663699"/>
                </a:lnTo>
                <a:lnTo>
                  <a:pt x="340366" y="1625599"/>
                </a:lnTo>
                <a:lnTo>
                  <a:pt x="319312" y="1574799"/>
                </a:lnTo>
                <a:lnTo>
                  <a:pt x="288295" y="1549399"/>
                </a:lnTo>
                <a:lnTo>
                  <a:pt x="248560" y="1523999"/>
                </a:lnTo>
                <a:lnTo>
                  <a:pt x="114069" y="1473199"/>
                </a:lnTo>
                <a:lnTo>
                  <a:pt x="103839" y="1460499"/>
                </a:lnTo>
                <a:lnTo>
                  <a:pt x="96975" y="1447799"/>
                </a:lnTo>
                <a:lnTo>
                  <a:pt x="94002" y="1435099"/>
                </a:lnTo>
                <a:lnTo>
                  <a:pt x="95444" y="1435099"/>
                </a:lnTo>
                <a:lnTo>
                  <a:pt x="111298" y="1384299"/>
                </a:lnTo>
                <a:lnTo>
                  <a:pt x="128374" y="1333499"/>
                </a:lnTo>
                <a:lnTo>
                  <a:pt x="146648" y="1282699"/>
                </a:lnTo>
                <a:lnTo>
                  <a:pt x="166098" y="1244599"/>
                </a:lnTo>
                <a:lnTo>
                  <a:pt x="186701" y="1193799"/>
                </a:lnTo>
                <a:lnTo>
                  <a:pt x="208434" y="1142999"/>
                </a:lnTo>
                <a:lnTo>
                  <a:pt x="238866" y="1092199"/>
                </a:lnTo>
                <a:lnTo>
                  <a:pt x="249095" y="1092199"/>
                </a:lnTo>
                <a:lnTo>
                  <a:pt x="260788" y="1079499"/>
                </a:lnTo>
                <a:lnTo>
                  <a:pt x="272772" y="1092199"/>
                </a:lnTo>
                <a:lnTo>
                  <a:pt x="407328" y="1142999"/>
                </a:lnTo>
                <a:lnTo>
                  <a:pt x="451919" y="1155699"/>
                </a:lnTo>
                <a:lnTo>
                  <a:pt x="275615" y="1155699"/>
                </a:lnTo>
                <a:lnTo>
                  <a:pt x="254923" y="1206499"/>
                </a:lnTo>
                <a:lnTo>
                  <a:pt x="235241" y="1244599"/>
                </a:lnTo>
                <a:lnTo>
                  <a:pt x="216587" y="1282699"/>
                </a:lnTo>
                <a:lnTo>
                  <a:pt x="198978" y="1333499"/>
                </a:lnTo>
                <a:lnTo>
                  <a:pt x="182433" y="1371599"/>
                </a:lnTo>
                <a:lnTo>
                  <a:pt x="166970" y="1422399"/>
                </a:lnTo>
                <a:lnTo>
                  <a:pt x="273589" y="1460499"/>
                </a:lnTo>
                <a:lnTo>
                  <a:pt x="314334" y="1485899"/>
                </a:lnTo>
                <a:lnTo>
                  <a:pt x="349129" y="1511299"/>
                </a:lnTo>
                <a:lnTo>
                  <a:pt x="377341" y="1549399"/>
                </a:lnTo>
                <a:lnTo>
                  <a:pt x="398338" y="1587499"/>
                </a:lnTo>
                <a:lnTo>
                  <a:pt x="411486" y="1625599"/>
                </a:lnTo>
                <a:lnTo>
                  <a:pt x="416153" y="1676399"/>
                </a:lnTo>
                <a:lnTo>
                  <a:pt x="411707" y="1727199"/>
                </a:lnTo>
                <a:lnTo>
                  <a:pt x="398178" y="1765299"/>
                </a:lnTo>
                <a:lnTo>
                  <a:pt x="376656" y="1803399"/>
                </a:lnTo>
                <a:lnTo>
                  <a:pt x="348179" y="1841499"/>
                </a:lnTo>
                <a:lnTo>
                  <a:pt x="313784" y="1866899"/>
                </a:lnTo>
                <a:lnTo>
                  <a:pt x="274508" y="1892299"/>
                </a:lnTo>
                <a:lnTo>
                  <a:pt x="231389" y="1904999"/>
                </a:lnTo>
                <a:lnTo>
                  <a:pt x="70316" y="1904999"/>
                </a:lnTo>
                <a:lnTo>
                  <a:pt x="68162" y="1943099"/>
                </a:lnTo>
                <a:lnTo>
                  <a:pt x="66608" y="1981199"/>
                </a:lnTo>
                <a:lnTo>
                  <a:pt x="65666" y="2019299"/>
                </a:lnTo>
                <a:lnTo>
                  <a:pt x="65350" y="2044699"/>
                </a:lnTo>
                <a:lnTo>
                  <a:pt x="65666" y="2082799"/>
                </a:lnTo>
                <a:lnTo>
                  <a:pt x="66608" y="2120899"/>
                </a:lnTo>
                <a:lnTo>
                  <a:pt x="68162" y="2158999"/>
                </a:lnTo>
                <a:lnTo>
                  <a:pt x="70316" y="2197099"/>
                </a:lnTo>
                <a:lnTo>
                  <a:pt x="231317" y="2197099"/>
                </a:lnTo>
                <a:lnTo>
                  <a:pt x="274459" y="2209799"/>
                </a:lnTo>
                <a:lnTo>
                  <a:pt x="313755" y="2235199"/>
                </a:lnTo>
                <a:lnTo>
                  <a:pt x="348167" y="2260599"/>
                </a:lnTo>
                <a:lnTo>
                  <a:pt x="376660" y="2298699"/>
                </a:lnTo>
                <a:lnTo>
                  <a:pt x="398197" y="2336799"/>
                </a:lnTo>
                <a:lnTo>
                  <a:pt x="411739" y="2374899"/>
                </a:lnTo>
                <a:lnTo>
                  <a:pt x="416174" y="2425699"/>
                </a:lnTo>
                <a:lnTo>
                  <a:pt x="411500" y="2463799"/>
                </a:lnTo>
                <a:lnTo>
                  <a:pt x="398352" y="2514599"/>
                </a:lnTo>
                <a:lnTo>
                  <a:pt x="377362" y="2552699"/>
                </a:lnTo>
                <a:lnTo>
                  <a:pt x="349165" y="2578099"/>
                </a:lnTo>
                <a:lnTo>
                  <a:pt x="314396" y="2616199"/>
                </a:lnTo>
                <a:lnTo>
                  <a:pt x="273687" y="2628899"/>
                </a:lnTo>
                <a:lnTo>
                  <a:pt x="166970" y="2679699"/>
                </a:lnTo>
                <a:lnTo>
                  <a:pt x="182433" y="2717799"/>
                </a:lnTo>
                <a:lnTo>
                  <a:pt x="198978" y="2768599"/>
                </a:lnTo>
                <a:lnTo>
                  <a:pt x="216587" y="2806699"/>
                </a:lnTo>
                <a:lnTo>
                  <a:pt x="235241" y="2857499"/>
                </a:lnTo>
                <a:lnTo>
                  <a:pt x="254923" y="2895599"/>
                </a:lnTo>
                <a:lnTo>
                  <a:pt x="275615" y="2946399"/>
                </a:lnTo>
                <a:lnTo>
                  <a:pt x="452050" y="2946399"/>
                </a:lnTo>
                <a:lnTo>
                  <a:pt x="407524" y="2959099"/>
                </a:lnTo>
                <a:lnTo>
                  <a:pt x="272804" y="3009899"/>
                </a:lnTo>
                <a:close/>
              </a:path>
              <a:path w="2091055" h="4102100">
                <a:moveTo>
                  <a:pt x="767681" y="3632199"/>
                </a:moveTo>
                <a:lnTo>
                  <a:pt x="744353" y="3632199"/>
                </a:lnTo>
                <a:lnTo>
                  <a:pt x="733688" y="3619499"/>
                </a:lnTo>
                <a:lnTo>
                  <a:pt x="695331" y="3594099"/>
                </a:lnTo>
                <a:lnTo>
                  <a:pt x="657754" y="3555999"/>
                </a:lnTo>
                <a:lnTo>
                  <a:pt x="620999" y="3517899"/>
                </a:lnTo>
                <a:lnTo>
                  <a:pt x="585106" y="3479799"/>
                </a:lnTo>
                <a:lnTo>
                  <a:pt x="550115" y="3454399"/>
                </a:lnTo>
                <a:lnTo>
                  <a:pt x="516068" y="3416299"/>
                </a:lnTo>
                <a:lnTo>
                  <a:pt x="483004" y="3378199"/>
                </a:lnTo>
                <a:lnTo>
                  <a:pt x="476996" y="3365499"/>
                </a:lnTo>
                <a:lnTo>
                  <a:pt x="475350" y="3352799"/>
                </a:lnTo>
                <a:lnTo>
                  <a:pt x="478005" y="3340099"/>
                </a:lnTo>
                <a:lnTo>
                  <a:pt x="484899" y="3327399"/>
                </a:lnTo>
                <a:lnTo>
                  <a:pt x="587662" y="3225799"/>
                </a:lnTo>
                <a:lnTo>
                  <a:pt x="615396" y="3187699"/>
                </a:lnTo>
                <a:lnTo>
                  <a:pt x="631568" y="3149599"/>
                </a:lnTo>
                <a:lnTo>
                  <a:pt x="635919" y="3098799"/>
                </a:lnTo>
                <a:lnTo>
                  <a:pt x="628189" y="3060699"/>
                </a:lnTo>
                <a:lnTo>
                  <a:pt x="608117" y="3022599"/>
                </a:lnTo>
                <a:lnTo>
                  <a:pt x="577456" y="2984499"/>
                </a:lnTo>
                <a:lnTo>
                  <a:pt x="539541" y="2959099"/>
                </a:lnTo>
                <a:lnTo>
                  <a:pt x="496897" y="2946399"/>
                </a:lnTo>
                <a:lnTo>
                  <a:pt x="275615" y="2946399"/>
                </a:lnTo>
                <a:lnTo>
                  <a:pt x="382462" y="2895599"/>
                </a:lnTo>
                <a:lnTo>
                  <a:pt x="426610" y="2882899"/>
                </a:lnTo>
                <a:lnTo>
                  <a:pt x="515884" y="2882899"/>
                </a:lnTo>
                <a:lnTo>
                  <a:pt x="558440" y="2895599"/>
                </a:lnTo>
                <a:lnTo>
                  <a:pt x="597895" y="2920999"/>
                </a:lnTo>
                <a:lnTo>
                  <a:pt x="632962" y="2946399"/>
                </a:lnTo>
                <a:lnTo>
                  <a:pt x="662358" y="2984499"/>
                </a:lnTo>
                <a:lnTo>
                  <a:pt x="684115" y="3022599"/>
                </a:lnTo>
                <a:lnTo>
                  <a:pt x="697044" y="3060699"/>
                </a:lnTo>
                <a:lnTo>
                  <a:pt x="701274" y="3111499"/>
                </a:lnTo>
                <a:lnTo>
                  <a:pt x="696934" y="3149599"/>
                </a:lnTo>
                <a:lnTo>
                  <a:pt x="684156" y="3200399"/>
                </a:lnTo>
                <a:lnTo>
                  <a:pt x="663068" y="3238499"/>
                </a:lnTo>
                <a:lnTo>
                  <a:pt x="633800" y="3276599"/>
                </a:lnTo>
                <a:lnTo>
                  <a:pt x="552439" y="3352799"/>
                </a:lnTo>
                <a:lnTo>
                  <a:pt x="583823" y="3390899"/>
                </a:lnTo>
                <a:lnTo>
                  <a:pt x="616067" y="3428999"/>
                </a:lnTo>
                <a:lnTo>
                  <a:pt x="649137" y="3454399"/>
                </a:lnTo>
                <a:lnTo>
                  <a:pt x="682999" y="3492499"/>
                </a:lnTo>
                <a:lnTo>
                  <a:pt x="717620" y="3517899"/>
                </a:lnTo>
                <a:lnTo>
                  <a:pt x="752966" y="3555999"/>
                </a:lnTo>
                <a:lnTo>
                  <a:pt x="842120" y="3555999"/>
                </a:lnTo>
                <a:lnTo>
                  <a:pt x="777832" y="3619499"/>
                </a:lnTo>
                <a:lnTo>
                  <a:pt x="767681" y="3632199"/>
                </a:lnTo>
                <a:close/>
              </a:path>
              <a:path w="2091055" h="4102100">
                <a:moveTo>
                  <a:pt x="842120" y="3555999"/>
                </a:moveTo>
                <a:lnTo>
                  <a:pt x="752966" y="3555999"/>
                </a:lnTo>
                <a:lnTo>
                  <a:pt x="834458" y="3467099"/>
                </a:lnTo>
                <a:lnTo>
                  <a:pt x="870285" y="3441699"/>
                </a:lnTo>
                <a:lnTo>
                  <a:pt x="910275" y="3416299"/>
                </a:lnTo>
                <a:lnTo>
                  <a:pt x="953095" y="3403599"/>
                </a:lnTo>
                <a:lnTo>
                  <a:pt x="1041886" y="3403599"/>
                </a:lnTo>
                <a:lnTo>
                  <a:pt x="1085190" y="3416299"/>
                </a:lnTo>
                <a:lnTo>
                  <a:pt x="1125986" y="3441699"/>
                </a:lnTo>
                <a:lnTo>
                  <a:pt x="1149690" y="3467099"/>
                </a:lnTo>
                <a:lnTo>
                  <a:pt x="1003878" y="3467099"/>
                </a:lnTo>
                <a:lnTo>
                  <a:pt x="959455" y="3479799"/>
                </a:lnTo>
                <a:lnTo>
                  <a:pt x="917516" y="3492499"/>
                </a:lnTo>
                <a:lnTo>
                  <a:pt x="880693" y="3517899"/>
                </a:lnTo>
                <a:lnTo>
                  <a:pt x="842120" y="3555999"/>
                </a:lnTo>
                <a:close/>
              </a:path>
              <a:path w="2091055" h="4102100">
                <a:moveTo>
                  <a:pt x="1460910" y="4013199"/>
                </a:moveTo>
                <a:lnTo>
                  <a:pt x="1437217" y="4013199"/>
                </a:lnTo>
                <a:lnTo>
                  <a:pt x="1389187" y="4000499"/>
                </a:lnTo>
                <a:lnTo>
                  <a:pt x="1341480" y="3975099"/>
                </a:lnTo>
                <a:lnTo>
                  <a:pt x="1294150" y="3962399"/>
                </a:lnTo>
                <a:lnTo>
                  <a:pt x="1247250" y="3936999"/>
                </a:lnTo>
                <a:lnTo>
                  <a:pt x="1200836" y="3924299"/>
                </a:lnTo>
                <a:lnTo>
                  <a:pt x="1109681" y="3873499"/>
                </a:lnTo>
                <a:lnTo>
                  <a:pt x="1100071" y="3873499"/>
                </a:lnTo>
                <a:lnTo>
                  <a:pt x="1094070" y="3860799"/>
                </a:lnTo>
                <a:lnTo>
                  <a:pt x="1092101" y="3848099"/>
                </a:lnTo>
                <a:lnTo>
                  <a:pt x="1094585" y="3835399"/>
                </a:lnTo>
                <a:lnTo>
                  <a:pt x="1150362" y="3695699"/>
                </a:lnTo>
                <a:lnTo>
                  <a:pt x="1161855" y="3657599"/>
                </a:lnTo>
                <a:lnTo>
                  <a:pt x="1160771" y="3606799"/>
                </a:lnTo>
                <a:lnTo>
                  <a:pt x="1147868" y="3568699"/>
                </a:lnTo>
                <a:lnTo>
                  <a:pt x="1123908" y="3530599"/>
                </a:lnTo>
                <a:lnTo>
                  <a:pt x="1089651" y="3492499"/>
                </a:lnTo>
                <a:lnTo>
                  <a:pt x="1048154" y="3479799"/>
                </a:lnTo>
                <a:lnTo>
                  <a:pt x="1003878" y="3467099"/>
                </a:lnTo>
                <a:lnTo>
                  <a:pt x="1149690" y="3467099"/>
                </a:lnTo>
                <a:lnTo>
                  <a:pt x="1161543" y="3479799"/>
                </a:lnTo>
                <a:lnTo>
                  <a:pt x="1189927" y="3505199"/>
                </a:lnTo>
                <a:lnTo>
                  <a:pt x="1210751" y="3543299"/>
                </a:lnTo>
                <a:lnTo>
                  <a:pt x="1223629" y="3594099"/>
                </a:lnTo>
                <a:lnTo>
                  <a:pt x="1228173" y="3632199"/>
                </a:lnTo>
                <a:lnTo>
                  <a:pt x="1223997" y="3682999"/>
                </a:lnTo>
                <a:lnTo>
                  <a:pt x="1210713" y="3721099"/>
                </a:lnTo>
                <a:lnTo>
                  <a:pt x="1166470" y="3835399"/>
                </a:lnTo>
                <a:lnTo>
                  <a:pt x="1209020" y="3848099"/>
                </a:lnTo>
                <a:lnTo>
                  <a:pt x="1252073" y="3873499"/>
                </a:lnTo>
                <a:lnTo>
                  <a:pt x="1295586" y="3886199"/>
                </a:lnTo>
                <a:lnTo>
                  <a:pt x="1339513" y="3911599"/>
                </a:lnTo>
                <a:lnTo>
                  <a:pt x="1428427" y="3936999"/>
                </a:lnTo>
                <a:lnTo>
                  <a:pt x="1498308" y="3936999"/>
                </a:lnTo>
                <a:lnTo>
                  <a:pt x="1477277" y="3987799"/>
                </a:lnTo>
                <a:lnTo>
                  <a:pt x="1470562" y="4000499"/>
                </a:lnTo>
                <a:lnTo>
                  <a:pt x="1460910" y="4013199"/>
                </a:lnTo>
                <a:close/>
              </a:path>
              <a:path w="2091055" h="4102100">
                <a:moveTo>
                  <a:pt x="1498308" y="3936999"/>
                </a:moveTo>
                <a:lnTo>
                  <a:pt x="1428427" y="3936999"/>
                </a:lnTo>
                <a:lnTo>
                  <a:pt x="1474695" y="3822699"/>
                </a:lnTo>
                <a:lnTo>
                  <a:pt x="1495956" y="3784599"/>
                </a:lnTo>
                <a:lnTo>
                  <a:pt x="1523996" y="3759199"/>
                </a:lnTo>
                <a:lnTo>
                  <a:pt x="1557669" y="3721099"/>
                </a:lnTo>
                <a:lnTo>
                  <a:pt x="1595834" y="3708399"/>
                </a:lnTo>
                <a:lnTo>
                  <a:pt x="1637346" y="3695699"/>
                </a:lnTo>
                <a:lnTo>
                  <a:pt x="1736325" y="3695699"/>
                </a:lnTo>
                <a:lnTo>
                  <a:pt x="1779215" y="3708399"/>
                </a:lnTo>
                <a:lnTo>
                  <a:pt x="1817768" y="3733799"/>
                </a:lnTo>
                <a:lnTo>
                  <a:pt x="1851159" y="3759199"/>
                </a:lnTo>
                <a:lnTo>
                  <a:pt x="1626718" y="3759199"/>
                </a:lnTo>
                <a:lnTo>
                  <a:pt x="1588894" y="3784599"/>
                </a:lnTo>
                <a:lnTo>
                  <a:pt x="1557615" y="3809999"/>
                </a:lnTo>
                <a:lnTo>
                  <a:pt x="1535112" y="3848099"/>
                </a:lnTo>
                <a:lnTo>
                  <a:pt x="1498308" y="3936999"/>
                </a:lnTo>
                <a:close/>
              </a:path>
              <a:path w="2091055" h="4102100">
                <a:moveTo>
                  <a:pt x="2081387" y="4102099"/>
                </a:moveTo>
                <a:lnTo>
                  <a:pt x="1881174" y="4102099"/>
                </a:lnTo>
                <a:lnTo>
                  <a:pt x="1869362" y="4089399"/>
                </a:lnTo>
                <a:lnTo>
                  <a:pt x="1859878" y="4089399"/>
                </a:lnTo>
                <a:lnTo>
                  <a:pt x="1853568" y="4076699"/>
                </a:lnTo>
                <a:lnTo>
                  <a:pt x="1851277" y="4063999"/>
                </a:lnTo>
                <a:lnTo>
                  <a:pt x="1851277" y="3911599"/>
                </a:lnTo>
                <a:lnTo>
                  <a:pt x="1845098" y="3873499"/>
                </a:lnTo>
                <a:lnTo>
                  <a:pt x="1827631" y="3835399"/>
                </a:lnTo>
                <a:lnTo>
                  <a:pt x="1800481" y="3797299"/>
                </a:lnTo>
                <a:lnTo>
                  <a:pt x="1765253" y="3771899"/>
                </a:lnTo>
                <a:lnTo>
                  <a:pt x="1723549" y="3759199"/>
                </a:lnTo>
                <a:lnTo>
                  <a:pt x="1851159" y="3759199"/>
                </a:lnTo>
                <a:lnTo>
                  <a:pt x="1878565" y="3784599"/>
                </a:lnTo>
                <a:lnTo>
                  <a:pt x="1899161" y="3822699"/>
                </a:lnTo>
                <a:lnTo>
                  <a:pt x="1912123" y="3873499"/>
                </a:lnTo>
                <a:lnTo>
                  <a:pt x="1916627" y="3911599"/>
                </a:lnTo>
                <a:lnTo>
                  <a:pt x="1916627" y="4038599"/>
                </a:lnTo>
                <a:lnTo>
                  <a:pt x="2090949" y="4038599"/>
                </a:lnTo>
                <a:lnTo>
                  <a:pt x="2090949" y="4076699"/>
                </a:lnTo>
                <a:lnTo>
                  <a:pt x="2088384" y="4089399"/>
                </a:lnTo>
                <a:lnTo>
                  <a:pt x="2081387" y="41020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94867" y="3459662"/>
            <a:ext cx="11497133" cy="4708405"/>
          </a:xfrm>
          <a:prstGeom prst="rect">
            <a:avLst/>
          </a:prstGeom>
          <a:solidFill>
            <a:srgbClr val="65A6B1"/>
          </a:solidFill>
        </p:spPr>
        <p:txBody>
          <a:bodyPr vert="horz" wrap="square" lIns="0" tIns="148590" rIns="0" bIns="0" rtlCol="0">
            <a:spAutoFit/>
          </a:bodyPr>
          <a:lstStyle/>
          <a:p>
            <a:pPr marL="762000" marR="305435" indent="-457200" algn="l" rtl="0">
              <a:lnSpc>
                <a:spcPct val="115700"/>
              </a:lnSpc>
              <a:spcBef>
                <a:spcPts val="1170"/>
              </a:spcBef>
              <a:buFont typeface="Courier New" pitchFamily="49" charset="0"/>
              <a:buChar char="o"/>
            </a:pPr>
            <a:r>
              <a:rPr lang="en-US" sz="3050" spc="15" dirty="0" smtClean="0">
                <a:latin typeface="Arial Black"/>
                <a:cs typeface="Arial Black"/>
              </a:rPr>
              <a:t>On-chip sensors may be used to continuously track changes in temperature, voltage, and process. </a:t>
            </a:r>
          </a:p>
          <a:p>
            <a:pPr marL="476250" marR="305435" indent="-171450" algn="l" rtl="0">
              <a:lnSpc>
                <a:spcPct val="115700"/>
              </a:lnSpc>
              <a:spcBef>
                <a:spcPts val="1170"/>
              </a:spcBef>
              <a:buFont typeface="Courier New" pitchFamily="49" charset="0"/>
              <a:buChar char="o"/>
            </a:pPr>
            <a:endParaRPr lang="en-US" sz="1100" spc="15" dirty="0" smtClean="0">
              <a:latin typeface="Arial Black"/>
              <a:cs typeface="Arial Black"/>
            </a:endParaRPr>
          </a:p>
          <a:p>
            <a:pPr marL="762000" marR="305435" indent="-457200" algn="l" rtl="0">
              <a:lnSpc>
                <a:spcPct val="115700"/>
              </a:lnSpc>
              <a:spcBef>
                <a:spcPts val="1170"/>
              </a:spcBef>
              <a:buFont typeface="Courier New" pitchFamily="49" charset="0"/>
              <a:buChar char="o"/>
            </a:pPr>
            <a:r>
              <a:rPr lang="en-US" sz="3050" spc="15" dirty="0" smtClean="0">
                <a:latin typeface="Arial Black"/>
                <a:cs typeface="Arial Black"/>
              </a:rPr>
              <a:t>These sensors can provide information to clock generating circuits, enabling them to dynamically modify the clock to reduce uncertainty.</a:t>
            </a:r>
          </a:p>
          <a:p>
            <a:pPr marL="304800" marR="305435" indent="104139" algn="l" rtl="0">
              <a:lnSpc>
                <a:spcPct val="115700"/>
              </a:lnSpc>
              <a:spcBef>
                <a:spcPts val="1170"/>
              </a:spcBef>
            </a:pPr>
            <a:endParaRPr lang="en-US" sz="500" spc="15" dirty="0" smtClean="0">
              <a:latin typeface="Arial Black"/>
              <a:cs typeface="Arial Black"/>
            </a:endParaRPr>
          </a:p>
        </p:txBody>
      </p:sp>
      <p:sp>
        <p:nvSpPr>
          <p:cNvPr id="14" name="object 11"/>
          <p:cNvSpPr txBox="1">
            <a:spLocks/>
          </p:cNvSpPr>
          <p:nvPr/>
        </p:nvSpPr>
        <p:spPr>
          <a:xfrm>
            <a:off x="615261" y="1112329"/>
            <a:ext cx="15091233" cy="109004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100" b="1" i="0">
                <a:solidFill>
                  <a:srgbClr val="65A6B1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 algn="l" rtl="0">
              <a:spcBef>
                <a:spcPts val="100"/>
              </a:spcBef>
            </a:pPr>
            <a:r>
              <a:rPr lang="en-US" sz="7000" smtClean="0">
                <a:latin typeface="Arial Black"/>
                <a:cs typeface="Arial Black"/>
              </a:rPr>
              <a:t>2.	Use On-Chip Sensors:</a:t>
            </a:r>
            <a:endParaRPr lang="en-US" sz="7000" dirty="0">
              <a:latin typeface="Arial Black"/>
              <a:cs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20483704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6808135" y="2646718"/>
            <a:ext cx="1480185" cy="7640320"/>
          </a:xfrm>
          <a:custGeom>
            <a:avLst/>
            <a:gdLst/>
            <a:ahLst/>
            <a:cxnLst/>
            <a:rect l="l" t="t" r="r" b="b"/>
            <a:pathLst>
              <a:path w="1480184" h="7640320">
                <a:moveTo>
                  <a:pt x="0" y="7640268"/>
                </a:moveTo>
                <a:lnTo>
                  <a:pt x="0" y="0"/>
                </a:lnTo>
                <a:lnTo>
                  <a:pt x="1479857" y="0"/>
                </a:lnTo>
                <a:lnTo>
                  <a:pt x="1479857" y="7640268"/>
                </a:lnTo>
                <a:lnTo>
                  <a:pt x="0" y="7640268"/>
                </a:lnTo>
                <a:close/>
              </a:path>
            </a:pathLst>
          </a:custGeom>
          <a:solidFill>
            <a:srgbClr val="65A6B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297504" y="8611804"/>
            <a:ext cx="1467485" cy="1295400"/>
            <a:chOff x="297504" y="8611804"/>
            <a:chExt cx="1467485" cy="1295400"/>
          </a:xfrm>
        </p:grpSpPr>
        <p:sp>
          <p:nvSpPr>
            <p:cNvPr id="5" name="object 5"/>
            <p:cNvSpPr/>
            <p:nvPr/>
          </p:nvSpPr>
          <p:spPr>
            <a:xfrm>
              <a:off x="297504" y="8611804"/>
              <a:ext cx="1467485" cy="1295400"/>
            </a:xfrm>
            <a:custGeom>
              <a:avLst/>
              <a:gdLst/>
              <a:ahLst/>
              <a:cxnLst/>
              <a:rect l="l" t="t" r="r" b="b"/>
              <a:pathLst>
                <a:path w="1467485" h="1295400">
                  <a:moveTo>
                    <a:pt x="774808" y="594023"/>
                  </a:moveTo>
                  <a:lnTo>
                    <a:pt x="770017" y="590329"/>
                  </a:lnTo>
                  <a:lnTo>
                    <a:pt x="764838" y="587384"/>
                  </a:lnTo>
                  <a:lnTo>
                    <a:pt x="759299" y="585173"/>
                  </a:lnTo>
                  <a:lnTo>
                    <a:pt x="992807" y="181156"/>
                  </a:lnTo>
                  <a:lnTo>
                    <a:pt x="975472" y="165506"/>
                  </a:lnTo>
                  <a:lnTo>
                    <a:pt x="962192" y="146192"/>
                  </a:lnTo>
                  <a:lnTo>
                    <a:pt x="953692" y="123974"/>
                  </a:lnTo>
                  <a:lnTo>
                    <a:pt x="950697" y="99612"/>
                  </a:lnTo>
                  <a:lnTo>
                    <a:pt x="958483" y="60854"/>
                  </a:lnTo>
                  <a:lnTo>
                    <a:pt x="979742" y="29189"/>
                  </a:lnTo>
                  <a:lnTo>
                    <a:pt x="1011324" y="7833"/>
                  </a:lnTo>
                  <a:lnTo>
                    <a:pt x="1050080" y="0"/>
                  </a:lnTo>
                  <a:lnTo>
                    <a:pt x="1089054" y="7833"/>
                  </a:lnTo>
                  <a:lnTo>
                    <a:pt x="1120752" y="29189"/>
                  </a:lnTo>
                  <a:lnTo>
                    <a:pt x="1142056" y="60854"/>
                  </a:lnTo>
                  <a:lnTo>
                    <a:pt x="1149850" y="99612"/>
                  </a:lnTo>
                  <a:lnTo>
                    <a:pt x="1142056" y="138371"/>
                  </a:lnTo>
                  <a:lnTo>
                    <a:pt x="1120752" y="170036"/>
                  </a:lnTo>
                  <a:lnTo>
                    <a:pt x="1091112" y="190006"/>
                  </a:lnTo>
                  <a:lnTo>
                    <a:pt x="1008330" y="190006"/>
                  </a:lnTo>
                  <a:lnTo>
                    <a:pt x="774808" y="594023"/>
                  </a:lnTo>
                  <a:close/>
                </a:path>
                <a:path w="1467485" h="1295400">
                  <a:moveTo>
                    <a:pt x="1050080" y="199226"/>
                  </a:moveTo>
                  <a:lnTo>
                    <a:pt x="1039142" y="198616"/>
                  </a:lnTo>
                  <a:lnTo>
                    <a:pt x="1028514" y="196830"/>
                  </a:lnTo>
                  <a:lnTo>
                    <a:pt x="1018232" y="193937"/>
                  </a:lnTo>
                  <a:lnTo>
                    <a:pt x="1008330" y="190006"/>
                  </a:lnTo>
                  <a:lnTo>
                    <a:pt x="1091112" y="190006"/>
                  </a:lnTo>
                  <a:lnTo>
                    <a:pt x="1089054" y="191393"/>
                  </a:lnTo>
                  <a:lnTo>
                    <a:pt x="1050080" y="199226"/>
                  </a:lnTo>
                  <a:close/>
                </a:path>
                <a:path w="1467485" h="1295400">
                  <a:moveTo>
                    <a:pt x="1367101" y="747133"/>
                  </a:moveTo>
                  <a:lnTo>
                    <a:pt x="1330219" y="740118"/>
                  </a:lnTo>
                  <a:lnTo>
                    <a:pt x="1299535" y="720895"/>
                  </a:lnTo>
                  <a:lnTo>
                    <a:pt x="1277785" y="692193"/>
                  </a:lnTo>
                  <a:lnTo>
                    <a:pt x="1267705" y="656742"/>
                  </a:lnTo>
                  <a:lnTo>
                    <a:pt x="800315" y="656742"/>
                  </a:lnTo>
                  <a:lnTo>
                    <a:pt x="800675" y="653797"/>
                  </a:lnTo>
                  <a:lnTo>
                    <a:pt x="801049" y="650464"/>
                  </a:lnTo>
                  <a:lnTo>
                    <a:pt x="801049" y="644561"/>
                  </a:lnTo>
                  <a:lnTo>
                    <a:pt x="800315" y="638669"/>
                  </a:lnTo>
                  <a:lnTo>
                    <a:pt x="1267705" y="638669"/>
                  </a:lnTo>
                  <a:lnTo>
                    <a:pt x="1277785" y="603003"/>
                  </a:lnTo>
                  <a:lnTo>
                    <a:pt x="1299535" y="574190"/>
                  </a:lnTo>
                  <a:lnTo>
                    <a:pt x="1330219" y="554925"/>
                  </a:lnTo>
                  <a:lnTo>
                    <a:pt x="1367101" y="547905"/>
                  </a:lnTo>
                  <a:lnTo>
                    <a:pt x="1405915" y="555738"/>
                  </a:lnTo>
                  <a:lnTo>
                    <a:pt x="1437626" y="577095"/>
                  </a:lnTo>
                  <a:lnTo>
                    <a:pt x="1459013" y="608760"/>
                  </a:lnTo>
                  <a:lnTo>
                    <a:pt x="1466857" y="647519"/>
                  </a:lnTo>
                  <a:lnTo>
                    <a:pt x="1459013" y="686278"/>
                  </a:lnTo>
                  <a:lnTo>
                    <a:pt x="1437626" y="717943"/>
                  </a:lnTo>
                  <a:lnTo>
                    <a:pt x="1405915" y="739300"/>
                  </a:lnTo>
                  <a:lnTo>
                    <a:pt x="1367101" y="747133"/>
                  </a:lnTo>
                  <a:close/>
                </a:path>
                <a:path w="1467485" h="1295400">
                  <a:moveTo>
                    <a:pt x="1050080" y="1295038"/>
                  </a:moveTo>
                  <a:lnTo>
                    <a:pt x="1011324" y="1287205"/>
                  </a:lnTo>
                  <a:lnTo>
                    <a:pt x="979742" y="1265848"/>
                  </a:lnTo>
                  <a:lnTo>
                    <a:pt x="958483" y="1234183"/>
                  </a:lnTo>
                  <a:lnTo>
                    <a:pt x="950697" y="1195424"/>
                  </a:lnTo>
                  <a:lnTo>
                    <a:pt x="953692" y="1171120"/>
                  </a:lnTo>
                  <a:lnTo>
                    <a:pt x="962192" y="1149028"/>
                  </a:lnTo>
                  <a:lnTo>
                    <a:pt x="975472" y="1129842"/>
                  </a:lnTo>
                  <a:lnTo>
                    <a:pt x="992807" y="1114256"/>
                  </a:lnTo>
                  <a:lnTo>
                    <a:pt x="759299" y="709867"/>
                  </a:lnTo>
                  <a:lnTo>
                    <a:pt x="764838" y="707655"/>
                  </a:lnTo>
                  <a:lnTo>
                    <a:pt x="770017" y="704710"/>
                  </a:lnTo>
                  <a:lnTo>
                    <a:pt x="774808" y="701018"/>
                  </a:lnTo>
                  <a:lnTo>
                    <a:pt x="1008330" y="1105033"/>
                  </a:lnTo>
                  <a:lnTo>
                    <a:pt x="1090676" y="1105033"/>
                  </a:lnTo>
                  <a:lnTo>
                    <a:pt x="1120752" y="1125180"/>
                  </a:lnTo>
                  <a:lnTo>
                    <a:pt x="1142056" y="1156722"/>
                  </a:lnTo>
                  <a:lnTo>
                    <a:pt x="1149850" y="1195424"/>
                  </a:lnTo>
                  <a:lnTo>
                    <a:pt x="1142056" y="1234183"/>
                  </a:lnTo>
                  <a:lnTo>
                    <a:pt x="1120752" y="1265848"/>
                  </a:lnTo>
                  <a:lnTo>
                    <a:pt x="1089054" y="1287205"/>
                  </a:lnTo>
                  <a:lnTo>
                    <a:pt x="1050080" y="1295038"/>
                  </a:lnTo>
                  <a:close/>
                </a:path>
                <a:path w="1467485" h="1295400">
                  <a:moveTo>
                    <a:pt x="1090676" y="1105033"/>
                  </a:moveTo>
                  <a:lnTo>
                    <a:pt x="1008330" y="1105033"/>
                  </a:lnTo>
                  <a:lnTo>
                    <a:pt x="1018232" y="1101158"/>
                  </a:lnTo>
                  <a:lnTo>
                    <a:pt x="1028514" y="1098387"/>
                  </a:lnTo>
                  <a:lnTo>
                    <a:pt x="1039142" y="1096724"/>
                  </a:lnTo>
                  <a:lnTo>
                    <a:pt x="1050080" y="1096170"/>
                  </a:lnTo>
                  <a:lnTo>
                    <a:pt x="1089054" y="1103947"/>
                  </a:lnTo>
                  <a:lnTo>
                    <a:pt x="1090676" y="1105033"/>
                  </a:lnTo>
                  <a:close/>
                </a:path>
                <a:path w="1467485" h="1295400">
                  <a:moveTo>
                    <a:pt x="416782" y="199226"/>
                  </a:moveTo>
                  <a:lnTo>
                    <a:pt x="377813" y="191393"/>
                  </a:lnTo>
                  <a:lnTo>
                    <a:pt x="346118" y="170036"/>
                  </a:lnTo>
                  <a:lnTo>
                    <a:pt x="324815" y="138371"/>
                  </a:lnTo>
                  <a:lnTo>
                    <a:pt x="317021" y="99612"/>
                  </a:lnTo>
                  <a:lnTo>
                    <a:pt x="324815" y="60854"/>
                  </a:lnTo>
                  <a:lnTo>
                    <a:pt x="346118" y="29189"/>
                  </a:lnTo>
                  <a:lnTo>
                    <a:pt x="377813" y="7833"/>
                  </a:lnTo>
                  <a:lnTo>
                    <a:pt x="416782" y="0"/>
                  </a:lnTo>
                  <a:lnTo>
                    <a:pt x="455536" y="7833"/>
                  </a:lnTo>
                  <a:lnTo>
                    <a:pt x="487121" y="29189"/>
                  </a:lnTo>
                  <a:lnTo>
                    <a:pt x="508384" y="60854"/>
                  </a:lnTo>
                  <a:lnTo>
                    <a:pt x="516172" y="99612"/>
                  </a:lnTo>
                  <a:lnTo>
                    <a:pt x="513177" y="123974"/>
                  </a:lnTo>
                  <a:lnTo>
                    <a:pt x="504674" y="146192"/>
                  </a:lnTo>
                  <a:lnTo>
                    <a:pt x="491391" y="165506"/>
                  </a:lnTo>
                  <a:lnTo>
                    <a:pt x="474053" y="181156"/>
                  </a:lnTo>
                  <a:lnTo>
                    <a:pt x="479168" y="190006"/>
                  </a:lnTo>
                  <a:lnTo>
                    <a:pt x="458537" y="190006"/>
                  </a:lnTo>
                  <a:lnTo>
                    <a:pt x="448634" y="193937"/>
                  </a:lnTo>
                  <a:lnTo>
                    <a:pt x="438351" y="196830"/>
                  </a:lnTo>
                  <a:lnTo>
                    <a:pt x="427722" y="198616"/>
                  </a:lnTo>
                  <a:lnTo>
                    <a:pt x="416782" y="199226"/>
                  </a:lnTo>
                  <a:close/>
                </a:path>
                <a:path w="1467485" h="1295400">
                  <a:moveTo>
                    <a:pt x="692048" y="594023"/>
                  </a:moveTo>
                  <a:lnTo>
                    <a:pt x="458537" y="190006"/>
                  </a:lnTo>
                  <a:lnTo>
                    <a:pt x="479168" y="190006"/>
                  </a:lnTo>
                  <a:lnTo>
                    <a:pt x="707569" y="585173"/>
                  </a:lnTo>
                  <a:lnTo>
                    <a:pt x="702029" y="587384"/>
                  </a:lnTo>
                  <a:lnTo>
                    <a:pt x="696853" y="590329"/>
                  </a:lnTo>
                  <a:lnTo>
                    <a:pt x="692048" y="594023"/>
                  </a:lnTo>
                  <a:close/>
                </a:path>
                <a:path w="1467485" h="1295400">
                  <a:moveTo>
                    <a:pt x="99761" y="747133"/>
                  </a:moveTo>
                  <a:lnTo>
                    <a:pt x="60949" y="739300"/>
                  </a:lnTo>
                  <a:lnTo>
                    <a:pt x="29236" y="717943"/>
                  </a:lnTo>
                  <a:lnTo>
                    <a:pt x="7846" y="686278"/>
                  </a:lnTo>
                  <a:lnTo>
                    <a:pt x="0" y="647519"/>
                  </a:lnTo>
                  <a:lnTo>
                    <a:pt x="7846" y="608760"/>
                  </a:lnTo>
                  <a:lnTo>
                    <a:pt x="29236" y="577095"/>
                  </a:lnTo>
                  <a:lnTo>
                    <a:pt x="60949" y="555738"/>
                  </a:lnTo>
                  <a:lnTo>
                    <a:pt x="99761" y="547905"/>
                  </a:lnTo>
                  <a:lnTo>
                    <a:pt x="136648" y="554925"/>
                  </a:lnTo>
                  <a:lnTo>
                    <a:pt x="167332" y="574190"/>
                  </a:lnTo>
                  <a:lnTo>
                    <a:pt x="189079" y="603003"/>
                  </a:lnTo>
                  <a:lnTo>
                    <a:pt x="199152" y="638669"/>
                  </a:lnTo>
                  <a:lnTo>
                    <a:pt x="666558" y="638669"/>
                  </a:lnTo>
                  <a:lnTo>
                    <a:pt x="665815" y="644561"/>
                  </a:lnTo>
                  <a:lnTo>
                    <a:pt x="665815" y="650464"/>
                  </a:lnTo>
                  <a:lnTo>
                    <a:pt x="666186" y="653797"/>
                  </a:lnTo>
                  <a:lnTo>
                    <a:pt x="666558" y="656742"/>
                  </a:lnTo>
                  <a:lnTo>
                    <a:pt x="199152" y="656742"/>
                  </a:lnTo>
                  <a:lnTo>
                    <a:pt x="189079" y="692193"/>
                  </a:lnTo>
                  <a:lnTo>
                    <a:pt x="167332" y="720895"/>
                  </a:lnTo>
                  <a:lnTo>
                    <a:pt x="136648" y="740118"/>
                  </a:lnTo>
                  <a:lnTo>
                    <a:pt x="99761" y="747133"/>
                  </a:lnTo>
                  <a:close/>
                </a:path>
                <a:path w="1467485" h="1295400">
                  <a:moveTo>
                    <a:pt x="479379" y="1105033"/>
                  </a:moveTo>
                  <a:lnTo>
                    <a:pt x="458537" y="1105033"/>
                  </a:lnTo>
                  <a:lnTo>
                    <a:pt x="692048" y="701018"/>
                  </a:lnTo>
                  <a:lnTo>
                    <a:pt x="696853" y="704710"/>
                  </a:lnTo>
                  <a:lnTo>
                    <a:pt x="702029" y="707655"/>
                  </a:lnTo>
                  <a:lnTo>
                    <a:pt x="707569" y="709867"/>
                  </a:lnTo>
                  <a:lnTo>
                    <a:pt x="479379" y="1105033"/>
                  </a:lnTo>
                  <a:close/>
                </a:path>
                <a:path w="1467485" h="1295400">
                  <a:moveTo>
                    <a:pt x="416782" y="1295038"/>
                  </a:moveTo>
                  <a:lnTo>
                    <a:pt x="377813" y="1287205"/>
                  </a:lnTo>
                  <a:lnTo>
                    <a:pt x="346118" y="1265848"/>
                  </a:lnTo>
                  <a:lnTo>
                    <a:pt x="324815" y="1234183"/>
                  </a:lnTo>
                  <a:lnTo>
                    <a:pt x="317021" y="1195424"/>
                  </a:lnTo>
                  <a:lnTo>
                    <a:pt x="324815" y="1156722"/>
                  </a:lnTo>
                  <a:lnTo>
                    <a:pt x="346118" y="1125180"/>
                  </a:lnTo>
                  <a:lnTo>
                    <a:pt x="377813" y="1103947"/>
                  </a:lnTo>
                  <a:lnTo>
                    <a:pt x="416782" y="1096170"/>
                  </a:lnTo>
                  <a:lnTo>
                    <a:pt x="427722" y="1096724"/>
                  </a:lnTo>
                  <a:lnTo>
                    <a:pt x="438351" y="1098387"/>
                  </a:lnTo>
                  <a:lnTo>
                    <a:pt x="448634" y="1101158"/>
                  </a:lnTo>
                  <a:lnTo>
                    <a:pt x="458537" y="1105033"/>
                  </a:lnTo>
                  <a:lnTo>
                    <a:pt x="479379" y="1105033"/>
                  </a:lnTo>
                  <a:lnTo>
                    <a:pt x="474053" y="1114256"/>
                  </a:lnTo>
                  <a:lnTo>
                    <a:pt x="491391" y="1129842"/>
                  </a:lnTo>
                  <a:lnTo>
                    <a:pt x="504674" y="1149028"/>
                  </a:lnTo>
                  <a:lnTo>
                    <a:pt x="513177" y="1171120"/>
                  </a:lnTo>
                  <a:lnTo>
                    <a:pt x="516172" y="1195424"/>
                  </a:lnTo>
                  <a:lnTo>
                    <a:pt x="508384" y="1234183"/>
                  </a:lnTo>
                  <a:lnTo>
                    <a:pt x="487121" y="1265848"/>
                  </a:lnTo>
                  <a:lnTo>
                    <a:pt x="455536" y="1287205"/>
                  </a:lnTo>
                  <a:lnTo>
                    <a:pt x="416782" y="1295038"/>
                  </a:lnTo>
                  <a:close/>
                </a:path>
              </a:pathLst>
            </a:custGeom>
            <a:solidFill>
              <a:srgbClr val="65A6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15261" y="8795548"/>
              <a:ext cx="832485" cy="929005"/>
            </a:xfrm>
            <a:custGeom>
              <a:avLst/>
              <a:gdLst/>
              <a:ahLst/>
              <a:cxnLst/>
              <a:rect l="l" t="t" r="r" b="b"/>
              <a:pathLst>
                <a:path w="832485" h="929004">
                  <a:moveTo>
                    <a:pt x="406807" y="396990"/>
                  </a:moveTo>
                  <a:lnTo>
                    <a:pt x="406807" y="198868"/>
                  </a:lnTo>
                  <a:lnTo>
                    <a:pt x="371095" y="188802"/>
                  </a:lnTo>
                  <a:lnTo>
                    <a:pt x="342240" y="167082"/>
                  </a:lnTo>
                  <a:lnTo>
                    <a:pt x="322945" y="136442"/>
                  </a:lnTo>
                  <a:lnTo>
                    <a:pt x="315913" y="99613"/>
                  </a:lnTo>
                  <a:lnTo>
                    <a:pt x="323759" y="60852"/>
                  </a:lnTo>
                  <a:lnTo>
                    <a:pt x="345150" y="29187"/>
                  </a:lnTo>
                  <a:lnTo>
                    <a:pt x="376863" y="7832"/>
                  </a:lnTo>
                  <a:lnTo>
                    <a:pt x="415675" y="0"/>
                  </a:lnTo>
                  <a:lnTo>
                    <a:pt x="454489" y="7832"/>
                  </a:lnTo>
                  <a:lnTo>
                    <a:pt x="486200" y="29187"/>
                  </a:lnTo>
                  <a:lnTo>
                    <a:pt x="507587" y="60852"/>
                  </a:lnTo>
                  <a:lnTo>
                    <a:pt x="515431" y="99613"/>
                  </a:lnTo>
                  <a:lnTo>
                    <a:pt x="508401" y="136442"/>
                  </a:lnTo>
                  <a:lnTo>
                    <a:pt x="489110" y="167082"/>
                  </a:lnTo>
                  <a:lnTo>
                    <a:pt x="460255" y="188802"/>
                  </a:lnTo>
                  <a:lnTo>
                    <a:pt x="424537" y="198868"/>
                  </a:lnTo>
                  <a:lnTo>
                    <a:pt x="424537" y="396254"/>
                  </a:lnTo>
                  <a:lnTo>
                    <a:pt x="412719" y="396254"/>
                  </a:lnTo>
                  <a:lnTo>
                    <a:pt x="406807" y="396990"/>
                  </a:lnTo>
                  <a:close/>
                </a:path>
                <a:path w="832485" h="929004">
                  <a:moveTo>
                    <a:pt x="99761" y="381501"/>
                  </a:moveTo>
                  <a:lnTo>
                    <a:pt x="60949" y="373665"/>
                  </a:lnTo>
                  <a:lnTo>
                    <a:pt x="29237" y="352302"/>
                  </a:lnTo>
                  <a:lnTo>
                    <a:pt x="7846" y="320631"/>
                  </a:lnTo>
                  <a:lnTo>
                    <a:pt x="0" y="281871"/>
                  </a:lnTo>
                  <a:lnTo>
                    <a:pt x="7846" y="243119"/>
                  </a:lnTo>
                  <a:lnTo>
                    <a:pt x="29237" y="211453"/>
                  </a:lnTo>
                  <a:lnTo>
                    <a:pt x="60949" y="190093"/>
                  </a:lnTo>
                  <a:lnTo>
                    <a:pt x="99761" y="182257"/>
                  </a:lnTo>
                  <a:lnTo>
                    <a:pt x="138577" y="190093"/>
                  </a:lnTo>
                  <a:lnTo>
                    <a:pt x="170289" y="211453"/>
                  </a:lnTo>
                  <a:lnTo>
                    <a:pt x="191678" y="243119"/>
                  </a:lnTo>
                  <a:lnTo>
                    <a:pt x="199523" y="281871"/>
                  </a:lnTo>
                  <a:lnTo>
                    <a:pt x="198912" y="292853"/>
                  </a:lnTo>
                  <a:lnTo>
                    <a:pt x="197124" y="303555"/>
                  </a:lnTo>
                  <a:lnTo>
                    <a:pt x="194227" y="313841"/>
                  </a:lnTo>
                  <a:lnTo>
                    <a:pt x="190290" y="323577"/>
                  </a:lnTo>
                  <a:lnTo>
                    <a:pt x="217105" y="339065"/>
                  </a:lnTo>
                  <a:lnTo>
                    <a:pt x="181422" y="339065"/>
                  </a:lnTo>
                  <a:lnTo>
                    <a:pt x="165752" y="356434"/>
                  </a:lnTo>
                  <a:lnTo>
                    <a:pt x="146410" y="369828"/>
                  </a:lnTo>
                  <a:lnTo>
                    <a:pt x="124159" y="378450"/>
                  </a:lnTo>
                  <a:lnTo>
                    <a:pt x="99761" y="381501"/>
                  </a:lnTo>
                  <a:close/>
                </a:path>
                <a:path w="832485" h="929004">
                  <a:moveTo>
                    <a:pt x="478113" y="438320"/>
                  </a:moveTo>
                  <a:lnTo>
                    <a:pt x="475897" y="432417"/>
                  </a:lnTo>
                  <a:lnTo>
                    <a:pt x="472948" y="427242"/>
                  </a:lnTo>
                  <a:lnTo>
                    <a:pt x="469251" y="422814"/>
                  </a:lnTo>
                  <a:lnTo>
                    <a:pt x="641069" y="323577"/>
                  </a:lnTo>
                  <a:lnTo>
                    <a:pt x="637129" y="313841"/>
                  </a:lnTo>
                  <a:lnTo>
                    <a:pt x="634226" y="303555"/>
                  </a:lnTo>
                  <a:lnTo>
                    <a:pt x="632432" y="292853"/>
                  </a:lnTo>
                  <a:lnTo>
                    <a:pt x="631818" y="281871"/>
                  </a:lnTo>
                  <a:lnTo>
                    <a:pt x="639665" y="243119"/>
                  </a:lnTo>
                  <a:lnTo>
                    <a:pt x="661057" y="211453"/>
                  </a:lnTo>
                  <a:lnTo>
                    <a:pt x="692773" y="190093"/>
                  </a:lnTo>
                  <a:lnTo>
                    <a:pt x="731589" y="182257"/>
                  </a:lnTo>
                  <a:lnTo>
                    <a:pt x="770403" y="190093"/>
                  </a:lnTo>
                  <a:lnTo>
                    <a:pt x="802114" y="211453"/>
                  </a:lnTo>
                  <a:lnTo>
                    <a:pt x="823501" y="243119"/>
                  </a:lnTo>
                  <a:lnTo>
                    <a:pt x="831345" y="281871"/>
                  </a:lnTo>
                  <a:lnTo>
                    <a:pt x="823501" y="320631"/>
                  </a:lnTo>
                  <a:lnTo>
                    <a:pt x="811053" y="339065"/>
                  </a:lnTo>
                  <a:lnTo>
                    <a:pt x="649931" y="339065"/>
                  </a:lnTo>
                  <a:lnTo>
                    <a:pt x="478113" y="438320"/>
                  </a:lnTo>
                  <a:close/>
                </a:path>
                <a:path w="832485" h="929004">
                  <a:moveTo>
                    <a:pt x="353235" y="438320"/>
                  </a:moveTo>
                  <a:lnTo>
                    <a:pt x="181422" y="339065"/>
                  </a:lnTo>
                  <a:lnTo>
                    <a:pt x="217105" y="339065"/>
                  </a:lnTo>
                  <a:lnTo>
                    <a:pt x="362103" y="422814"/>
                  </a:lnTo>
                  <a:lnTo>
                    <a:pt x="358404" y="427242"/>
                  </a:lnTo>
                  <a:lnTo>
                    <a:pt x="355449" y="432417"/>
                  </a:lnTo>
                  <a:lnTo>
                    <a:pt x="353235" y="438320"/>
                  </a:lnTo>
                  <a:close/>
                </a:path>
                <a:path w="832485" h="929004">
                  <a:moveTo>
                    <a:pt x="731589" y="381501"/>
                  </a:moveTo>
                  <a:lnTo>
                    <a:pt x="707191" y="378450"/>
                  </a:lnTo>
                  <a:lnTo>
                    <a:pt x="684939" y="369828"/>
                  </a:lnTo>
                  <a:lnTo>
                    <a:pt x="665597" y="356434"/>
                  </a:lnTo>
                  <a:lnTo>
                    <a:pt x="649931" y="339065"/>
                  </a:lnTo>
                  <a:lnTo>
                    <a:pt x="811053" y="339065"/>
                  </a:lnTo>
                  <a:lnTo>
                    <a:pt x="802114" y="352302"/>
                  </a:lnTo>
                  <a:lnTo>
                    <a:pt x="770403" y="373665"/>
                  </a:lnTo>
                  <a:lnTo>
                    <a:pt x="731589" y="381501"/>
                  </a:lnTo>
                  <a:close/>
                </a:path>
                <a:path w="832485" h="929004">
                  <a:moveTo>
                    <a:pt x="424537" y="396990"/>
                  </a:moveTo>
                  <a:lnTo>
                    <a:pt x="418624" y="396254"/>
                  </a:lnTo>
                  <a:lnTo>
                    <a:pt x="424537" y="396254"/>
                  </a:lnTo>
                  <a:lnTo>
                    <a:pt x="424537" y="396990"/>
                  </a:lnTo>
                  <a:close/>
                </a:path>
                <a:path w="832485" h="929004">
                  <a:moveTo>
                    <a:pt x="217199" y="588486"/>
                  </a:moveTo>
                  <a:lnTo>
                    <a:pt x="181422" y="588486"/>
                  </a:lnTo>
                  <a:lnTo>
                    <a:pt x="353235" y="489605"/>
                  </a:lnTo>
                  <a:lnTo>
                    <a:pt x="355449" y="495136"/>
                  </a:lnTo>
                  <a:lnTo>
                    <a:pt x="358404" y="500308"/>
                  </a:lnTo>
                  <a:lnTo>
                    <a:pt x="362103" y="505091"/>
                  </a:lnTo>
                  <a:lnTo>
                    <a:pt x="217199" y="588486"/>
                  </a:lnTo>
                  <a:close/>
                </a:path>
                <a:path w="832485" h="929004">
                  <a:moveTo>
                    <a:pt x="732323" y="746024"/>
                  </a:moveTo>
                  <a:lnTo>
                    <a:pt x="693509" y="738191"/>
                  </a:lnTo>
                  <a:lnTo>
                    <a:pt x="661798" y="716834"/>
                  </a:lnTo>
                  <a:lnTo>
                    <a:pt x="640411" y="685169"/>
                  </a:lnTo>
                  <a:lnTo>
                    <a:pt x="632567" y="646410"/>
                  </a:lnTo>
                  <a:lnTo>
                    <a:pt x="633178" y="635435"/>
                  </a:lnTo>
                  <a:lnTo>
                    <a:pt x="634967" y="624735"/>
                  </a:lnTo>
                  <a:lnTo>
                    <a:pt x="637865" y="614450"/>
                  </a:lnTo>
                  <a:lnTo>
                    <a:pt x="641803" y="604720"/>
                  </a:lnTo>
                  <a:lnTo>
                    <a:pt x="469251" y="505091"/>
                  </a:lnTo>
                  <a:lnTo>
                    <a:pt x="472948" y="500308"/>
                  </a:lnTo>
                  <a:lnTo>
                    <a:pt x="475897" y="495136"/>
                  </a:lnTo>
                  <a:lnTo>
                    <a:pt x="478113" y="489605"/>
                  </a:lnTo>
                  <a:lnTo>
                    <a:pt x="651039" y="589219"/>
                  </a:lnTo>
                  <a:lnTo>
                    <a:pt x="811794" y="589219"/>
                  </a:lnTo>
                  <a:lnTo>
                    <a:pt x="824247" y="607651"/>
                  </a:lnTo>
                  <a:lnTo>
                    <a:pt x="832093" y="646410"/>
                  </a:lnTo>
                  <a:lnTo>
                    <a:pt x="824247" y="685169"/>
                  </a:lnTo>
                  <a:lnTo>
                    <a:pt x="802855" y="716834"/>
                  </a:lnTo>
                  <a:lnTo>
                    <a:pt x="771139" y="738191"/>
                  </a:lnTo>
                  <a:lnTo>
                    <a:pt x="732323" y="746024"/>
                  </a:lnTo>
                  <a:close/>
                </a:path>
                <a:path w="832485" h="929004">
                  <a:moveTo>
                    <a:pt x="415675" y="928659"/>
                  </a:moveTo>
                  <a:lnTo>
                    <a:pt x="376863" y="920826"/>
                  </a:lnTo>
                  <a:lnTo>
                    <a:pt x="345150" y="899469"/>
                  </a:lnTo>
                  <a:lnTo>
                    <a:pt x="323759" y="867804"/>
                  </a:lnTo>
                  <a:lnTo>
                    <a:pt x="315913" y="829045"/>
                  </a:lnTo>
                  <a:lnTo>
                    <a:pt x="322945" y="792266"/>
                  </a:lnTo>
                  <a:lnTo>
                    <a:pt x="342240" y="761710"/>
                  </a:lnTo>
                  <a:lnTo>
                    <a:pt x="371095" y="740008"/>
                  </a:lnTo>
                  <a:lnTo>
                    <a:pt x="406807" y="729790"/>
                  </a:lnTo>
                  <a:lnTo>
                    <a:pt x="406807" y="530921"/>
                  </a:lnTo>
                  <a:lnTo>
                    <a:pt x="409764" y="531295"/>
                  </a:lnTo>
                  <a:lnTo>
                    <a:pt x="424537" y="531295"/>
                  </a:lnTo>
                  <a:lnTo>
                    <a:pt x="424537" y="729790"/>
                  </a:lnTo>
                  <a:lnTo>
                    <a:pt x="460255" y="740008"/>
                  </a:lnTo>
                  <a:lnTo>
                    <a:pt x="489110" y="761710"/>
                  </a:lnTo>
                  <a:lnTo>
                    <a:pt x="508401" y="792266"/>
                  </a:lnTo>
                  <a:lnTo>
                    <a:pt x="515431" y="829045"/>
                  </a:lnTo>
                  <a:lnTo>
                    <a:pt x="507587" y="867804"/>
                  </a:lnTo>
                  <a:lnTo>
                    <a:pt x="486200" y="899469"/>
                  </a:lnTo>
                  <a:lnTo>
                    <a:pt x="454489" y="920826"/>
                  </a:lnTo>
                  <a:lnTo>
                    <a:pt x="415675" y="928659"/>
                  </a:lnTo>
                  <a:close/>
                </a:path>
                <a:path w="832485" h="929004">
                  <a:moveTo>
                    <a:pt x="424537" y="531295"/>
                  </a:moveTo>
                  <a:lnTo>
                    <a:pt x="421588" y="531295"/>
                  </a:lnTo>
                  <a:lnTo>
                    <a:pt x="424537" y="530921"/>
                  </a:lnTo>
                  <a:lnTo>
                    <a:pt x="424537" y="531295"/>
                  </a:lnTo>
                  <a:close/>
                </a:path>
                <a:path w="832485" h="929004">
                  <a:moveTo>
                    <a:pt x="99761" y="745665"/>
                  </a:moveTo>
                  <a:lnTo>
                    <a:pt x="60949" y="737829"/>
                  </a:lnTo>
                  <a:lnTo>
                    <a:pt x="29237" y="716468"/>
                  </a:lnTo>
                  <a:lnTo>
                    <a:pt x="7846" y="684797"/>
                  </a:lnTo>
                  <a:lnTo>
                    <a:pt x="0" y="646036"/>
                  </a:lnTo>
                  <a:lnTo>
                    <a:pt x="7846" y="607284"/>
                  </a:lnTo>
                  <a:lnTo>
                    <a:pt x="29237" y="575618"/>
                  </a:lnTo>
                  <a:lnTo>
                    <a:pt x="60949" y="554258"/>
                  </a:lnTo>
                  <a:lnTo>
                    <a:pt x="99761" y="546422"/>
                  </a:lnTo>
                  <a:lnTo>
                    <a:pt x="124159" y="549415"/>
                  </a:lnTo>
                  <a:lnTo>
                    <a:pt x="146410" y="557908"/>
                  </a:lnTo>
                  <a:lnTo>
                    <a:pt x="165752" y="571174"/>
                  </a:lnTo>
                  <a:lnTo>
                    <a:pt x="181422" y="588486"/>
                  </a:lnTo>
                  <a:lnTo>
                    <a:pt x="217199" y="588486"/>
                  </a:lnTo>
                  <a:lnTo>
                    <a:pt x="190290" y="603973"/>
                  </a:lnTo>
                  <a:lnTo>
                    <a:pt x="194227" y="613866"/>
                  </a:lnTo>
                  <a:lnTo>
                    <a:pt x="197124" y="624175"/>
                  </a:lnTo>
                  <a:lnTo>
                    <a:pt x="198912" y="634898"/>
                  </a:lnTo>
                  <a:lnTo>
                    <a:pt x="199523" y="646036"/>
                  </a:lnTo>
                  <a:lnTo>
                    <a:pt x="191678" y="684797"/>
                  </a:lnTo>
                  <a:lnTo>
                    <a:pt x="170289" y="716468"/>
                  </a:lnTo>
                  <a:lnTo>
                    <a:pt x="138577" y="737829"/>
                  </a:lnTo>
                  <a:lnTo>
                    <a:pt x="99761" y="745665"/>
                  </a:lnTo>
                  <a:close/>
                </a:path>
                <a:path w="832485" h="929004">
                  <a:moveTo>
                    <a:pt x="811794" y="589219"/>
                  </a:moveTo>
                  <a:lnTo>
                    <a:pt x="651039" y="589219"/>
                  </a:lnTo>
                  <a:lnTo>
                    <a:pt x="666495" y="571693"/>
                  </a:lnTo>
                  <a:lnTo>
                    <a:pt x="685725" y="558321"/>
                  </a:lnTo>
                  <a:lnTo>
                    <a:pt x="707933" y="549792"/>
                  </a:lnTo>
                  <a:lnTo>
                    <a:pt x="732323" y="546796"/>
                  </a:lnTo>
                  <a:lnTo>
                    <a:pt x="771139" y="554629"/>
                  </a:lnTo>
                  <a:lnTo>
                    <a:pt x="802855" y="575986"/>
                  </a:lnTo>
                  <a:lnTo>
                    <a:pt x="811794" y="589219"/>
                  </a:lnTo>
                  <a:close/>
                </a:path>
              </a:pathLst>
            </a:custGeom>
            <a:solidFill>
              <a:srgbClr val="D4CFC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72559" y="9201029"/>
              <a:ext cx="116758" cy="11659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15544617" y="0"/>
            <a:ext cx="2743370" cy="3314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717080" y="5805104"/>
            <a:ext cx="2091055" cy="4102100"/>
          </a:xfrm>
          <a:custGeom>
            <a:avLst/>
            <a:gdLst/>
            <a:ahLst/>
            <a:cxnLst/>
            <a:rect l="l" t="t" r="r" b="b"/>
            <a:pathLst>
              <a:path w="2091055" h="4102100">
                <a:moveTo>
                  <a:pt x="1849316" y="342899"/>
                </a:moveTo>
                <a:lnTo>
                  <a:pt x="1718452" y="342899"/>
                </a:lnTo>
                <a:lnTo>
                  <a:pt x="1761815" y="330199"/>
                </a:lnTo>
                <a:lnTo>
                  <a:pt x="1798449" y="304799"/>
                </a:lnTo>
                <a:lnTo>
                  <a:pt x="1826684" y="266699"/>
                </a:lnTo>
                <a:lnTo>
                  <a:pt x="1844850" y="228599"/>
                </a:lnTo>
                <a:lnTo>
                  <a:pt x="1851277" y="177799"/>
                </a:lnTo>
                <a:lnTo>
                  <a:pt x="1851277" y="38099"/>
                </a:lnTo>
                <a:lnTo>
                  <a:pt x="1853568" y="25399"/>
                </a:lnTo>
                <a:lnTo>
                  <a:pt x="1859878" y="12699"/>
                </a:lnTo>
                <a:lnTo>
                  <a:pt x="1869362" y="0"/>
                </a:lnTo>
                <a:lnTo>
                  <a:pt x="2081387" y="0"/>
                </a:lnTo>
                <a:lnTo>
                  <a:pt x="2088384" y="12699"/>
                </a:lnTo>
                <a:lnTo>
                  <a:pt x="2090949" y="25399"/>
                </a:lnTo>
                <a:lnTo>
                  <a:pt x="2090949" y="63499"/>
                </a:lnTo>
                <a:lnTo>
                  <a:pt x="1916660" y="63499"/>
                </a:lnTo>
                <a:lnTo>
                  <a:pt x="1916660" y="177799"/>
                </a:lnTo>
                <a:lnTo>
                  <a:pt x="1912026" y="228599"/>
                </a:lnTo>
                <a:lnTo>
                  <a:pt x="1898691" y="266699"/>
                </a:lnTo>
                <a:lnTo>
                  <a:pt x="1877505" y="304799"/>
                </a:lnTo>
                <a:lnTo>
                  <a:pt x="1849316" y="342899"/>
                </a:lnTo>
                <a:close/>
              </a:path>
              <a:path w="2091055" h="4102100">
                <a:moveTo>
                  <a:pt x="2090949" y="4038599"/>
                </a:moveTo>
                <a:lnTo>
                  <a:pt x="2025599" y="4038599"/>
                </a:lnTo>
                <a:lnTo>
                  <a:pt x="2025599" y="2895599"/>
                </a:lnTo>
                <a:lnTo>
                  <a:pt x="1977752" y="2882899"/>
                </a:lnTo>
                <a:lnTo>
                  <a:pt x="1930661" y="2882899"/>
                </a:lnTo>
                <a:lnTo>
                  <a:pt x="1794672" y="2844799"/>
                </a:lnTo>
                <a:lnTo>
                  <a:pt x="1709157" y="2819399"/>
                </a:lnTo>
                <a:lnTo>
                  <a:pt x="1668165" y="2793999"/>
                </a:lnTo>
                <a:lnTo>
                  <a:pt x="1628449" y="2768599"/>
                </a:lnTo>
                <a:lnTo>
                  <a:pt x="1590084" y="2755899"/>
                </a:lnTo>
                <a:lnTo>
                  <a:pt x="1553143" y="2717799"/>
                </a:lnTo>
                <a:lnTo>
                  <a:pt x="1517701" y="2692399"/>
                </a:lnTo>
                <a:lnTo>
                  <a:pt x="1483832" y="2666999"/>
                </a:lnTo>
                <a:lnTo>
                  <a:pt x="1451610" y="2628899"/>
                </a:lnTo>
                <a:lnTo>
                  <a:pt x="1421110" y="2603499"/>
                </a:lnTo>
                <a:lnTo>
                  <a:pt x="1392405" y="2565399"/>
                </a:lnTo>
                <a:lnTo>
                  <a:pt x="1365571" y="2527299"/>
                </a:lnTo>
                <a:lnTo>
                  <a:pt x="1340680" y="2489199"/>
                </a:lnTo>
                <a:lnTo>
                  <a:pt x="1317807" y="2451099"/>
                </a:lnTo>
                <a:lnTo>
                  <a:pt x="1297028" y="2412999"/>
                </a:lnTo>
                <a:lnTo>
                  <a:pt x="1278414" y="2374899"/>
                </a:lnTo>
                <a:lnTo>
                  <a:pt x="1262042" y="2324099"/>
                </a:lnTo>
                <a:lnTo>
                  <a:pt x="1247985" y="2285999"/>
                </a:lnTo>
                <a:lnTo>
                  <a:pt x="1236318" y="2235199"/>
                </a:lnTo>
                <a:lnTo>
                  <a:pt x="1227114" y="2197099"/>
                </a:lnTo>
                <a:lnTo>
                  <a:pt x="1220448" y="2146299"/>
                </a:lnTo>
                <a:lnTo>
                  <a:pt x="1216394" y="2095499"/>
                </a:lnTo>
                <a:lnTo>
                  <a:pt x="1215026" y="2044699"/>
                </a:lnTo>
                <a:lnTo>
                  <a:pt x="1216394" y="2006599"/>
                </a:lnTo>
                <a:lnTo>
                  <a:pt x="1220448" y="1955799"/>
                </a:lnTo>
                <a:lnTo>
                  <a:pt x="1227114" y="1904999"/>
                </a:lnTo>
                <a:lnTo>
                  <a:pt x="1236318" y="1866899"/>
                </a:lnTo>
                <a:lnTo>
                  <a:pt x="1247985" y="1816099"/>
                </a:lnTo>
                <a:lnTo>
                  <a:pt x="1262042" y="1777999"/>
                </a:lnTo>
                <a:lnTo>
                  <a:pt x="1278414" y="1727199"/>
                </a:lnTo>
                <a:lnTo>
                  <a:pt x="1297028" y="1689099"/>
                </a:lnTo>
                <a:lnTo>
                  <a:pt x="1317807" y="1650999"/>
                </a:lnTo>
                <a:lnTo>
                  <a:pt x="1340680" y="1612899"/>
                </a:lnTo>
                <a:lnTo>
                  <a:pt x="1365571" y="1574799"/>
                </a:lnTo>
                <a:lnTo>
                  <a:pt x="1392405" y="1536699"/>
                </a:lnTo>
                <a:lnTo>
                  <a:pt x="1421110" y="1498599"/>
                </a:lnTo>
                <a:lnTo>
                  <a:pt x="1451610" y="1460499"/>
                </a:lnTo>
                <a:lnTo>
                  <a:pt x="1483832" y="1435099"/>
                </a:lnTo>
                <a:lnTo>
                  <a:pt x="1517701" y="1409699"/>
                </a:lnTo>
                <a:lnTo>
                  <a:pt x="1553143" y="1371599"/>
                </a:lnTo>
                <a:lnTo>
                  <a:pt x="1590084" y="1346199"/>
                </a:lnTo>
                <a:lnTo>
                  <a:pt x="1628449" y="1320799"/>
                </a:lnTo>
                <a:lnTo>
                  <a:pt x="1668165" y="1308099"/>
                </a:lnTo>
                <a:lnTo>
                  <a:pt x="1709157" y="1282699"/>
                </a:lnTo>
                <a:lnTo>
                  <a:pt x="1751351" y="1269999"/>
                </a:lnTo>
                <a:lnTo>
                  <a:pt x="1794672" y="1244599"/>
                </a:lnTo>
                <a:lnTo>
                  <a:pt x="1884402" y="1219199"/>
                </a:lnTo>
                <a:lnTo>
                  <a:pt x="1930661" y="1219199"/>
                </a:lnTo>
                <a:lnTo>
                  <a:pt x="1977752" y="1206499"/>
                </a:lnTo>
                <a:lnTo>
                  <a:pt x="2025631" y="1206499"/>
                </a:lnTo>
                <a:lnTo>
                  <a:pt x="2025631" y="63499"/>
                </a:lnTo>
                <a:lnTo>
                  <a:pt x="2090949" y="63499"/>
                </a:lnTo>
                <a:lnTo>
                  <a:pt x="2090949" y="1244599"/>
                </a:lnTo>
                <a:lnTo>
                  <a:pt x="2088384" y="1257299"/>
                </a:lnTo>
                <a:lnTo>
                  <a:pt x="2081387" y="1257299"/>
                </a:lnTo>
                <a:lnTo>
                  <a:pt x="2071002" y="1269999"/>
                </a:lnTo>
                <a:lnTo>
                  <a:pt x="2010958" y="1269999"/>
                </a:lnTo>
                <a:lnTo>
                  <a:pt x="1964382" y="1282699"/>
                </a:lnTo>
                <a:lnTo>
                  <a:pt x="1918629" y="1282699"/>
                </a:lnTo>
                <a:lnTo>
                  <a:pt x="1829915" y="1308099"/>
                </a:lnTo>
                <a:lnTo>
                  <a:pt x="1745475" y="1333499"/>
                </a:lnTo>
                <a:lnTo>
                  <a:pt x="1705061" y="1358899"/>
                </a:lnTo>
                <a:lnTo>
                  <a:pt x="1665962" y="1384299"/>
                </a:lnTo>
                <a:lnTo>
                  <a:pt x="1628259" y="1396999"/>
                </a:lnTo>
                <a:lnTo>
                  <a:pt x="1592035" y="1422399"/>
                </a:lnTo>
                <a:lnTo>
                  <a:pt x="1557370" y="1460499"/>
                </a:lnTo>
                <a:lnTo>
                  <a:pt x="1524347" y="1485899"/>
                </a:lnTo>
                <a:lnTo>
                  <a:pt x="1493049" y="1511299"/>
                </a:lnTo>
                <a:lnTo>
                  <a:pt x="1463556" y="1549399"/>
                </a:lnTo>
                <a:lnTo>
                  <a:pt x="1435952" y="1587499"/>
                </a:lnTo>
                <a:lnTo>
                  <a:pt x="1410318" y="1625599"/>
                </a:lnTo>
                <a:lnTo>
                  <a:pt x="1386736" y="1663699"/>
                </a:lnTo>
                <a:lnTo>
                  <a:pt x="1365288" y="1701799"/>
                </a:lnTo>
                <a:lnTo>
                  <a:pt x="1346057" y="1739899"/>
                </a:lnTo>
                <a:lnTo>
                  <a:pt x="1329123" y="1777999"/>
                </a:lnTo>
                <a:lnTo>
                  <a:pt x="1314570" y="1816099"/>
                </a:lnTo>
                <a:lnTo>
                  <a:pt x="1302479" y="1866899"/>
                </a:lnTo>
                <a:lnTo>
                  <a:pt x="1292932" y="1904999"/>
                </a:lnTo>
                <a:lnTo>
                  <a:pt x="1286011" y="1955799"/>
                </a:lnTo>
                <a:lnTo>
                  <a:pt x="1281798" y="2006599"/>
                </a:lnTo>
                <a:lnTo>
                  <a:pt x="1280376" y="2044699"/>
                </a:lnTo>
                <a:lnTo>
                  <a:pt x="1281798" y="2095499"/>
                </a:lnTo>
                <a:lnTo>
                  <a:pt x="1286011" y="2146299"/>
                </a:lnTo>
                <a:lnTo>
                  <a:pt x="1292932" y="2184399"/>
                </a:lnTo>
                <a:lnTo>
                  <a:pt x="1302479" y="2235199"/>
                </a:lnTo>
                <a:lnTo>
                  <a:pt x="1314570" y="2273299"/>
                </a:lnTo>
                <a:lnTo>
                  <a:pt x="1329123" y="2324099"/>
                </a:lnTo>
                <a:lnTo>
                  <a:pt x="1346057" y="2362199"/>
                </a:lnTo>
                <a:lnTo>
                  <a:pt x="1365288" y="2400299"/>
                </a:lnTo>
                <a:lnTo>
                  <a:pt x="1386736" y="2438399"/>
                </a:lnTo>
                <a:lnTo>
                  <a:pt x="1410318" y="2476499"/>
                </a:lnTo>
                <a:lnTo>
                  <a:pt x="1435952" y="2514599"/>
                </a:lnTo>
                <a:lnTo>
                  <a:pt x="1463556" y="2552699"/>
                </a:lnTo>
                <a:lnTo>
                  <a:pt x="1493049" y="2578099"/>
                </a:lnTo>
                <a:lnTo>
                  <a:pt x="1524347" y="2616199"/>
                </a:lnTo>
                <a:lnTo>
                  <a:pt x="1557370" y="2641599"/>
                </a:lnTo>
                <a:lnTo>
                  <a:pt x="1592035" y="2666999"/>
                </a:lnTo>
                <a:lnTo>
                  <a:pt x="1628259" y="2692399"/>
                </a:lnTo>
                <a:lnTo>
                  <a:pt x="1665962" y="2717799"/>
                </a:lnTo>
                <a:lnTo>
                  <a:pt x="1705061" y="2743199"/>
                </a:lnTo>
                <a:lnTo>
                  <a:pt x="1745475" y="2755899"/>
                </a:lnTo>
                <a:lnTo>
                  <a:pt x="1787120" y="2781299"/>
                </a:lnTo>
                <a:lnTo>
                  <a:pt x="1918629" y="2819399"/>
                </a:lnTo>
                <a:lnTo>
                  <a:pt x="2010958" y="2819399"/>
                </a:lnTo>
                <a:lnTo>
                  <a:pt x="2058274" y="2832099"/>
                </a:lnTo>
                <a:lnTo>
                  <a:pt x="2081387" y="2832099"/>
                </a:lnTo>
                <a:lnTo>
                  <a:pt x="2088384" y="2844799"/>
                </a:lnTo>
                <a:lnTo>
                  <a:pt x="2090949" y="2857499"/>
                </a:lnTo>
                <a:lnTo>
                  <a:pt x="2090949" y="4038599"/>
                </a:lnTo>
                <a:close/>
              </a:path>
              <a:path w="2091055" h="4102100">
                <a:moveTo>
                  <a:pt x="1162625" y="622299"/>
                </a:moveTo>
                <a:lnTo>
                  <a:pt x="1049004" y="622299"/>
                </a:lnTo>
                <a:lnTo>
                  <a:pt x="1091023" y="596899"/>
                </a:lnTo>
                <a:lnTo>
                  <a:pt x="1124874" y="571499"/>
                </a:lnTo>
                <a:lnTo>
                  <a:pt x="1148560" y="533399"/>
                </a:lnTo>
                <a:lnTo>
                  <a:pt x="1161331" y="495299"/>
                </a:lnTo>
                <a:lnTo>
                  <a:pt x="1162433" y="444499"/>
                </a:lnTo>
                <a:lnTo>
                  <a:pt x="1151113" y="406399"/>
                </a:lnTo>
                <a:lnTo>
                  <a:pt x="1094585" y="266699"/>
                </a:lnTo>
                <a:lnTo>
                  <a:pt x="1092101" y="253999"/>
                </a:lnTo>
                <a:lnTo>
                  <a:pt x="1094074" y="241299"/>
                </a:lnTo>
                <a:lnTo>
                  <a:pt x="1100085" y="228599"/>
                </a:lnTo>
                <a:lnTo>
                  <a:pt x="1109714" y="228599"/>
                </a:lnTo>
                <a:lnTo>
                  <a:pt x="1200848" y="177799"/>
                </a:lnTo>
                <a:lnTo>
                  <a:pt x="1247257" y="165099"/>
                </a:lnTo>
                <a:lnTo>
                  <a:pt x="1294152" y="139699"/>
                </a:lnTo>
                <a:lnTo>
                  <a:pt x="1341481" y="126999"/>
                </a:lnTo>
                <a:lnTo>
                  <a:pt x="1389187" y="101599"/>
                </a:lnTo>
                <a:lnTo>
                  <a:pt x="1437217" y="88899"/>
                </a:lnTo>
                <a:lnTo>
                  <a:pt x="1460923" y="88899"/>
                </a:lnTo>
                <a:lnTo>
                  <a:pt x="1470576" y="101599"/>
                </a:lnTo>
                <a:lnTo>
                  <a:pt x="1477277" y="101599"/>
                </a:lnTo>
                <a:lnTo>
                  <a:pt x="1502600" y="165099"/>
                </a:lnTo>
                <a:lnTo>
                  <a:pt x="1428460" y="165099"/>
                </a:lnTo>
                <a:lnTo>
                  <a:pt x="1339546" y="190499"/>
                </a:lnTo>
                <a:lnTo>
                  <a:pt x="1295619" y="215899"/>
                </a:lnTo>
                <a:lnTo>
                  <a:pt x="1252106" y="228599"/>
                </a:lnTo>
                <a:lnTo>
                  <a:pt x="1209052" y="253999"/>
                </a:lnTo>
                <a:lnTo>
                  <a:pt x="1166503" y="266699"/>
                </a:lnTo>
                <a:lnTo>
                  <a:pt x="1211464" y="380999"/>
                </a:lnTo>
                <a:lnTo>
                  <a:pt x="1224630" y="419099"/>
                </a:lnTo>
                <a:lnTo>
                  <a:pt x="1228759" y="469899"/>
                </a:lnTo>
                <a:lnTo>
                  <a:pt x="1224237" y="507999"/>
                </a:lnTo>
                <a:lnTo>
                  <a:pt x="1211450" y="546099"/>
                </a:lnTo>
                <a:lnTo>
                  <a:pt x="1190784" y="596899"/>
                </a:lnTo>
                <a:lnTo>
                  <a:pt x="1162625" y="622299"/>
                </a:lnTo>
                <a:close/>
              </a:path>
              <a:path w="2091055" h="4102100">
                <a:moveTo>
                  <a:pt x="1731228" y="406399"/>
                </a:moveTo>
                <a:lnTo>
                  <a:pt x="1640226" y="406399"/>
                </a:lnTo>
                <a:lnTo>
                  <a:pt x="1597488" y="393699"/>
                </a:lnTo>
                <a:lnTo>
                  <a:pt x="1558173" y="368299"/>
                </a:lnTo>
                <a:lnTo>
                  <a:pt x="1523468" y="342899"/>
                </a:lnTo>
                <a:lnTo>
                  <a:pt x="1494561" y="304799"/>
                </a:lnTo>
                <a:lnTo>
                  <a:pt x="1472637" y="266699"/>
                </a:lnTo>
                <a:lnTo>
                  <a:pt x="1428460" y="165099"/>
                </a:lnTo>
                <a:lnTo>
                  <a:pt x="1502600" y="165099"/>
                </a:lnTo>
                <a:lnTo>
                  <a:pt x="1532988" y="241299"/>
                </a:lnTo>
                <a:lnTo>
                  <a:pt x="1556426" y="279399"/>
                </a:lnTo>
                <a:lnTo>
                  <a:pt x="1589007" y="317499"/>
                </a:lnTo>
                <a:lnTo>
                  <a:pt x="1628414" y="330199"/>
                </a:lnTo>
                <a:lnTo>
                  <a:pt x="1672335" y="342899"/>
                </a:lnTo>
                <a:lnTo>
                  <a:pt x="1849316" y="342899"/>
                </a:lnTo>
                <a:lnTo>
                  <a:pt x="1814974" y="368299"/>
                </a:lnTo>
                <a:lnTo>
                  <a:pt x="1775328" y="393699"/>
                </a:lnTo>
                <a:lnTo>
                  <a:pt x="1731228" y="406399"/>
                </a:lnTo>
                <a:close/>
              </a:path>
              <a:path w="2091055" h="4102100">
                <a:moveTo>
                  <a:pt x="515875" y="1219199"/>
                </a:moveTo>
                <a:lnTo>
                  <a:pt x="426517" y="1219199"/>
                </a:lnTo>
                <a:lnTo>
                  <a:pt x="382299" y="1206499"/>
                </a:lnTo>
                <a:lnTo>
                  <a:pt x="275615" y="1155699"/>
                </a:lnTo>
                <a:lnTo>
                  <a:pt x="496810" y="1155699"/>
                </a:lnTo>
                <a:lnTo>
                  <a:pt x="539489" y="1142999"/>
                </a:lnTo>
                <a:lnTo>
                  <a:pt x="577440" y="1117599"/>
                </a:lnTo>
                <a:lnTo>
                  <a:pt x="608150" y="1079499"/>
                </a:lnTo>
                <a:lnTo>
                  <a:pt x="628194" y="1041399"/>
                </a:lnTo>
                <a:lnTo>
                  <a:pt x="635918" y="990599"/>
                </a:lnTo>
                <a:lnTo>
                  <a:pt x="631582" y="952499"/>
                </a:lnTo>
                <a:lnTo>
                  <a:pt x="615443" y="914399"/>
                </a:lnTo>
                <a:lnTo>
                  <a:pt x="587760" y="876299"/>
                </a:lnTo>
                <a:lnTo>
                  <a:pt x="484866" y="774699"/>
                </a:lnTo>
                <a:lnTo>
                  <a:pt x="477958" y="761999"/>
                </a:lnTo>
                <a:lnTo>
                  <a:pt x="475305" y="749299"/>
                </a:lnTo>
                <a:lnTo>
                  <a:pt x="476958" y="736599"/>
                </a:lnTo>
                <a:lnTo>
                  <a:pt x="482971" y="723899"/>
                </a:lnTo>
                <a:lnTo>
                  <a:pt x="516035" y="685799"/>
                </a:lnTo>
                <a:lnTo>
                  <a:pt x="550083" y="647699"/>
                </a:lnTo>
                <a:lnTo>
                  <a:pt x="585073" y="609599"/>
                </a:lnTo>
                <a:lnTo>
                  <a:pt x="620966" y="584199"/>
                </a:lnTo>
                <a:lnTo>
                  <a:pt x="657721" y="546099"/>
                </a:lnTo>
                <a:lnTo>
                  <a:pt x="695298" y="507999"/>
                </a:lnTo>
                <a:lnTo>
                  <a:pt x="733655" y="469899"/>
                </a:lnTo>
                <a:lnTo>
                  <a:pt x="767667" y="469899"/>
                </a:lnTo>
                <a:lnTo>
                  <a:pt x="777799" y="482599"/>
                </a:lnTo>
                <a:lnTo>
                  <a:pt x="841332" y="546099"/>
                </a:lnTo>
                <a:lnTo>
                  <a:pt x="752933" y="546099"/>
                </a:lnTo>
                <a:lnTo>
                  <a:pt x="717601" y="571499"/>
                </a:lnTo>
                <a:lnTo>
                  <a:pt x="682989" y="609599"/>
                </a:lnTo>
                <a:lnTo>
                  <a:pt x="649133" y="647699"/>
                </a:lnTo>
                <a:lnTo>
                  <a:pt x="616066" y="673099"/>
                </a:lnTo>
                <a:lnTo>
                  <a:pt x="583823" y="711199"/>
                </a:lnTo>
                <a:lnTo>
                  <a:pt x="552439" y="749299"/>
                </a:lnTo>
                <a:lnTo>
                  <a:pt x="633963" y="825499"/>
                </a:lnTo>
                <a:lnTo>
                  <a:pt x="663193" y="863599"/>
                </a:lnTo>
                <a:lnTo>
                  <a:pt x="684252" y="901699"/>
                </a:lnTo>
                <a:lnTo>
                  <a:pt x="697010" y="939799"/>
                </a:lnTo>
                <a:lnTo>
                  <a:pt x="701339" y="990599"/>
                </a:lnTo>
                <a:lnTo>
                  <a:pt x="697109" y="1028699"/>
                </a:lnTo>
                <a:lnTo>
                  <a:pt x="684191" y="1079499"/>
                </a:lnTo>
                <a:lnTo>
                  <a:pt x="662456" y="1117599"/>
                </a:lnTo>
                <a:lnTo>
                  <a:pt x="633025" y="1155699"/>
                </a:lnTo>
                <a:lnTo>
                  <a:pt x="597932" y="1181099"/>
                </a:lnTo>
                <a:lnTo>
                  <a:pt x="558456" y="1206499"/>
                </a:lnTo>
                <a:lnTo>
                  <a:pt x="515875" y="1219199"/>
                </a:lnTo>
                <a:close/>
              </a:path>
              <a:path w="2091055" h="4102100">
                <a:moveTo>
                  <a:pt x="997643" y="698499"/>
                </a:moveTo>
                <a:lnTo>
                  <a:pt x="909727" y="673099"/>
                </a:lnTo>
                <a:lnTo>
                  <a:pt x="869384" y="660399"/>
                </a:lnTo>
                <a:lnTo>
                  <a:pt x="833249" y="622299"/>
                </a:lnTo>
                <a:lnTo>
                  <a:pt x="752933" y="546099"/>
                </a:lnTo>
                <a:lnTo>
                  <a:pt x="841332" y="546099"/>
                </a:lnTo>
                <a:lnTo>
                  <a:pt x="879452" y="584199"/>
                </a:lnTo>
                <a:lnTo>
                  <a:pt x="916766" y="609599"/>
                </a:lnTo>
                <a:lnTo>
                  <a:pt x="959228" y="622299"/>
                </a:lnTo>
                <a:lnTo>
                  <a:pt x="1162625" y="622299"/>
                </a:lnTo>
                <a:lnTo>
                  <a:pt x="1127358" y="660399"/>
                </a:lnTo>
                <a:lnTo>
                  <a:pt x="1086206" y="673099"/>
                </a:lnTo>
                <a:lnTo>
                  <a:pt x="997643" y="698499"/>
                </a:lnTo>
                <a:close/>
              </a:path>
              <a:path w="2091055" h="4102100">
                <a:moveTo>
                  <a:pt x="272804" y="3009899"/>
                </a:moveTo>
                <a:lnTo>
                  <a:pt x="238885" y="3009899"/>
                </a:lnTo>
                <a:lnTo>
                  <a:pt x="231307" y="2997199"/>
                </a:lnTo>
                <a:lnTo>
                  <a:pt x="208467" y="2946399"/>
                </a:lnTo>
                <a:lnTo>
                  <a:pt x="186734" y="2908299"/>
                </a:lnTo>
                <a:lnTo>
                  <a:pt x="166131" y="2857499"/>
                </a:lnTo>
                <a:lnTo>
                  <a:pt x="146681" y="2819399"/>
                </a:lnTo>
                <a:lnTo>
                  <a:pt x="128406" y="2768599"/>
                </a:lnTo>
                <a:lnTo>
                  <a:pt x="111331" y="2717799"/>
                </a:lnTo>
                <a:lnTo>
                  <a:pt x="95476" y="2666999"/>
                </a:lnTo>
                <a:lnTo>
                  <a:pt x="94021" y="2654299"/>
                </a:lnTo>
                <a:lnTo>
                  <a:pt x="96996" y="2641599"/>
                </a:lnTo>
                <a:lnTo>
                  <a:pt x="103867" y="2641599"/>
                </a:lnTo>
                <a:lnTo>
                  <a:pt x="114101" y="2628899"/>
                </a:lnTo>
                <a:lnTo>
                  <a:pt x="248690" y="2578099"/>
                </a:lnTo>
                <a:lnTo>
                  <a:pt x="288379" y="2552699"/>
                </a:lnTo>
                <a:lnTo>
                  <a:pt x="319368" y="2514599"/>
                </a:lnTo>
                <a:lnTo>
                  <a:pt x="340412" y="2476499"/>
                </a:lnTo>
                <a:lnTo>
                  <a:pt x="350259" y="2438399"/>
                </a:lnTo>
                <a:lnTo>
                  <a:pt x="347663" y="2387599"/>
                </a:lnTo>
                <a:lnTo>
                  <a:pt x="332409" y="2349499"/>
                </a:lnTo>
                <a:lnTo>
                  <a:pt x="306514" y="2311399"/>
                </a:lnTo>
                <a:lnTo>
                  <a:pt x="272015" y="2285999"/>
                </a:lnTo>
                <a:lnTo>
                  <a:pt x="230953" y="2260599"/>
                </a:lnTo>
                <a:lnTo>
                  <a:pt x="28055" y="2260599"/>
                </a:lnTo>
                <a:lnTo>
                  <a:pt x="17999" y="2247899"/>
                </a:lnTo>
                <a:lnTo>
                  <a:pt x="4259" y="2184399"/>
                </a:lnTo>
                <a:lnTo>
                  <a:pt x="1899" y="2133599"/>
                </a:lnTo>
                <a:lnTo>
                  <a:pt x="476" y="2095499"/>
                </a:lnTo>
                <a:lnTo>
                  <a:pt x="0" y="2044699"/>
                </a:lnTo>
                <a:lnTo>
                  <a:pt x="476" y="2006599"/>
                </a:lnTo>
                <a:lnTo>
                  <a:pt x="1903" y="1955799"/>
                </a:lnTo>
                <a:lnTo>
                  <a:pt x="4273" y="1917699"/>
                </a:lnTo>
                <a:lnTo>
                  <a:pt x="7580" y="1866899"/>
                </a:lnTo>
                <a:lnTo>
                  <a:pt x="10882" y="1866899"/>
                </a:lnTo>
                <a:lnTo>
                  <a:pt x="18020" y="1854199"/>
                </a:lnTo>
                <a:lnTo>
                  <a:pt x="28074" y="1841499"/>
                </a:lnTo>
                <a:lnTo>
                  <a:pt x="230995" y="1841499"/>
                </a:lnTo>
                <a:lnTo>
                  <a:pt x="272030" y="1816099"/>
                </a:lnTo>
                <a:lnTo>
                  <a:pt x="306499" y="1790699"/>
                </a:lnTo>
                <a:lnTo>
                  <a:pt x="332367" y="1752599"/>
                </a:lnTo>
                <a:lnTo>
                  <a:pt x="347598" y="1714499"/>
                </a:lnTo>
                <a:lnTo>
                  <a:pt x="350209" y="1663699"/>
                </a:lnTo>
                <a:lnTo>
                  <a:pt x="340366" y="1625599"/>
                </a:lnTo>
                <a:lnTo>
                  <a:pt x="319312" y="1574799"/>
                </a:lnTo>
                <a:lnTo>
                  <a:pt x="288295" y="1549399"/>
                </a:lnTo>
                <a:lnTo>
                  <a:pt x="248560" y="1523999"/>
                </a:lnTo>
                <a:lnTo>
                  <a:pt x="114069" y="1473199"/>
                </a:lnTo>
                <a:lnTo>
                  <a:pt x="103839" y="1460499"/>
                </a:lnTo>
                <a:lnTo>
                  <a:pt x="96975" y="1447799"/>
                </a:lnTo>
                <a:lnTo>
                  <a:pt x="94002" y="1435099"/>
                </a:lnTo>
                <a:lnTo>
                  <a:pt x="95444" y="1435099"/>
                </a:lnTo>
                <a:lnTo>
                  <a:pt x="111298" y="1384299"/>
                </a:lnTo>
                <a:lnTo>
                  <a:pt x="128374" y="1333499"/>
                </a:lnTo>
                <a:lnTo>
                  <a:pt x="146648" y="1282699"/>
                </a:lnTo>
                <a:lnTo>
                  <a:pt x="166098" y="1244599"/>
                </a:lnTo>
                <a:lnTo>
                  <a:pt x="186701" y="1193799"/>
                </a:lnTo>
                <a:lnTo>
                  <a:pt x="208434" y="1142999"/>
                </a:lnTo>
                <a:lnTo>
                  <a:pt x="238866" y="1092199"/>
                </a:lnTo>
                <a:lnTo>
                  <a:pt x="249095" y="1092199"/>
                </a:lnTo>
                <a:lnTo>
                  <a:pt x="260788" y="1079499"/>
                </a:lnTo>
                <a:lnTo>
                  <a:pt x="272772" y="1092199"/>
                </a:lnTo>
                <a:lnTo>
                  <a:pt x="407328" y="1142999"/>
                </a:lnTo>
                <a:lnTo>
                  <a:pt x="451919" y="1155699"/>
                </a:lnTo>
                <a:lnTo>
                  <a:pt x="275615" y="1155699"/>
                </a:lnTo>
                <a:lnTo>
                  <a:pt x="254923" y="1206499"/>
                </a:lnTo>
                <a:lnTo>
                  <a:pt x="235241" y="1244599"/>
                </a:lnTo>
                <a:lnTo>
                  <a:pt x="216587" y="1282699"/>
                </a:lnTo>
                <a:lnTo>
                  <a:pt x="198978" y="1333499"/>
                </a:lnTo>
                <a:lnTo>
                  <a:pt x="182433" y="1371599"/>
                </a:lnTo>
                <a:lnTo>
                  <a:pt x="166970" y="1422399"/>
                </a:lnTo>
                <a:lnTo>
                  <a:pt x="273589" y="1460499"/>
                </a:lnTo>
                <a:lnTo>
                  <a:pt x="314334" y="1485899"/>
                </a:lnTo>
                <a:lnTo>
                  <a:pt x="349129" y="1511299"/>
                </a:lnTo>
                <a:lnTo>
                  <a:pt x="377341" y="1549399"/>
                </a:lnTo>
                <a:lnTo>
                  <a:pt x="398338" y="1587499"/>
                </a:lnTo>
                <a:lnTo>
                  <a:pt x="411486" y="1625599"/>
                </a:lnTo>
                <a:lnTo>
                  <a:pt x="416153" y="1676399"/>
                </a:lnTo>
                <a:lnTo>
                  <a:pt x="411707" y="1727199"/>
                </a:lnTo>
                <a:lnTo>
                  <a:pt x="398178" y="1765299"/>
                </a:lnTo>
                <a:lnTo>
                  <a:pt x="376656" y="1803399"/>
                </a:lnTo>
                <a:lnTo>
                  <a:pt x="348179" y="1841499"/>
                </a:lnTo>
                <a:lnTo>
                  <a:pt x="313784" y="1866899"/>
                </a:lnTo>
                <a:lnTo>
                  <a:pt x="274508" y="1892299"/>
                </a:lnTo>
                <a:lnTo>
                  <a:pt x="231389" y="1904999"/>
                </a:lnTo>
                <a:lnTo>
                  <a:pt x="70316" y="1904999"/>
                </a:lnTo>
                <a:lnTo>
                  <a:pt x="68162" y="1943099"/>
                </a:lnTo>
                <a:lnTo>
                  <a:pt x="66608" y="1981199"/>
                </a:lnTo>
                <a:lnTo>
                  <a:pt x="65666" y="2019299"/>
                </a:lnTo>
                <a:lnTo>
                  <a:pt x="65350" y="2044699"/>
                </a:lnTo>
                <a:lnTo>
                  <a:pt x="65666" y="2082799"/>
                </a:lnTo>
                <a:lnTo>
                  <a:pt x="66608" y="2120899"/>
                </a:lnTo>
                <a:lnTo>
                  <a:pt x="68162" y="2158999"/>
                </a:lnTo>
                <a:lnTo>
                  <a:pt x="70316" y="2197099"/>
                </a:lnTo>
                <a:lnTo>
                  <a:pt x="231317" y="2197099"/>
                </a:lnTo>
                <a:lnTo>
                  <a:pt x="274459" y="2209799"/>
                </a:lnTo>
                <a:lnTo>
                  <a:pt x="313755" y="2235199"/>
                </a:lnTo>
                <a:lnTo>
                  <a:pt x="348167" y="2260599"/>
                </a:lnTo>
                <a:lnTo>
                  <a:pt x="376660" y="2298699"/>
                </a:lnTo>
                <a:lnTo>
                  <a:pt x="398197" y="2336799"/>
                </a:lnTo>
                <a:lnTo>
                  <a:pt x="411739" y="2374899"/>
                </a:lnTo>
                <a:lnTo>
                  <a:pt x="416174" y="2425699"/>
                </a:lnTo>
                <a:lnTo>
                  <a:pt x="411500" y="2463799"/>
                </a:lnTo>
                <a:lnTo>
                  <a:pt x="398352" y="2514599"/>
                </a:lnTo>
                <a:lnTo>
                  <a:pt x="377362" y="2552699"/>
                </a:lnTo>
                <a:lnTo>
                  <a:pt x="349165" y="2578099"/>
                </a:lnTo>
                <a:lnTo>
                  <a:pt x="314396" y="2616199"/>
                </a:lnTo>
                <a:lnTo>
                  <a:pt x="273687" y="2628899"/>
                </a:lnTo>
                <a:lnTo>
                  <a:pt x="166970" y="2679699"/>
                </a:lnTo>
                <a:lnTo>
                  <a:pt x="182433" y="2717799"/>
                </a:lnTo>
                <a:lnTo>
                  <a:pt x="198978" y="2768599"/>
                </a:lnTo>
                <a:lnTo>
                  <a:pt x="216587" y="2806699"/>
                </a:lnTo>
                <a:lnTo>
                  <a:pt x="235241" y="2857499"/>
                </a:lnTo>
                <a:lnTo>
                  <a:pt x="254923" y="2895599"/>
                </a:lnTo>
                <a:lnTo>
                  <a:pt x="275615" y="2946399"/>
                </a:lnTo>
                <a:lnTo>
                  <a:pt x="452050" y="2946399"/>
                </a:lnTo>
                <a:lnTo>
                  <a:pt x="407524" y="2959099"/>
                </a:lnTo>
                <a:lnTo>
                  <a:pt x="272804" y="3009899"/>
                </a:lnTo>
                <a:close/>
              </a:path>
              <a:path w="2091055" h="4102100">
                <a:moveTo>
                  <a:pt x="767681" y="3632199"/>
                </a:moveTo>
                <a:lnTo>
                  <a:pt x="744353" y="3632199"/>
                </a:lnTo>
                <a:lnTo>
                  <a:pt x="733688" y="3619499"/>
                </a:lnTo>
                <a:lnTo>
                  <a:pt x="695331" y="3594099"/>
                </a:lnTo>
                <a:lnTo>
                  <a:pt x="657754" y="3555999"/>
                </a:lnTo>
                <a:lnTo>
                  <a:pt x="620999" y="3517899"/>
                </a:lnTo>
                <a:lnTo>
                  <a:pt x="585106" y="3479799"/>
                </a:lnTo>
                <a:lnTo>
                  <a:pt x="550115" y="3454399"/>
                </a:lnTo>
                <a:lnTo>
                  <a:pt x="516068" y="3416299"/>
                </a:lnTo>
                <a:lnTo>
                  <a:pt x="483004" y="3378199"/>
                </a:lnTo>
                <a:lnTo>
                  <a:pt x="476996" y="3365499"/>
                </a:lnTo>
                <a:lnTo>
                  <a:pt x="475350" y="3352799"/>
                </a:lnTo>
                <a:lnTo>
                  <a:pt x="478005" y="3340099"/>
                </a:lnTo>
                <a:lnTo>
                  <a:pt x="484899" y="3327399"/>
                </a:lnTo>
                <a:lnTo>
                  <a:pt x="587662" y="3225799"/>
                </a:lnTo>
                <a:lnTo>
                  <a:pt x="615396" y="3187699"/>
                </a:lnTo>
                <a:lnTo>
                  <a:pt x="631568" y="3149599"/>
                </a:lnTo>
                <a:lnTo>
                  <a:pt x="635919" y="3098799"/>
                </a:lnTo>
                <a:lnTo>
                  <a:pt x="628189" y="3060699"/>
                </a:lnTo>
                <a:lnTo>
                  <a:pt x="608117" y="3022599"/>
                </a:lnTo>
                <a:lnTo>
                  <a:pt x="577456" y="2984499"/>
                </a:lnTo>
                <a:lnTo>
                  <a:pt x="539541" y="2959099"/>
                </a:lnTo>
                <a:lnTo>
                  <a:pt x="496897" y="2946399"/>
                </a:lnTo>
                <a:lnTo>
                  <a:pt x="275615" y="2946399"/>
                </a:lnTo>
                <a:lnTo>
                  <a:pt x="382462" y="2895599"/>
                </a:lnTo>
                <a:lnTo>
                  <a:pt x="426610" y="2882899"/>
                </a:lnTo>
                <a:lnTo>
                  <a:pt x="515884" y="2882899"/>
                </a:lnTo>
                <a:lnTo>
                  <a:pt x="558440" y="2895599"/>
                </a:lnTo>
                <a:lnTo>
                  <a:pt x="597895" y="2920999"/>
                </a:lnTo>
                <a:lnTo>
                  <a:pt x="632962" y="2946399"/>
                </a:lnTo>
                <a:lnTo>
                  <a:pt x="662358" y="2984499"/>
                </a:lnTo>
                <a:lnTo>
                  <a:pt x="684115" y="3022599"/>
                </a:lnTo>
                <a:lnTo>
                  <a:pt x="697044" y="3060699"/>
                </a:lnTo>
                <a:lnTo>
                  <a:pt x="701274" y="3111499"/>
                </a:lnTo>
                <a:lnTo>
                  <a:pt x="696934" y="3149599"/>
                </a:lnTo>
                <a:lnTo>
                  <a:pt x="684156" y="3200399"/>
                </a:lnTo>
                <a:lnTo>
                  <a:pt x="663068" y="3238499"/>
                </a:lnTo>
                <a:lnTo>
                  <a:pt x="633800" y="3276599"/>
                </a:lnTo>
                <a:lnTo>
                  <a:pt x="552439" y="3352799"/>
                </a:lnTo>
                <a:lnTo>
                  <a:pt x="583823" y="3390899"/>
                </a:lnTo>
                <a:lnTo>
                  <a:pt x="616067" y="3428999"/>
                </a:lnTo>
                <a:lnTo>
                  <a:pt x="649137" y="3454399"/>
                </a:lnTo>
                <a:lnTo>
                  <a:pt x="682999" y="3492499"/>
                </a:lnTo>
                <a:lnTo>
                  <a:pt x="717620" y="3517899"/>
                </a:lnTo>
                <a:lnTo>
                  <a:pt x="752966" y="3555999"/>
                </a:lnTo>
                <a:lnTo>
                  <a:pt x="842120" y="3555999"/>
                </a:lnTo>
                <a:lnTo>
                  <a:pt x="777832" y="3619499"/>
                </a:lnTo>
                <a:lnTo>
                  <a:pt x="767681" y="3632199"/>
                </a:lnTo>
                <a:close/>
              </a:path>
              <a:path w="2091055" h="4102100">
                <a:moveTo>
                  <a:pt x="842120" y="3555999"/>
                </a:moveTo>
                <a:lnTo>
                  <a:pt x="752966" y="3555999"/>
                </a:lnTo>
                <a:lnTo>
                  <a:pt x="834458" y="3467099"/>
                </a:lnTo>
                <a:lnTo>
                  <a:pt x="870285" y="3441699"/>
                </a:lnTo>
                <a:lnTo>
                  <a:pt x="910275" y="3416299"/>
                </a:lnTo>
                <a:lnTo>
                  <a:pt x="953095" y="3403599"/>
                </a:lnTo>
                <a:lnTo>
                  <a:pt x="1041886" y="3403599"/>
                </a:lnTo>
                <a:lnTo>
                  <a:pt x="1085190" y="3416299"/>
                </a:lnTo>
                <a:lnTo>
                  <a:pt x="1125986" y="3441699"/>
                </a:lnTo>
                <a:lnTo>
                  <a:pt x="1149690" y="3467099"/>
                </a:lnTo>
                <a:lnTo>
                  <a:pt x="1003878" y="3467099"/>
                </a:lnTo>
                <a:lnTo>
                  <a:pt x="959455" y="3479799"/>
                </a:lnTo>
                <a:lnTo>
                  <a:pt x="917516" y="3492499"/>
                </a:lnTo>
                <a:lnTo>
                  <a:pt x="880693" y="3517899"/>
                </a:lnTo>
                <a:lnTo>
                  <a:pt x="842120" y="3555999"/>
                </a:lnTo>
                <a:close/>
              </a:path>
              <a:path w="2091055" h="4102100">
                <a:moveTo>
                  <a:pt x="1460910" y="4013199"/>
                </a:moveTo>
                <a:lnTo>
                  <a:pt x="1437217" y="4013199"/>
                </a:lnTo>
                <a:lnTo>
                  <a:pt x="1389187" y="4000499"/>
                </a:lnTo>
                <a:lnTo>
                  <a:pt x="1341480" y="3975099"/>
                </a:lnTo>
                <a:lnTo>
                  <a:pt x="1294150" y="3962399"/>
                </a:lnTo>
                <a:lnTo>
                  <a:pt x="1247250" y="3936999"/>
                </a:lnTo>
                <a:lnTo>
                  <a:pt x="1200836" y="3924299"/>
                </a:lnTo>
                <a:lnTo>
                  <a:pt x="1109681" y="3873499"/>
                </a:lnTo>
                <a:lnTo>
                  <a:pt x="1100071" y="3873499"/>
                </a:lnTo>
                <a:lnTo>
                  <a:pt x="1094070" y="3860799"/>
                </a:lnTo>
                <a:lnTo>
                  <a:pt x="1092101" y="3848099"/>
                </a:lnTo>
                <a:lnTo>
                  <a:pt x="1094585" y="3835399"/>
                </a:lnTo>
                <a:lnTo>
                  <a:pt x="1150362" y="3695699"/>
                </a:lnTo>
                <a:lnTo>
                  <a:pt x="1161855" y="3657599"/>
                </a:lnTo>
                <a:lnTo>
                  <a:pt x="1160771" y="3606799"/>
                </a:lnTo>
                <a:lnTo>
                  <a:pt x="1147868" y="3568699"/>
                </a:lnTo>
                <a:lnTo>
                  <a:pt x="1123908" y="3530599"/>
                </a:lnTo>
                <a:lnTo>
                  <a:pt x="1089651" y="3492499"/>
                </a:lnTo>
                <a:lnTo>
                  <a:pt x="1048154" y="3479799"/>
                </a:lnTo>
                <a:lnTo>
                  <a:pt x="1003878" y="3467099"/>
                </a:lnTo>
                <a:lnTo>
                  <a:pt x="1149690" y="3467099"/>
                </a:lnTo>
                <a:lnTo>
                  <a:pt x="1161543" y="3479799"/>
                </a:lnTo>
                <a:lnTo>
                  <a:pt x="1189927" y="3505199"/>
                </a:lnTo>
                <a:lnTo>
                  <a:pt x="1210751" y="3543299"/>
                </a:lnTo>
                <a:lnTo>
                  <a:pt x="1223629" y="3594099"/>
                </a:lnTo>
                <a:lnTo>
                  <a:pt x="1228173" y="3632199"/>
                </a:lnTo>
                <a:lnTo>
                  <a:pt x="1223997" y="3682999"/>
                </a:lnTo>
                <a:lnTo>
                  <a:pt x="1210713" y="3721099"/>
                </a:lnTo>
                <a:lnTo>
                  <a:pt x="1166470" y="3835399"/>
                </a:lnTo>
                <a:lnTo>
                  <a:pt x="1209020" y="3848099"/>
                </a:lnTo>
                <a:lnTo>
                  <a:pt x="1252073" y="3873499"/>
                </a:lnTo>
                <a:lnTo>
                  <a:pt x="1295586" y="3886199"/>
                </a:lnTo>
                <a:lnTo>
                  <a:pt x="1339513" y="3911599"/>
                </a:lnTo>
                <a:lnTo>
                  <a:pt x="1428427" y="3936999"/>
                </a:lnTo>
                <a:lnTo>
                  <a:pt x="1498308" y="3936999"/>
                </a:lnTo>
                <a:lnTo>
                  <a:pt x="1477277" y="3987799"/>
                </a:lnTo>
                <a:lnTo>
                  <a:pt x="1470562" y="4000499"/>
                </a:lnTo>
                <a:lnTo>
                  <a:pt x="1460910" y="4013199"/>
                </a:lnTo>
                <a:close/>
              </a:path>
              <a:path w="2091055" h="4102100">
                <a:moveTo>
                  <a:pt x="1498308" y="3936999"/>
                </a:moveTo>
                <a:lnTo>
                  <a:pt x="1428427" y="3936999"/>
                </a:lnTo>
                <a:lnTo>
                  <a:pt x="1474695" y="3822699"/>
                </a:lnTo>
                <a:lnTo>
                  <a:pt x="1495956" y="3784599"/>
                </a:lnTo>
                <a:lnTo>
                  <a:pt x="1523996" y="3759199"/>
                </a:lnTo>
                <a:lnTo>
                  <a:pt x="1557669" y="3721099"/>
                </a:lnTo>
                <a:lnTo>
                  <a:pt x="1595834" y="3708399"/>
                </a:lnTo>
                <a:lnTo>
                  <a:pt x="1637346" y="3695699"/>
                </a:lnTo>
                <a:lnTo>
                  <a:pt x="1736325" y="3695699"/>
                </a:lnTo>
                <a:lnTo>
                  <a:pt x="1779215" y="3708399"/>
                </a:lnTo>
                <a:lnTo>
                  <a:pt x="1817768" y="3733799"/>
                </a:lnTo>
                <a:lnTo>
                  <a:pt x="1851159" y="3759199"/>
                </a:lnTo>
                <a:lnTo>
                  <a:pt x="1626718" y="3759199"/>
                </a:lnTo>
                <a:lnTo>
                  <a:pt x="1588894" y="3784599"/>
                </a:lnTo>
                <a:lnTo>
                  <a:pt x="1557615" y="3809999"/>
                </a:lnTo>
                <a:lnTo>
                  <a:pt x="1535112" y="3848099"/>
                </a:lnTo>
                <a:lnTo>
                  <a:pt x="1498308" y="3936999"/>
                </a:lnTo>
                <a:close/>
              </a:path>
              <a:path w="2091055" h="4102100">
                <a:moveTo>
                  <a:pt x="2081387" y="4102099"/>
                </a:moveTo>
                <a:lnTo>
                  <a:pt x="1881174" y="4102099"/>
                </a:lnTo>
                <a:lnTo>
                  <a:pt x="1869362" y="4089399"/>
                </a:lnTo>
                <a:lnTo>
                  <a:pt x="1859878" y="4089399"/>
                </a:lnTo>
                <a:lnTo>
                  <a:pt x="1853568" y="4076699"/>
                </a:lnTo>
                <a:lnTo>
                  <a:pt x="1851277" y="4063999"/>
                </a:lnTo>
                <a:lnTo>
                  <a:pt x="1851277" y="3911599"/>
                </a:lnTo>
                <a:lnTo>
                  <a:pt x="1845098" y="3873499"/>
                </a:lnTo>
                <a:lnTo>
                  <a:pt x="1827631" y="3835399"/>
                </a:lnTo>
                <a:lnTo>
                  <a:pt x="1800481" y="3797299"/>
                </a:lnTo>
                <a:lnTo>
                  <a:pt x="1765253" y="3771899"/>
                </a:lnTo>
                <a:lnTo>
                  <a:pt x="1723549" y="3759199"/>
                </a:lnTo>
                <a:lnTo>
                  <a:pt x="1851159" y="3759199"/>
                </a:lnTo>
                <a:lnTo>
                  <a:pt x="1878565" y="3784599"/>
                </a:lnTo>
                <a:lnTo>
                  <a:pt x="1899161" y="3822699"/>
                </a:lnTo>
                <a:lnTo>
                  <a:pt x="1912123" y="3873499"/>
                </a:lnTo>
                <a:lnTo>
                  <a:pt x="1916627" y="3911599"/>
                </a:lnTo>
                <a:lnTo>
                  <a:pt x="1916627" y="4038599"/>
                </a:lnTo>
                <a:lnTo>
                  <a:pt x="2090949" y="4038599"/>
                </a:lnTo>
                <a:lnTo>
                  <a:pt x="2090949" y="4076699"/>
                </a:lnTo>
                <a:lnTo>
                  <a:pt x="2088384" y="4089399"/>
                </a:lnTo>
                <a:lnTo>
                  <a:pt x="2081387" y="41020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97504" y="1112329"/>
            <a:ext cx="15091233" cy="109004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l" rtl="0">
              <a:lnSpc>
                <a:spcPct val="100000"/>
              </a:lnSpc>
              <a:spcBef>
                <a:spcPts val="100"/>
              </a:spcBef>
            </a:pPr>
            <a:r>
              <a:rPr lang="en-US" sz="7000" dirty="0">
                <a:latin typeface="Arial Black"/>
                <a:cs typeface="Arial Black"/>
              </a:rPr>
              <a:t>3.	Customize Clock Generation:</a:t>
            </a:r>
            <a:endParaRPr sz="7000" dirty="0">
              <a:latin typeface="Arial Black"/>
              <a:cs typeface="Arial Black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94867" y="2933700"/>
            <a:ext cx="12642215" cy="5665590"/>
          </a:xfrm>
          <a:prstGeom prst="rect">
            <a:avLst/>
          </a:prstGeom>
          <a:solidFill>
            <a:srgbClr val="65A6B1"/>
          </a:solidFill>
        </p:spPr>
        <p:txBody>
          <a:bodyPr vert="horz" wrap="square" lIns="0" tIns="148590" rIns="0" bIns="0" rtlCol="0">
            <a:spAutoFit/>
          </a:bodyPr>
          <a:lstStyle/>
          <a:p>
            <a:pPr marL="762000" marR="305435" indent="-457200" algn="l" rtl="0">
              <a:lnSpc>
                <a:spcPct val="115700"/>
              </a:lnSpc>
              <a:spcBef>
                <a:spcPts val="1170"/>
              </a:spcBef>
              <a:buFont typeface="Courier New" pitchFamily="49" charset="0"/>
              <a:buChar char="o"/>
            </a:pPr>
            <a:endParaRPr lang="en-US" sz="3050" dirty="0" smtClean="0">
              <a:latin typeface="Arial Black"/>
              <a:cs typeface="Arial Black"/>
            </a:endParaRPr>
          </a:p>
          <a:p>
            <a:pPr marL="762000" marR="305435" indent="-457200" algn="l" rtl="0">
              <a:lnSpc>
                <a:spcPct val="115700"/>
              </a:lnSpc>
              <a:spcBef>
                <a:spcPts val="1170"/>
              </a:spcBef>
              <a:buFont typeface="Courier New" pitchFamily="49" charset="0"/>
              <a:buChar char="o"/>
            </a:pPr>
            <a:r>
              <a:rPr lang="en-US" sz="3050" dirty="0" smtClean="0">
                <a:latin typeface="Arial Black"/>
                <a:cs typeface="Arial Black"/>
              </a:rPr>
              <a:t>Adapt clock generating circuits to the particular needs of the intended application. </a:t>
            </a:r>
          </a:p>
          <a:p>
            <a:pPr marL="762000" marR="305435" indent="-457200" algn="l" rtl="0">
              <a:lnSpc>
                <a:spcPct val="115700"/>
              </a:lnSpc>
              <a:spcBef>
                <a:spcPts val="1170"/>
              </a:spcBef>
              <a:buFont typeface="Courier New" pitchFamily="49" charset="0"/>
              <a:buChar char="o"/>
            </a:pPr>
            <a:r>
              <a:rPr lang="en-US" sz="3050" dirty="0" smtClean="0">
                <a:latin typeface="Arial Black"/>
                <a:cs typeface="Arial Black"/>
              </a:rPr>
              <a:t>This may involve implementing several clock generating strategies for various system components, such as </a:t>
            </a:r>
          </a:p>
          <a:p>
            <a:pPr marL="762000" marR="305435" indent="-457200" algn="l" rtl="0">
              <a:lnSpc>
                <a:spcPct val="115700"/>
              </a:lnSpc>
              <a:spcBef>
                <a:spcPts val="1170"/>
              </a:spcBef>
              <a:buFont typeface="Courier New" pitchFamily="49" charset="0"/>
              <a:buChar char="o"/>
            </a:pPr>
            <a:r>
              <a:rPr lang="en-US" sz="3050" dirty="0" smtClean="0">
                <a:latin typeface="Arial Black"/>
                <a:cs typeface="Arial Black"/>
              </a:rPr>
              <a:t>high-precision ADPLLs in crucial regions and less crucial oscillators away.</a:t>
            </a:r>
          </a:p>
          <a:p>
            <a:pPr marL="762000" marR="305435" indent="-457200" algn="l" rtl="0">
              <a:lnSpc>
                <a:spcPct val="115700"/>
              </a:lnSpc>
              <a:spcBef>
                <a:spcPts val="1170"/>
              </a:spcBef>
              <a:buFont typeface="Courier New" pitchFamily="49" charset="0"/>
              <a:buChar char="o"/>
            </a:pPr>
            <a:endParaRPr sz="3050" dirty="0">
              <a:latin typeface="Arial Black"/>
              <a:cs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20483704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6808135" y="2646718"/>
            <a:ext cx="1480185" cy="7640320"/>
          </a:xfrm>
          <a:custGeom>
            <a:avLst/>
            <a:gdLst/>
            <a:ahLst/>
            <a:cxnLst/>
            <a:rect l="l" t="t" r="r" b="b"/>
            <a:pathLst>
              <a:path w="1480184" h="7640320">
                <a:moveTo>
                  <a:pt x="0" y="7640268"/>
                </a:moveTo>
                <a:lnTo>
                  <a:pt x="0" y="0"/>
                </a:lnTo>
                <a:lnTo>
                  <a:pt x="1479857" y="0"/>
                </a:lnTo>
                <a:lnTo>
                  <a:pt x="1479857" y="7640268"/>
                </a:lnTo>
                <a:lnTo>
                  <a:pt x="0" y="7640268"/>
                </a:lnTo>
                <a:close/>
              </a:path>
            </a:pathLst>
          </a:custGeom>
          <a:solidFill>
            <a:srgbClr val="65A6B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297504" y="8611804"/>
            <a:ext cx="1467485" cy="1295400"/>
            <a:chOff x="297504" y="8611804"/>
            <a:chExt cx="1467485" cy="1295400"/>
          </a:xfrm>
        </p:grpSpPr>
        <p:sp>
          <p:nvSpPr>
            <p:cNvPr id="5" name="object 5"/>
            <p:cNvSpPr/>
            <p:nvPr/>
          </p:nvSpPr>
          <p:spPr>
            <a:xfrm>
              <a:off x="297504" y="8611804"/>
              <a:ext cx="1467485" cy="1295400"/>
            </a:xfrm>
            <a:custGeom>
              <a:avLst/>
              <a:gdLst/>
              <a:ahLst/>
              <a:cxnLst/>
              <a:rect l="l" t="t" r="r" b="b"/>
              <a:pathLst>
                <a:path w="1467485" h="1295400">
                  <a:moveTo>
                    <a:pt x="774808" y="594023"/>
                  </a:moveTo>
                  <a:lnTo>
                    <a:pt x="770017" y="590329"/>
                  </a:lnTo>
                  <a:lnTo>
                    <a:pt x="764838" y="587384"/>
                  </a:lnTo>
                  <a:lnTo>
                    <a:pt x="759299" y="585173"/>
                  </a:lnTo>
                  <a:lnTo>
                    <a:pt x="992807" y="181156"/>
                  </a:lnTo>
                  <a:lnTo>
                    <a:pt x="975472" y="165506"/>
                  </a:lnTo>
                  <a:lnTo>
                    <a:pt x="962192" y="146192"/>
                  </a:lnTo>
                  <a:lnTo>
                    <a:pt x="953692" y="123974"/>
                  </a:lnTo>
                  <a:lnTo>
                    <a:pt x="950697" y="99612"/>
                  </a:lnTo>
                  <a:lnTo>
                    <a:pt x="958483" y="60854"/>
                  </a:lnTo>
                  <a:lnTo>
                    <a:pt x="979742" y="29189"/>
                  </a:lnTo>
                  <a:lnTo>
                    <a:pt x="1011324" y="7833"/>
                  </a:lnTo>
                  <a:lnTo>
                    <a:pt x="1050080" y="0"/>
                  </a:lnTo>
                  <a:lnTo>
                    <a:pt x="1089054" y="7833"/>
                  </a:lnTo>
                  <a:lnTo>
                    <a:pt x="1120752" y="29189"/>
                  </a:lnTo>
                  <a:lnTo>
                    <a:pt x="1142056" y="60854"/>
                  </a:lnTo>
                  <a:lnTo>
                    <a:pt x="1149850" y="99612"/>
                  </a:lnTo>
                  <a:lnTo>
                    <a:pt x="1142056" y="138371"/>
                  </a:lnTo>
                  <a:lnTo>
                    <a:pt x="1120752" y="170036"/>
                  </a:lnTo>
                  <a:lnTo>
                    <a:pt x="1091112" y="190006"/>
                  </a:lnTo>
                  <a:lnTo>
                    <a:pt x="1008330" y="190006"/>
                  </a:lnTo>
                  <a:lnTo>
                    <a:pt x="774808" y="594023"/>
                  </a:lnTo>
                  <a:close/>
                </a:path>
                <a:path w="1467485" h="1295400">
                  <a:moveTo>
                    <a:pt x="1050080" y="199226"/>
                  </a:moveTo>
                  <a:lnTo>
                    <a:pt x="1039142" y="198616"/>
                  </a:lnTo>
                  <a:lnTo>
                    <a:pt x="1028514" y="196830"/>
                  </a:lnTo>
                  <a:lnTo>
                    <a:pt x="1018232" y="193937"/>
                  </a:lnTo>
                  <a:lnTo>
                    <a:pt x="1008330" y="190006"/>
                  </a:lnTo>
                  <a:lnTo>
                    <a:pt x="1091112" y="190006"/>
                  </a:lnTo>
                  <a:lnTo>
                    <a:pt x="1089054" y="191393"/>
                  </a:lnTo>
                  <a:lnTo>
                    <a:pt x="1050080" y="199226"/>
                  </a:lnTo>
                  <a:close/>
                </a:path>
                <a:path w="1467485" h="1295400">
                  <a:moveTo>
                    <a:pt x="1367101" y="747133"/>
                  </a:moveTo>
                  <a:lnTo>
                    <a:pt x="1330219" y="740118"/>
                  </a:lnTo>
                  <a:lnTo>
                    <a:pt x="1299535" y="720895"/>
                  </a:lnTo>
                  <a:lnTo>
                    <a:pt x="1277785" y="692193"/>
                  </a:lnTo>
                  <a:lnTo>
                    <a:pt x="1267705" y="656742"/>
                  </a:lnTo>
                  <a:lnTo>
                    <a:pt x="800315" y="656742"/>
                  </a:lnTo>
                  <a:lnTo>
                    <a:pt x="800675" y="653797"/>
                  </a:lnTo>
                  <a:lnTo>
                    <a:pt x="801049" y="650464"/>
                  </a:lnTo>
                  <a:lnTo>
                    <a:pt x="801049" y="644561"/>
                  </a:lnTo>
                  <a:lnTo>
                    <a:pt x="800315" y="638669"/>
                  </a:lnTo>
                  <a:lnTo>
                    <a:pt x="1267705" y="638669"/>
                  </a:lnTo>
                  <a:lnTo>
                    <a:pt x="1277785" y="603003"/>
                  </a:lnTo>
                  <a:lnTo>
                    <a:pt x="1299535" y="574190"/>
                  </a:lnTo>
                  <a:lnTo>
                    <a:pt x="1330219" y="554925"/>
                  </a:lnTo>
                  <a:lnTo>
                    <a:pt x="1367101" y="547905"/>
                  </a:lnTo>
                  <a:lnTo>
                    <a:pt x="1405915" y="555738"/>
                  </a:lnTo>
                  <a:lnTo>
                    <a:pt x="1437626" y="577095"/>
                  </a:lnTo>
                  <a:lnTo>
                    <a:pt x="1459013" y="608760"/>
                  </a:lnTo>
                  <a:lnTo>
                    <a:pt x="1466857" y="647519"/>
                  </a:lnTo>
                  <a:lnTo>
                    <a:pt x="1459013" y="686278"/>
                  </a:lnTo>
                  <a:lnTo>
                    <a:pt x="1437626" y="717943"/>
                  </a:lnTo>
                  <a:lnTo>
                    <a:pt x="1405915" y="739300"/>
                  </a:lnTo>
                  <a:lnTo>
                    <a:pt x="1367101" y="747133"/>
                  </a:lnTo>
                  <a:close/>
                </a:path>
                <a:path w="1467485" h="1295400">
                  <a:moveTo>
                    <a:pt x="1050080" y="1295038"/>
                  </a:moveTo>
                  <a:lnTo>
                    <a:pt x="1011324" y="1287205"/>
                  </a:lnTo>
                  <a:lnTo>
                    <a:pt x="979742" y="1265848"/>
                  </a:lnTo>
                  <a:lnTo>
                    <a:pt x="958483" y="1234183"/>
                  </a:lnTo>
                  <a:lnTo>
                    <a:pt x="950697" y="1195424"/>
                  </a:lnTo>
                  <a:lnTo>
                    <a:pt x="953692" y="1171120"/>
                  </a:lnTo>
                  <a:lnTo>
                    <a:pt x="962192" y="1149028"/>
                  </a:lnTo>
                  <a:lnTo>
                    <a:pt x="975472" y="1129842"/>
                  </a:lnTo>
                  <a:lnTo>
                    <a:pt x="992807" y="1114256"/>
                  </a:lnTo>
                  <a:lnTo>
                    <a:pt x="759299" y="709867"/>
                  </a:lnTo>
                  <a:lnTo>
                    <a:pt x="764838" y="707655"/>
                  </a:lnTo>
                  <a:lnTo>
                    <a:pt x="770017" y="704710"/>
                  </a:lnTo>
                  <a:lnTo>
                    <a:pt x="774808" y="701018"/>
                  </a:lnTo>
                  <a:lnTo>
                    <a:pt x="1008330" y="1105033"/>
                  </a:lnTo>
                  <a:lnTo>
                    <a:pt x="1090676" y="1105033"/>
                  </a:lnTo>
                  <a:lnTo>
                    <a:pt x="1120752" y="1125180"/>
                  </a:lnTo>
                  <a:lnTo>
                    <a:pt x="1142056" y="1156722"/>
                  </a:lnTo>
                  <a:lnTo>
                    <a:pt x="1149850" y="1195424"/>
                  </a:lnTo>
                  <a:lnTo>
                    <a:pt x="1142056" y="1234183"/>
                  </a:lnTo>
                  <a:lnTo>
                    <a:pt x="1120752" y="1265848"/>
                  </a:lnTo>
                  <a:lnTo>
                    <a:pt x="1089054" y="1287205"/>
                  </a:lnTo>
                  <a:lnTo>
                    <a:pt x="1050080" y="1295038"/>
                  </a:lnTo>
                  <a:close/>
                </a:path>
                <a:path w="1467485" h="1295400">
                  <a:moveTo>
                    <a:pt x="1090676" y="1105033"/>
                  </a:moveTo>
                  <a:lnTo>
                    <a:pt x="1008330" y="1105033"/>
                  </a:lnTo>
                  <a:lnTo>
                    <a:pt x="1018232" y="1101158"/>
                  </a:lnTo>
                  <a:lnTo>
                    <a:pt x="1028514" y="1098387"/>
                  </a:lnTo>
                  <a:lnTo>
                    <a:pt x="1039142" y="1096724"/>
                  </a:lnTo>
                  <a:lnTo>
                    <a:pt x="1050080" y="1096170"/>
                  </a:lnTo>
                  <a:lnTo>
                    <a:pt x="1089054" y="1103947"/>
                  </a:lnTo>
                  <a:lnTo>
                    <a:pt x="1090676" y="1105033"/>
                  </a:lnTo>
                  <a:close/>
                </a:path>
                <a:path w="1467485" h="1295400">
                  <a:moveTo>
                    <a:pt x="416782" y="199226"/>
                  </a:moveTo>
                  <a:lnTo>
                    <a:pt x="377813" y="191393"/>
                  </a:lnTo>
                  <a:lnTo>
                    <a:pt x="346118" y="170036"/>
                  </a:lnTo>
                  <a:lnTo>
                    <a:pt x="324815" y="138371"/>
                  </a:lnTo>
                  <a:lnTo>
                    <a:pt x="317021" y="99612"/>
                  </a:lnTo>
                  <a:lnTo>
                    <a:pt x="324815" y="60854"/>
                  </a:lnTo>
                  <a:lnTo>
                    <a:pt x="346118" y="29189"/>
                  </a:lnTo>
                  <a:lnTo>
                    <a:pt x="377813" y="7833"/>
                  </a:lnTo>
                  <a:lnTo>
                    <a:pt x="416782" y="0"/>
                  </a:lnTo>
                  <a:lnTo>
                    <a:pt x="455536" y="7833"/>
                  </a:lnTo>
                  <a:lnTo>
                    <a:pt x="487121" y="29189"/>
                  </a:lnTo>
                  <a:lnTo>
                    <a:pt x="508384" y="60854"/>
                  </a:lnTo>
                  <a:lnTo>
                    <a:pt x="516172" y="99612"/>
                  </a:lnTo>
                  <a:lnTo>
                    <a:pt x="513177" y="123974"/>
                  </a:lnTo>
                  <a:lnTo>
                    <a:pt x="504674" y="146192"/>
                  </a:lnTo>
                  <a:lnTo>
                    <a:pt x="491391" y="165506"/>
                  </a:lnTo>
                  <a:lnTo>
                    <a:pt x="474053" y="181156"/>
                  </a:lnTo>
                  <a:lnTo>
                    <a:pt x="479168" y="190006"/>
                  </a:lnTo>
                  <a:lnTo>
                    <a:pt x="458537" y="190006"/>
                  </a:lnTo>
                  <a:lnTo>
                    <a:pt x="448634" y="193937"/>
                  </a:lnTo>
                  <a:lnTo>
                    <a:pt x="438351" y="196830"/>
                  </a:lnTo>
                  <a:lnTo>
                    <a:pt x="427722" y="198616"/>
                  </a:lnTo>
                  <a:lnTo>
                    <a:pt x="416782" y="199226"/>
                  </a:lnTo>
                  <a:close/>
                </a:path>
                <a:path w="1467485" h="1295400">
                  <a:moveTo>
                    <a:pt x="692048" y="594023"/>
                  </a:moveTo>
                  <a:lnTo>
                    <a:pt x="458537" y="190006"/>
                  </a:lnTo>
                  <a:lnTo>
                    <a:pt x="479168" y="190006"/>
                  </a:lnTo>
                  <a:lnTo>
                    <a:pt x="707569" y="585173"/>
                  </a:lnTo>
                  <a:lnTo>
                    <a:pt x="702029" y="587384"/>
                  </a:lnTo>
                  <a:lnTo>
                    <a:pt x="696853" y="590329"/>
                  </a:lnTo>
                  <a:lnTo>
                    <a:pt x="692048" y="594023"/>
                  </a:lnTo>
                  <a:close/>
                </a:path>
                <a:path w="1467485" h="1295400">
                  <a:moveTo>
                    <a:pt x="99761" y="747133"/>
                  </a:moveTo>
                  <a:lnTo>
                    <a:pt x="60949" y="739300"/>
                  </a:lnTo>
                  <a:lnTo>
                    <a:pt x="29236" y="717943"/>
                  </a:lnTo>
                  <a:lnTo>
                    <a:pt x="7846" y="686278"/>
                  </a:lnTo>
                  <a:lnTo>
                    <a:pt x="0" y="647519"/>
                  </a:lnTo>
                  <a:lnTo>
                    <a:pt x="7846" y="608760"/>
                  </a:lnTo>
                  <a:lnTo>
                    <a:pt x="29236" y="577095"/>
                  </a:lnTo>
                  <a:lnTo>
                    <a:pt x="60949" y="555738"/>
                  </a:lnTo>
                  <a:lnTo>
                    <a:pt x="99761" y="547905"/>
                  </a:lnTo>
                  <a:lnTo>
                    <a:pt x="136648" y="554925"/>
                  </a:lnTo>
                  <a:lnTo>
                    <a:pt x="167332" y="574190"/>
                  </a:lnTo>
                  <a:lnTo>
                    <a:pt x="189079" y="603003"/>
                  </a:lnTo>
                  <a:lnTo>
                    <a:pt x="199152" y="638669"/>
                  </a:lnTo>
                  <a:lnTo>
                    <a:pt x="666558" y="638669"/>
                  </a:lnTo>
                  <a:lnTo>
                    <a:pt x="665815" y="644561"/>
                  </a:lnTo>
                  <a:lnTo>
                    <a:pt x="665815" y="650464"/>
                  </a:lnTo>
                  <a:lnTo>
                    <a:pt x="666186" y="653797"/>
                  </a:lnTo>
                  <a:lnTo>
                    <a:pt x="666558" y="656742"/>
                  </a:lnTo>
                  <a:lnTo>
                    <a:pt x="199152" y="656742"/>
                  </a:lnTo>
                  <a:lnTo>
                    <a:pt x="189079" y="692193"/>
                  </a:lnTo>
                  <a:lnTo>
                    <a:pt x="167332" y="720895"/>
                  </a:lnTo>
                  <a:lnTo>
                    <a:pt x="136648" y="740118"/>
                  </a:lnTo>
                  <a:lnTo>
                    <a:pt x="99761" y="747133"/>
                  </a:lnTo>
                  <a:close/>
                </a:path>
                <a:path w="1467485" h="1295400">
                  <a:moveTo>
                    <a:pt x="479379" y="1105033"/>
                  </a:moveTo>
                  <a:lnTo>
                    <a:pt x="458537" y="1105033"/>
                  </a:lnTo>
                  <a:lnTo>
                    <a:pt x="692048" y="701018"/>
                  </a:lnTo>
                  <a:lnTo>
                    <a:pt x="696853" y="704710"/>
                  </a:lnTo>
                  <a:lnTo>
                    <a:pt x="702029" y="707655"/>
                  </a:lnTo>
                  <a:lnTo>
                    <a:pt x="707569" y="709867"/>
                  </a:lnTo>
                  <a:lnTo>
                    <a:pt x="479379" y="1105033"/>
                  </a:lnTo>
                  <a:close/>
                </a:path>
                <a:path w="1467485" h="1295400">
                  <a:moveTo>
                    <a:pt x="416782" y="1295038"/>
                  </a:moveTo>
                  <a:lnTo>
                    <a:pt x="377813" y="1287205"/>
                  </a:lnTo>
                  <a:lnTo>
                    <a:pt x="346118" y="1265848"/>
                  </a:lnTo>
                  <a:lnTo>
                    <a:pt x="324815" y="1234183"/>
                  </a:lnTo>
                  <a:lnTo>
                    <a:pt x="317021" y="1195424"/>
                  </a:lnTo>
                  <a:lnTo>
                    <a:pt x="324815" y="1156722"/>
                  </a:lnTo>
                  <a:lnTo>
                    <a:pt x="346118" y="1125180"/>
                  </a:lnTo>
                  <a:lnTo>
                    <a:pt x="377813" y="1103947"/>
                  </a:lnTo>
                  <a:lnTo>
                    <a:pt x="416782" y="1096170"/>
                  </a:lnTo>
                  <a:lnTo>
                    <a:pt x="427722" y="1096724"/>
                  </a:lnTo>
                  <a:lnTo>
                    <a:pt x="438351" y="1098387"/>
                  </a:lnTo>
                  <a:lnTo>
                    <a:pt x="448634" y="1101158"/>
                  </a:lnTo>
                  <a:lnTo>
                    <a:pt x="458537" y="1105033"/>
                  </a:lnTo>
                  <a:lnTo>
                    <a:pt x="479379" y="1105033"/>
                  </a:lnTo>
                  <a:lnTo>
                    <a:pt x="474053" y="1114256"/>
                  </a:lnTo>
                  <a:lnTo>
                    <a:pt x="491391" y="1129842"/>
                  </a:lnTo>
                  <a:lnTo>
                    <a:pt x="504674" y="1149028"/>
                  </a:lnTo>
                  <a:lnTo>
                    <a:pt x="513177" y="1171120"/>
                  </a:lnTo>
                  <a:lnTo>
                    <a:pt x="516172" y="1195424"/>
                  </a:lnTo>
                  <a:lnTo>
                    <a:pt x="508384" y="1234183"/>
                  </a:lnTo>
                  <a:lnTo>
                    <a:pt x="487121" y="1265848"/>
                  </a:lnTo>
                  <a:lnTo>
                    <a:pt x="455536" y="1287205"/>
                  </a:lnTo>
                  <a:lnTo>
                    <a:pt x="416782" y="1295038"/>
                  </a:lnTo>
                  <a:close/>
                </a:path>
              </a:pathLst>
            </a:custGeom>
            <a:solidFill>
              <a:srgbClr val="65A6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15261" y="8795548"/>
              <a:ext cx="832485" cy="929005"/>
            </a:xfrm>
            <a:custGeom>
              <a:avLst/>
              <a:gdLst/>
              <a:ahLst/>
              <a:cxnLst/>
              <a:rect l="l" t="t" r="r" b="b"/>
              <a:pathLst>
                <a:path w="832485" h="929004">
                  <a:moveTo>
                    <a:pt x="406807" y="396990"/>
                  </a:moveTo>
                  <a:lnTo>
                    <a:pt x="406807" y="198868"/>
                  </a:lnTo>
                  <a:lnTo>
                    <a:pt x="371095" y="188802"/>
                  </a:lnTo>
                  <a:lnTo>
                    <a:pt x="342240" y="167082"/>
                  </a:lnTo>
                  <a:lnTo>
                    <a:pt x="322945" y="136442"/>
                  </a:lnTo>
                  <a:lnTo>
                    <a:pt x="315913" y="99613"/>
                  </a:lnTo>
                  <a:lnTo>
                    <a:pt x="323759" y="60852"/>
                  </a:lnTo>
                  <a:lnTo>
                    <a:pt x="345150" y="29187"/>
                  </a:lnTo>
                  <a:lnTo>
                    <a:pt x="376863" y="7832"/>
                  </a:lnTo>
                  <a:lnTo>
                    <a:pt x="415675" y="0"/>
                  </a:lnTo>
                  <a:lnTo>
                    <a:pt x="454489" y="7832"/>
                  </a:lnTo>
                  <a:lnTo>
                    <a:pt x="486200" y="29187"/>
                  </a:lnTo>
                  <a:lnTo>
                    <a:pt x="507587" y="60852"/>
                  </a:lnTo>
                  <a:lnTo>
                    <a:pt x="515431" y="99613"/>
                  </a:lnTo>
                  <a:lnTo>
                    <a:pt x="508401" y="136442"/>
                  </a:lnTo>
                  <a:lnTo>
                    <a:pt x="489110" y="167082"/>
                  </a:lnTo>
                  <a:lnTo>
                    <a:pt x="460255" y="188802"/>
                  </a:lnTo>
                  <a:lnTo>
                    <a:pt x="424537" y="198868"/>
                  </a:lnTo>
                  <a:lnTo>
                    <a:pt x="424537" y="396254"/>
                  </a:lnTo>
                  <a:lnTo>
                    <a:pt x="412719" y="396254"/>
                  </a:lnTo>
                  <a:lnTo>
                    <a:pt x="406807" y="396990"/>
                  </a:lnTo>
                  <a:close/>
                </a:path>
                <a:path w="832485" h="929004">
                  <a:moveTo>
                    <a:pt x="99761" y="381501"/>
                  </a:moveTo>
                  <a:lnTo>
                    <a:pt x="60949" y="373665"/>
                  </a:lnTo>
                  <a:lnTo>
                    <a:pt x="29237" y="352302"/>
                  </a:lnTo>
                  <a:lnTo>
                    <a:pt x="7846" y="320631"/>
                  </a:lnTo>
                  <a:lnTo>
                    <a:pt x="0" y="281871"/>
                  </a:lnTo>
                  <a:lnTo>
                    <a:pt x="7846" y="243119"/>
                  </a:lnTo>
                  <a:lnTo>
                    <a:pt x="29237" y="211453"/>
                  </a:lnTo>
                  <a:lnTo>
                    <a:pt x="60949" y="190093"/>
                  </a:lnTo>
                  <a:lnTo>
                    <a:pt x="99761" y="182257"/>
                  </a:lnTo>
                  <a:lnTo>
                    <a:pt x="138577" y="190093"/>
                  </a:lnTo>
                  <a:lnTo>
                    <a:pt x="170289" y="211453"/>
                  </a:lnTo>
                  <a:lnTo>
                    <a:pt x="191678" y="243119"/>
                  </a:lnTo>
                  <a:lnTo>
                    <a:pt x="199523" y="281871"/>
                  </a:lnTo>
                  <a:lnTo>
                    <a:pt x="198912" y="292853"/>
                  </a:lnTo>
                  <a:lnTo>
                    <a:pt x="197124" y="303555"/>
                  </a:lnTo>
                  <a:lnTo>
                    <a:pt x="194227" y="313841"/>
                  </a:lnTo>
                  <a:lnTo>
                    <a:pt x="190290" y="323577"/>
                  </a:lnTo>
                  <a:lnTo>
                    <a:pt x="217105" y="339065"/>
                  </a:lnTo>
                  <a:lnTo>
                    <a:pt x="181422" y="339065"/>
                  </a:lnTo>
                  <a:lnTo>
                    <a:pt x="165752" y="356434"/>
                  </a:lnTo>
                  <a:lnTo>
                    <a:pt x="146410" y="369828"/>
                  </a:lnTo>
                  <a:lnTo>
                    <a:pt x="124159" y="378450"/>
                  </a:lnTo>
                  <a:lnTo>
                    <a:pt x="99761" y="381501"/>
                  </a:lnTo>
                  <a:close/>
                </a:path>
                <a:path w="832485" h="929004">
                  <a:moveTo>
                    <a:pt x="478113" y="438320"/>
                  </a:moveTo>
                  <a:lnTo>
                    <a:pt x="475897" y="432417"/>
                  </a:lnTo>
                  <a:lnTo>
                    <a:pt x="472948" y="427242"/>
                  </a:lnTo>
                  <a:lnTo>
                    <a:pt x="469251" y="422814"/>
                  </a:lnTo>
                  <a:lnTo>
                    <a:pt x="641069" y="323577"/>
                  </a:lnTo>
                  <a:lnTo>
                    <a:pt x="637129" y="313841"/>
                  </a:lnTo>
                  <a:lnTo>
                    <a:pt x="634226" y="303555"/>
                  </a:lnTo>
                  <a:lnTo>
                    <a:pt x="632432" y="292853"/>
                  </a:lnTo>
                  <a:lnTo>
                    <a:pt x="631818" y="281871"/>
                  </a:lnTo>
                  <a:lnTo>
                    <a:pt x="639665" y="243119"/>
                  </a:lnTo>
                  <a:lnTo>
                    <a:pt x="661057" y="211453"/>
                  </a:lnTo>
                  <a:lnTo>
                    <a:pt x="692773" y="190093"/>
                  </a:lnTo>
                  <a:lnTo>
                    <a:pt x="731589" y="182257"/>
                  </a:lnTo>
                  <a:lnTo>
                    <a:pt x="770403" y="190093"/>
                  </a:lnTo>
                  <a:lnTo>
                    <a:pt x="802114" y="211453"/>
                  </a:lnTo>
                  <a:lnTo>
                    <a:pt x="823501" y="243119"/>
                  </a:lnTo>
                  <a:lnTo>
                    <a:pt x="831345" y="281871"/>
                  </a:lnTo>
                  <a:lnTo>
                    <a:pt x="823501" y="320631"/>
                  </a:lnTo>
                  <a:lnTo>
                    <a:pt x="811053" y="339065"/>
                  </a:lnTo>
                  <a:lnTo>
                    <a:pt x="649931" y="339065"/>
                  </a:lnTo>
                  <a:lnTo>
                    <a:pt x="478113" y="438320"/>
                  </a:lnTo>
                  <a:close/>
                </a:path>
                <a:path w="832485" h="929004">
                  <a:moveTo>
                    <a:pt x="353235" y="438320"/>
                  </a:moveTo>
                  <a:lnTo>
                    <a:pt x="181422" y="339065"/>
                  </a:lnTo>
                  <a:lnTo>
                    <a:pt x="217105" y="339065"/>
                  </a:lnTo>
                  <a:lnTo>
                    <a:pt x="362103" y="422814"/>
                  </a:lnTo>
                  <a:lnTo>
                    <a:pt x="358404" y="427242"/>
                  </a:lnTo>
                  <a:lnTo>
                    <a:pt x="355449" y="432417"/>
                  </a:lnTo>
                  <a:lnTo>
                    <a:pt x="353235" y="438320"/>
                  </a:lnTo>
                  <a:close/>
                </a:path>
                <a:path w="832485" h="929004">
                  <a:moveTo>
                    <a:pt x="731589" y="381501"/>
                  </a:moveTo>
                  <a:lnTo>
                    <a:pt x="707191" y="378450"/>
                  </a:lnTo>
                  <a:lnTo>
                    <a:pt x="684939" y="369828"/>
                  </a:lnTo>
                  <a:lnTo>
                    <a:pt x="665597" y="356434"/>
                  </a:lnTo>
                  <a:lnTo>
                    <a:pt x="649931" y="339065"/>
                  </a:lnTo>
                  <a:lnTo>
                    <a:pt x="811053" y="339065"/>
                  </a:lnTo>
                  <a:lnTo>
                    <a:pt x="802114" y="352302"/>
                  </a:lnTo>
                  <a:lnTo>
                    <a:pt x="770403" y="373665"/>
                  </a:lnTo>
                  <a:lnTo>
                    <a:pt x="731589" y="381501"/>
                  </a:lnTo>
                  <a:close/>
                </a:path>
                <a:path w="832485" h="929004">
                  <a:moveTo>
                    <a:pt x="424537" y="396990"/>
                  </a:moveTo>
                  <a:lnTo>
                    <a:pt x="418624" y="396254"/>
                  </a:lnTo>
                  <a:lnTo>
                    <a:pt x="424537" y="396254"/>
                  </a:lnTo>
                  <a:lnTo>
                    <a:pt x="424537" y="396990"/>
                  </a:lnTo>
                  <a:close/>
                </a:path>
                <a:path w="832485" h="929004">
                  <a:moveTo>
                    <a:pt x="217199" y="588486"/>
                  </a:moveTo>
                  <a:lnTo>
                    <a:pt x="181422" y="588486"/>
                  </a:lnTo>
                  <a:lnTo>
                    <a:pt x="353235" y="489605"/>
                  </a:lnTo>
                  <a:lnTo>
                    <a:pt x="355449" y="495136"/>
                  </a:lnTo>
                  <a:lnTo>
                    <a:pt x="358404" y="500308"/>
                  </a:lnTo>
                  <a:lnTo>
                    <a:pt x="362103" y="505091"/>
                  </a:lnTo>
                  <a:lnTo>
                    <a:pt x="217199" y="588486"/>
                  </a:lnTo>
                  <a:close/>
                </a:path>
                <a:path w="832485" h="929004">
                  <a:moveTo>
                    <a:pt x="732323" y="746024"/>
                  </a:moveTo>
                  <a:lnTo>
                    <a:pt x="693509" y="738191"/>
                  </a:lnTo>
                  <a:lnTo>
                    <a:pt x="661798" y="716834"/>
                  </a:lnTo>
                  <a:lnTo>
                    <a:pt x="640411" y="685169"/>
                  </a:lnTo>
                  <a:lnTo>
                    <a:pt x="632567" y="646410"/>
                  </a:lnTo>
                  <a:lnTo>
                    <a:pt x="633178" y="635435"/>
                  </a:lnTo>
                  <a:lnTo>
                    <a:pt x="634967" y="624735"/>
                  </a:lnTo>
                  <a:lnTo>
                    <a:pt x="637865" y="614450"/>
                  </a:lnTo>
                  <a:lnTo>
                    <a:pt x="641803" y="604720"/>
                  </a:lnTo>
                  <a:lnTo>
                    <a:pt x="469251" y="505091"/>
                  </a:lnTo>
                  <a:lnTo>
                    <a:pt x="472948" y="500308"/>
                  </a:lnTo>
                  <a:lnTo>
                    <a:pt x="475897" y="495136"/>
                  </a:lnTo>
                  <a:lnTo>
                    <a:pt x="478113" y="489605"/>
                  </a:lnTo>
                  <a:lnTo>
                    <a:pt x="651039" y="589219"/>
                  </a:lnTo>
                  <a:lnTo>
                    <a:pt x="811794" y="589219"/>
                  </a:lnTo>
                  <a:lnTo>
                    <a:pt x="824247" y="607651"/>
                  </a:lnTo>
                  <a:lnTo>
                    <a:pt x="832093" y="646410"/>
                  </a:lnTo>
                  <a:lnTo>
                    <a:pt x="824247" y="685169"/>
                  </a:lnTo>
                  <a:lnTo>
                    <a:pt x="802855" y="716834"/>
                  </a:lnTo>
                  <a:lnTo>
                    <a:pt x="771139" y="738191"/>
                  </a:lnTo>
                  <a:lnTo>
                    <a:pt x="732323" y="746024"/>
                  </a:lnTo>
                  <a:close/>
                </a:path>
                <a:path w="832485" h="929004">
                  <a:moveTo>
                    <a:pt x="415675" y="928659"/>
                  </a:moveTo>
                  <a:lnTo>
                    <a:pt x="376863" y="920826"/>
                  </a:lnTo>
                  <a:lnTo>
                    <a:pt x="345150" y="899469"/>
                  </a:lnTo>
                  <a:lnTo>
                    <a:pt x="323759" y="867804"/>
                  </a:lnTo>
                  <a:lnTo>
                    <a:pt x="315913" y="829045"/>
                  </a:lnTo>
                  <a:lnTo>
                    <a:pt x="322945" y="792266"/>
                  </a:lnTo>
                  <a:lnTo>
                    <a:pt x="342240" y="761710"/>
                  </a:lnTo>
                  <a:lnTo>
                    <a:pt x="371095" y="740008"/>
                  </a:lnTo>
                  <a:lnTo>
                    <a:pt x="406807" y="729790"/>
                  </a:lnTo>
                  <a:lnTo>
                    <a:pt x="406807" y="530921"/>
                  </a:lnTo>
                  <a:lnTo>
                    <a:pt x="409764" y="531295"/>
                  </a:lnTo>
                  <a:lnTo>
                    <a:pt x="424537" y="531295"/>
                  </a:lnTo>
                  <a:lnTo>
                    <a:pt x="424537" y="729790"/>
                  </a:lnTo>
                  <a:lnTo>
                    <a:pt x="460255" y="740008"/>
                  </a:lnTo>
                  <a:lnTo>
                    <a:pt x="489110" y="761710"/>
                  </a:lnTo>
                  <a:lnTo>
                    <a:pt x="508401" y="792266"/>
                  </a:lnTo>
                  <a:lnTo>
                    <a:pt x="515431" y="829045"/>
                  </a:lnTo>
                  <a:lnTo>
                    <a:pt x="507587" y="867804"/>
                  </a:lnTo>
                  <a:lnTo>
                    <a:pt x="486200" y="899469"/>
                  </a:lnTo>
                  <a:lnTo>
                    <a:pt x="454489" y="920826"/>
                  </a:lnTo>
                  <a:lnTo>
                    <a:pt x="415675" y="928659"/>
                  </a:lnTo>
                  <a:close/>
                </a:path>
                <a:path w="832485" h="929004">
                  <a:moveTo>
                    <a:pt x="424537" y="531295"/>
                  </a:moveTo>
                  <a:lnTo>
                    <a:pt x="421588" y="531295"/>
                  </a:lnTo>
                  <a:lnTo>
                    <a:pt x="424537" y="530921"/>
                  </a:lnTo>
                  <a:lnTo>
                    <a:pt x="424537" y="531295"/>
                  </a:lnTo>
                  <a:close/>
                </a:path>
                <a:path w="832485" h="929004">
                  <a:moveTo>
                    <a:pt x="99761" y="745665"/>
                  </a:moveTo>
                  <a:lnTo>
                    <a:pt x="60949" y="737829"/>
                  </a:lnTo>
                  <a:lnTo>
                    <a:pt x="29237" y="716468"/>
                  </a:lnTo>
                  <a:lnTo>
                    <a:pt x="7846" y="684797"/>
                  </a:lnTo>
                  <a:lnTo>
                    <a:pt x="0" y="646036"/>
                  </a:lnTo>
                  <a:lnTo>
                    <a:pt x="7846" y="607284"/>
                  </a:lnTo>
                  <a:lnTo>
                    <a:pt x="29237" y="575618"/>
                  </a:lnTo>
                  <a:lnTo>
                    <a:pt x="60949" y="554258"/>
                  </a:lnTo>
                  <a:lnTo>
                    <a:pt x="99761" y="546422"/>
                  </a:lnTo>
                  <a:lnTo>
                    <a:pt x="124159" y="549415"/>
                  </a:lnTo>
                  <a:lnTo>
                    <a:pt x="146410" y="557908"/>
                  </a:lnTo>
                  <a:lnTo>
                    <a:pt x="165752" y="571174"/>
                  </a:lnTo>
                  <a:lnTo>
                    <a:pt x="181422" y="588486"/>
                  </a:lnTo>
                  <a:lnTo>
                    <a:pt x="217199" y="588486"/>
                  </a:lnTo>
                  <a:lnTo>
                    <a:pt x="190290" y="603973"/>
                  </a:lnTo>
                  <a:lnTo>
                    <a:pt x="194227" y="613866"/>
                  </a:lnTo>
                  <a:lnTo>
                    <a:pt x="197124" y="624175"/>
                  </a:lnTo>
                  <a:lnTo>
                    <a:pt x="198912" y="634898"/>
                  </a:lnTo>
                  <a:lnTo>
                    <a:pt x="199523" y="646036"/>
                  </a:lnTo>
                  <a:lnTo>
                    <a:pt x="191678" y="684797"/>
                  </a:lnTo>
                  <a:lnTo>
                    <a:pt x="170289" y="716468"/>
                  </a:lnTo>
                  <a:lnTo>
                    <a:pt x="138577" y="737829"/>
                  </a:lnTo>
                  <a:lnTo>
                    <a:pt x="99761" y="745665"/>
                  </a:lnTo>
                  <a:close/>
                </a:path>
                <a:path w="832485" h="929004">
                  <a:moveTo>
                    <a:pt x="811794" y="589219"/>
                  </a:moveTo>
                  <a:lnTo>
                    <a:pt x="651039" y="589219"/>
                  </a:lnTo>
                  <a:lnTo>
                    <a:pt x="666495" y="571693"/>
                  </a:lnTo>
                  <a:lnTo>
                    <a:pt x="685725" y="558321"/>
                  </a:lnTo>
                  <a:lnTo>
                    <a:pt x="707933" y="549792"/>
                  </a:lnTo>
                  <a:lnTo>
                    <a:pt x="732323" y="546796"/>
                  </a:lnTo>
                  <a:lnTo>
                    <a:pt x="771139" y="554629"/>
                  </a:lnTo>
                  <a:lnTo>
                    <a:pt x="802855" y="575986"/>
                  </a:lnTo>
                  <a:lnTo>
                    <a:pt x="811794" y="589219"/>
                  </a:lnTo>
                  <a:close/>
                </a:path>
              </a:pathLst>
            </a:custGeom>
            <a:solidFill>
              <a:srgbClr val="D4CFC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72559" y="9201029"/>
              <a:ext cx="116758" cy="11659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15544617" y="0"/>
            <a:ext cx="2743370" cy="3314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717080" y="5821023"/>
            <a:ext cx="2091055" cy="4102100"/>
          </a:xfrm>
          <a:custGeom>
            <a:avLst/>
            <a:gdLst/>
            <a:ahLst/>
            <a:cxnLst/>
            <a:rect l="l" t="t" r="r" b="b"/>
            <a:pathLst>
              <a:path w="2091055" h="4102100">
                <a:moveTo>
                  <a:pt x="1849316" y="342899"/>
                </a:moveTo>
                <a:lnTo>
                  <a:pt x="1718452" y="342899"/>
                </a:lnTo>
                <a:lnTo>
                  <a:pt x="1761815" y="330199"/>
                </a:lnTo>
                <a:lnTo>
                  <a:pt x="1798449" y="304799"/>
                </a:lnTo>
                <a:lnTo>
                  <a:pt x="1826684" y="266699"/>
                </a:lnTo>
                <a:lnTo>
                  <a:pt x="1844850" y="228599"/>
                </a:lnTo>
                <a:lnTo>
                  <a:pt x="1851277" y="177799"/>
                </a:lnTo>
                <a:lnTo>
                  <a:pt x="1851277" y="38099"/>
                </a:lnTo>
                <a:lnTo>
                  <a:pt x="1853568" y="25399"/>
                </a:lnTo>
                <a:lnTo>
                  <a:pt x="1859878" y="12699"/>
                </a:lnTo>
                <a:lnTo>
                  <a:pt x="1869362" y="0"/>
                </a:lnTo>
                <a:lnTo>
                  <a:pt x="2081387" y="0"/>
                </a:lnTo>
                <a:lnTo>
                  <a:pt x="2088384" y="12699"/>
                </a:lnTo>
                <a:lnTo>
                  <a:pt x="2090949" y="25399"/>
                </a:lnTo>
                <a:lnTo>
                  <a:pt x="2090949" y="63499"/>
                </a:lnTo>
                <a:lnTo>
                  <a:pt x="1916660" y="63499"/>
                </a:lnTo>
                <a:lnTo>
                  <a:pt x="1916660" y="177799"/>
                </a:lnTo>
                <a:lnTo>
                  <a:pt x="1912026" y="228599"/>
                </a:lnTo>
                <a:lnTo>
                  <a:pt x="1898691" y="266699"/>
                </a:lnTo>
                <a:lnTo>
                  <a:pt x="1877505" y="304799"/>
                </a:lnTo>
                <a:lnTo>
                  <a:pt x="1849316" y="342899"/>
                </a:lnTo>
                <a:close/>
              </a:path>
              <a:path w="2091055" h="4102100">
                <a:moveTo>
                  <a:pt x="2090949" y="4038599"/>
                </a:moveTo>
                <a:lnTo>
                  <a:pt x="2025599" y="4038599"/>
                </a:lnTo>
                <a:lnTo>
                  <a:pt x="2025599" y="2895599"/>
                </a:lnTo>
                <a:lnTo>
                  <a:pt x="1977752" y="2882899"/>
                </a:lnTo>
                <a:lnTo>
                  <a:pt x="1930661" y="2882899"/>
                </a:lnTo>
                <a:lnTo>
                  <a:pt x="1794672" y="2844799"/>
                </a:lnTo>
                <a:lnTo>
                  <a:pt x="1709157" y="2819399"/>
                </a:lnTo>
                <a:lnTo>
                  <a:pt x="1668165" y="2793999"/>
                </a:lnTo>
                <a:lnTo>
                  <a:pt x="1628449" y="2768599"/>
                </a:lnTo>
                <a:lnTo>
                  <a:pt x="1590084" y="2755899"/>
                </a:lnTo>
                <a:lnTo>
                  <a:pt x="1553143" y="2717799"/>
                </a:lnTo>
                <a:lnTo>
                  <a:pt x="1517701" y="2692399"/>
                </a:lnTo>
                <a:lnTo>
                  <a:pt x="1483832" y="2666999"/>
                </a:lnTo>
                <a:lnTo>
                  <a:pt x="1451610" y="2628899"/>
                </a:lnTo>
                <a:lnTo>
                  <a:pt x="1421110" y="2603499"/>
                </a:lnTo>
                <a:lnTo>
                  <a:pt x="1392405" y="2565399"/>
                </a:lnTo>
                <a:lnTo>
                  <a:pt x="1365571" y="2527299"/>
                </a:lnTo>
                <a:lnTo>
                  <a:pt x="1340680" y="2489199"/>
                </a:lnTo>
                <a:lnTo>
                  <a:pt x="1317807" y="2451099"/>
                </a:lnTo>
                <a:lnTo>
                  <a:pt x="1297028" y="2412999"/>
                </a:lnTo>
                <a:lnTo>
                  <a:pt x="1278414" y="2374899"/>
                </a:lnTo>
                <a:lnTo>
                  <a:pt x="1262042" y="2324099"/>
                </a:lnTo>
                <a:lnTo>
                  <a:pt x="1247985" y="2285999"/>
                </a:lnTo>
                <a:lnTo>
                  <a:pt x="1236318" y="2235199"/>
                </a:lnTo>
                <a:lnTo>
                  <a:pt x="1227114" y="2197099"/>
                </a:lnTo>
                <a:lnTo>
                  <a:pt x="1220448" y="2146299"/>
                </a:lnTo>
                <a:lnTo>
                  <a:pt x="1216394" y="2095499"/>
                </a:lnTo>
                <a:lnTo>
                  <a:pt x="1215026" y="2044699"/>
                </a:lnTo>
                <a:lnTo>
                  <a:pt x="1216394" y="2006599"/>
                </a:lnTo>
                <a:lnTo>
                  <a:pt x="1220448" y="1955799"/>
                </a:lnTo>
                <a:lnTo>
                  <a:pt x="1227114" y="1904999"/>
                </a:lnTo>
                <a:lnTo>
                  <a:pt x="1236318" y="1866899"/>
                </a:lnTo>
                <a:lnTo>
                  <a:pt x="1247985" y="1816099"/>
                </a:lnTo>
                <a:lnTo>
                  <a:pt x="1262042" y="1777999"/>
                </a:lnTo>
                <a:lnTo>
                  <a:pt x="1278414" y="1727199"/>
                </a:lnTo>
                <a:lnTo>
                  <a:pt x="1297028" y="1689099"/>
                </a:lnTo>
                <a:lnTo>
                  <a:pt x="1317807" y="1650999"/>
                </a:lnTo>
                <a:lnTo>
                  <a:pt x="1340680" y="1612899"/>
                </a:lnTo>
                <a:lnTo>
                  <a:pt x="1365571" y="1574799"/>
                </a:lnTo>
                <a:lnTo>
                  <a:pt x="1392405" y="1536699"/>
                </a:lnTo>
                <a:lnTo>
                  <a:pt x="1421110" y="1498599"/>
                </a:lnTo>
                <a:lnTo>
                  <a:pt x="1451610" y="1460499"/>
                </a:lnTo>
                <a:lnTo>
                  <a:pt x="1483832" y="1435099"/>
                </a:lnTo>
                <a:lnTo>
                  <a:pt x="1517701" y="1409699"/>
                </a:lnTo>
                <a:lnTo>
                  <a:pt x="1553143" y="1371599"/>
                </a:lnTo>
                <a:lnTo>
                  <a:pt x="1590084" y="1346199"/>
                </a:lnTo>
                <a:lnTo>
                  <a:pt x="1628449" y="1320799"/>
                </a:lnTo>
                <a:lnTo>
                  <a:pt x="1668165" y="1308099"/>
                </a:lnTo>
                <a:lnTo>
                  <a:pt x="1709157" y="1282699"/>
                </a:lnTo>
                <a:lnTo>
                  <a:pt x="1751351" y="1269999"/>
                </a:lnTo>
                <a:lnTo>
                  <a:pt x="1794672" y="1244599"/>
                </a:lnTo>
                <a:lnTo>
                  <a:pt x="1884402" y="1219199"/>
                </a:lnTo>
                <a:lnTo>
                  <a:pt x="1930661" y="1219199"/>
                </a:lnTo>
                <a:lnTo>
                  <a:pt x="1977752" y="1206499"/>
                </a:lnTo>
                <a:lnTo>
                  <a:pt x="2025631" y="1206499"/>
                </a:lnTo>
                <a:lnTo>
                  <a:pt x="2025631" y="63499"/>
                </a:lnTo>
                <a:lnTo>
                  <a:pt x="2090949" y="63499"/>
                </a:lnTo>
                <a:lnTo>
                  <a:pt x="2090949" y="1244599"/>
                </a:lnTo>
                <a:lnTo>
                  <a:pt x="2088384" y="1257299"/>
                </a:lnTo>
                <a:lnTo>
                  <a:pt x="2081387" y="1257299"/>
                </a:lnTo>
                <a:lnTo>
                  <a:pt x="2071002" y="1269999"/>
                </a:lnTo>
                <a:lnTo>
                  <a:pt x="2010958" y="1269999"/>
                </a:lnTo>
                <a:lnTo>
                  <a:pt x="1964382" y="1282699"/>
                </a:lnTo>
                <a:lnTo>
                  <a:pt x="1918629" y="1282699"/>
                </a:lnTo>
                <a:lnTo>
                  <a:pt x="1829915" y="1308099"/>
                </a:lnTo>
                <a:lnTo>
                  <a:pt x="1745475" y="1333499"/>
                </a:lnTo>
                <a:lnTo>
                  <a:pt x="1705061" y="1358899"/>
                </a:lnTo>
                <a:lnTo>
                  <a:pt x="1665962" y="1384299"/>
                </a:lnTo>
                <a:lnTo>
                  <a:pt x="1628259" y="1396999"/>
                </a:lnTo>
                <a:lnTo>
                  <a:pt x="1592035" y="1422399"/>
                </a:lnTo>
                <a:lnTo>
                  <a:pt x="1557370" y="1460499"/>
                </a:lnTo>
                <a:lnTo>
                  <a:pt x="1524347" y="1485899"/>
                </a:lnTo>
                <a:lnTo>
                  <a:pt x="1493049" y="1511299"/>
                </a:lnTo>
                <a:lnTo>
                  <a:pt x="1463556" y="1549399"/>
                </a:lnTo>
                <a:lnTo>
                  <a:pt x="1435952" y="1587499"/>
                </a:lnTo>
                <a:lnTo>
                  <a:pt x="1410318" y="1625599"/>
                </a:lnTo>
                <a:lnTo>
                  <a:pt x="1386736" y="1663699"/>
                </a:lnTo>
                <a:lnTo>
                  <a:pt x="1365288" y="1701799"/>
                </a:lnTo>
                <a:lnTo>
                  <a:pt x="1346057" y="1739899"/>
                </a:lnTo>
                <a:lnTo>
                  <a:pt x="1329123" y="1777999"/>
                </a:lnTo>
                <a:lnTo>
                  <a:pt x="1314570" y="1816099"/>
                </a:lnTo>
                <a:lnTo>
                  <a:pt x="1302479" y="1866899"/>
                </a:lnTo>
                <a:lnTo>
                  <a:pt x="1292932" y="1904999"/>
                </a:lnTo>
                <a:lnTo>
                  <a:pt x="1286011" y="1955799"/>
                </a:lnTo>
                <a:lnTo>
                  <a:pt x="1281798" y="2006599"/>
                </a:lnTo>
                <a:lnTo>
                  <a:pt x="1280376" y="2044699"/>
                </a:lnTo>
                <a:lnTo>
                  <a:pt x="1281798" y="2095499"/>
                </a:lnTo>
                <a:lnTo>
                  <a:pt x="1286011" y="2146299"/>
                </a:lnTo>
                <a:lnTo>
                  <a:pt x="1292932" y="2184399"/>
                </a:lnTo>
                <a:lnTo>
                  <a:pt x="1302479" y="2235199"/>
                </a:lnTo>
                <a:lnTo>
                  <a:pt x="1314570" y="2273299"/>
                </a:lnTo>
                <a:lnTo>
                  <a:pt x="1329123" y="2324099"/>
                </a:lnTo>
                <a:lnTo>
                  <a:pt x="1346057" y="2362199"/>
                </a:lnTo>
                <a:lnTo>
                  <a:pt x="1365288" y="2400299"/>
                </a:lnTo>
                <a:lnTo>
                  <a:pt x="1386736" y="2438399"/>
                </a:lnTo>
                <a:lnTo>
                  <a:pt x="1410318" y="2476499"/>
                </a:lnTo>
                <a:lnTo>
                  <a:pt x="1435952" y="2514599"/>
                </a:lnTo>
                <a:lnTo>
                  <a:pt x="1463556" y="2552699"/>
                </a:lnTo>
                <a:lnTo>
                  <a:pt x="1493049" y="2578099"/>
                </a:lnTo>
                <a:lnTo>
                  <a:pt x="1524347" y="2616199"/>
                </a:lnTo>
                <a:lnTo>
                  <a:pt x="1557370" y="2641599"/>
                </a:lnTo>
                <a:lnTo>
                  <a:pt x="1592035" y="2666999"/>
                </a:lnTo>
                <a:lnTo>
                  <a:pt x="1628259" y="2692399"/>
                </a:lnTo>
                <a:lnTo>
                  <a:pt x="1665962" y="2717799"/>
                </a:lnTo>
                <a:lnTo>
                  <a:pt x="1705061" y="2743199"/>
                </a:lnTo>
                <a:lnTo>
                  <a:pt x="1745475" y="2755899"/>
                </a:lnTo>
                <a:lnTo>
                  <a:pt x="1787120" y="2781299"/>
                </a:lnTo>
                <a:lnTo>
                  <a:pt x="1918629" y="2819399"/>
                </a:lnTo>
                <a:lnTo>
                  <a:pt x="2010958" y="2819399"/>
                </a:lnTo>
                <a:lnTo>
                  <a:pt x="2058274" y="2832099"/>
                </a:lnTo>
                <a:lnTo>
                  <a:pt x="2081387" y="2832099"/>
                </a:lnTo>
                <a:lnTo>
                  <a:pt x="2088384" y="2844799"/>
                </a:lnTo>
                <a:lnTo>
                  <a:pt x="2090949" y="2857499"/>
                </a:lnTo>
                <a:lnTo>
                  <a:pt x="2090949" y="4038599"/>
                </a:lnTo>
                <a:close/>
              </a:path>
              <a:path w="2091055" h="4102100">
                <a:moveTo>
                  <a:pt x="1162625" y="622299"/>
                </a:moveTo>
                <a:lnTo>
                  <a:pt x="1049004" y="622299"/>
                </a:lnTo>
                <a:lnTo>
                  <a:pt x="1091023" y="596899"/>
                </a:lnTo>
                <a:lnTo>
                  <a:pt x="1124874" y="571499"/>
                </a:lnTo>
                <a:lnTo>
                  <a:pt x="1148560" y="533399"/>
                </a:lnTo>
                <a:lnTo>
                  <a:pt x="1161331" y="495299"/>
                </a:lnTo>
                <a:lnTo>
                  <a:pt x="1162433" y="444499"/>
                </a:lnTo>
                <a:lnTo>
                  <a:pt x="1151113" y="406399"/>
                </a:lnTo>
                <a:lnTo>
                  <a:pt x="1094585" y="266699"/>
                </a:lnTo>
                <a:lnTo>
                  <a:pt x="1092101" y="253999"/>
                </a:lnTo>
                <a:lnTo>
                  <a:pt x="1094074" y="241299"/>
                </a:lnTo>
                <a:lnTo>
                  <a:pt x="1100085" y="228599"/>
                </a:lnTo>
                <a:lnTo>
                  <a:pt x="1109714" y="228599"/>
                </a:lnTo>
                <a:lnTo>
                  <a:pt x="1200848" y="177799"/>
                </a:lnTo>
                <a:lnTo>
                  <a:pt x="1247257" y="165099"/>
                </a:lnTo>
                <a:lnTo>
                  <a:pt x="1294152" y="139699"/>
                </a:lnTo>
                <a:lnTo>
                  <a:pt x="1341481" y="126999"/>
                </a:lnTo>
                <a:lnTo>
                  <a:pt x="1389187" y="101599"/>
                </a:lnTo>
                <a:lnTo>
                  <a:pt x="1437217" y="88899"/>
                </a:lnTo>
                <a:lnTo>
                  <a:pt x="1460923" y="88899"/>
                </a:lnTo>
                <a:lnTo>
                  <a:pt x="1470576" y="101599"/>
                </a:lnTo>
                <a:lnTo>
                  <a:pt x="1477277" y="101599"/>
                </a:lnTo>
                <a:lnTo>
                  <a:pt x="1502600" y="165099"/>
                </a:lnTo>
                <a:lnTo>
                  <a:pt x="1428460" y="165099"/>
                </a:lnTo>
                <a:lnTo>
                  <a:pt x="1339546" y="190499"/>
                </a:lnTo>
                <a:lnTo>
                  <a:pt x="1295619" y="215899"/>
                </a:lnTo>
                <a:lnTo>
                  <a:pt x="1252106" y="228599"/>
                </a:lnTo>
                <a:lnTo>
                  <a:pt x="1209052" y="253999"/>
                </a:lnTo>
                <a:lnTo>
                  <a:pt x="1166503" y="266699"/>
                </a:lnTo>
                <a:lnTo>
                  <a:pt x="1211464" y="380999"/>
                </a:lnTo>
                <a:lnTo>
                  <a:pt x="1224630" y="419099"/>
                </a:lnTo>
                <a:lnTo>
                  <a:pt x="1228759" y="469899"/>
                </a:lnTo>
                <a:lnTo>
                  <a:pt x="1224237" y="507999"/>
                </a:lnTo>
                <a:lnTo>
                  <a:pt x="1211450" y="546099"/>
                </a:lnTo>
                <a:lnTo>
                  <a:pt x="1190784" y="596899"/>
                </a:lnTo>
                <a:lnTo>
                  <a:pt x="1162625" y="622299"/>
                </a:lnTo>
                <a:close/>
              </a:path>
              <a:path w="2091055" h="4102100">
                <a:moveTo>
                  <a:pt x="1731228" y="406399"/>
                </a:moveTo>
                <a:lnTo>
                  <a:pt x="1640226" y="406399"/>
                </a:lnTo>
                <a:lnTo>
                  <a:pt x="1597488" y="393699"/>
                </a:lnTo>
                <a:lnTo>
                  <a:pt x="1558173" y="368299"/>
                </a:lnTo>
                <a:lnTo>
                  <a:pt x="1523468" y="342899"/>
                </a:lnTo>
                <a:lnTo>
                  <a:pt x="1494561" y="304799"/>
                </a:lnTo>
                <a:lnTo>
                  <a:pt x="1472637" y="266699"/>
                </a:lnTo>
                <a:lnTo>
                  <a:pt x="1428460" y="165099"/>
                </a:lnTo>
                <a:lnTo>
                  <a:pt x="1502600" y="165099"/>
                </a:lnTo>
                <a:lnTo>
                  <a:pt x="1532988" y="241299"/>
                </a:lnTo>
                <a:lnTo>
                  <a:pt x="1556426" y="279399"/>
                </a:lnTo>
                <a:lnTo>
                  <a:pt x="1589007" y="317499"/>
                </a:lnTo>
                <a:lnTo>
                  <a:pt x="1628414" y="330199"/>
                </a:lnTo>
                <a:lnTo>
                  <a:pt x="1672335" y="342899"/>
                </a:lnTo>
                <a:lnTo>
                  <a:pt x="1849316" y="342899"/>
                </a:lnTo>
                <a:lnTo>
                  <a:pt x="1814974" y="368299"/>
                </a:lnTo>
                <a:lnTo>
                  <a:pt x="1775328" y="393699"/>
                </a:lnTo>
                <a:lnTo>
                  <a:pt x="1731228" y="406399"/>
                </a:lnTo>
                <a:close/>
              </a:path>
              <a:path w="2091055" h="4102100">
                <a:moveTo>
                  <a:pt x="515875" y="1219199"/>
                </a:moveTo>
                <a:lnTo>
                  <a:pt x="426517" y="1219199"/>
                </a:lnTo>
                <a:lnTo>
                  <a:pt x="382299" y="1206499"/>
                </a:lnTo>
                <a:lnTo>
                  <a:pt x="275615" y="1155699"/>
                </a:lnTo>
                <a:lnTo>
                  <a:pt x="496810" y="1155699"/>
                </a:lnTo>
                <a:lnTo>
                  <a:pt x="539489" y="1142999"/>
                </a:lnTo>
                <a:lnTo>
                  <a:pt x="577440" y="1117599"/>
                </a:lnTo>
                <a:lnTo>
                  <a:pt x="608150" y="1079499"/>
                </a:lnTo>
                <a:lnTo>
                  <a:pt x="628194" y="1041399"/>
                </a:lnTo>
                <a:lnTo>
                  <a:pt x="635918" y="990599"/>
                </a:lnTo>
                <a:lnTo>
                  <a:pt x="631582" y="952499"/>
                </a:lnTo>
                <a:lnTo>
                  <a:pt x="615443" y="914399"/>
                </a:lnTo>
                <a:lnTo>
                  <a:pt x="587760" y="876299"/>
                </a:lnTo>
                <a:lnTo>
                  <a:pt x="484866" y="774699"/>
                </a:lnTo>
                <a:lnTo>
                  <a:pt x="477958" y="761999"/>
                </a:lnTo>
                <a:lnTo>
                  <a:pt x="475305" y="749299"/>
                </a:lnTo>
                <a:lnTo>
                  <a:pt x="476958" y="736599"/>
                </a:lnTo>
                <a:lnTo>
                  <a:pt x="482971" y="723899"/>
                </a:lnTo>
                <a:lnTo>
                  <a:pt x="516035" y="685799"/>
                </a:lnTo>
                <a:lnTo>
                  <a:pt x="550083" y="647699"/>
                </a:lnTo>
                <a:lnTo>
                  <a:pt x="585073" y="609599"/>
                </a:lnTo>
                <a:lnTo>
                  <a:pt x="620966" y="584199"/>
                </a:lnTo>
                <a:lnTo>
                  <a:pt x="657721" y="546099"/>
                </a:lnTo>
                <a:lnTo>
                  <a:pt x="695298" y="507999"/>
                </a:lnTo>
                <a:lnTo>
                  <a:pt x="733655" y="469899"/>
                </a:lnTo>
                <a:lnTo>
                  <a:pt x="767667" y="469899"/>
                </a:lnTo>
                <a:lnTo>
                  <a:pt x="777799" y="482599"/>
                </a:lnTo>
                <a:lnTo>
                  <a:pt x="841332" y="546099"/>
                </a:lnTo>
                <a:lnTo>
                  <a:pt x="752933" y="546099"/>
                </a:lnTo>
                <a:lnTo>
                  <a:pt x="717601" y="571499"/>
                </a:lnTo>
                <a:lnTo>
                  <a:pt x="682989" y="609599"/>
                </a:lnTo>
                <a:lnTo>
                  <a:pt x="649133" y="647699"/>
                </a:lnTo>
                <a:lnTo>
                  <a:pt x="616066" y="673099"/>
                </a:lnTo>
                <a:lnTo>
                  <a:pt x="583823" y="711199"/>
                </a:lnTo>
                <a:lnTo>
                  <a:pt x="552439" y="749299"/>
                </a:lnTo>
                <a:lnTo>
                  <a:pt x="633963" y="825499"/>
                </a:lnTo>
                <a:lnTo>
                  <a:pt x="663193" y="863599"/>
                </a:lnTo>
                <a:lnTo>
                  <a:pt x="684252" y="901699"/>
                </a:lnTo>
                <a:lnTo>
                  <a:pt x="697010" y="939799"/>
                </a:lnTo>
                <a:lnTo>
                  <a:pt x="701339" y="990599"/>
                </a:lnTo>
                <a:lnTo>
                  <a:pt x="697109" y="1028699"/>
                </a:lnTo>
                <a:lnTo>
                  <a:pt x="684191" y="1079499"/>
                </a:lnTo>
                <a:lnTo>
                  <a:pt x="662456" y="1117599"/>
                </a:lnTo>
                <a:lnTo>
                  <a:pt x="633025" y="1155699"/>
                </a:lnTo>
                <a:lnTo>
                  <a:pt x="597932" y="1181099"/>
                </a:lnTo>
                <a:lnTo>
                  <a:pt x="558456" y="1206499"/>
                </a:lnTo>
                <a:lnTo>
                  <a:pt x="515875" y="1219199"/>
                </a:lnTo>
                <a:close/>
              </a:path>
              <a:path w="2091055" h="4102100">
                <a:moveTo>
                  <a:pt x="997643" y="698499"/>
                </a:moveTo>
                <a:lnTo>
                  <a:pt x="909727" y="673099"/>
                </a:lnTo>
                <a:lnTo>
                  <a:pt x="869384" y="660399"/>
                </a:lnTo>
                <a:lnTo>
                  <a:pt x="833249" y="622299"/>
                </a:lnTo>
                <a:lnTo>
                  <a:pt x="752933" y="546099"/>
                </a:lnTo>
                <a:lnTo>
                  <a:pt x="841332" y="546099"/>
                </a:lnTo>
                <a:lnTo>
                  <a:pt x="879452" y="584199"/>
                </a:lnTo>
                <a:lnTo>
                  <a:pt x="916766" y="609599"/>
                </a:lnTo>
                <a:lnTo>
                  <a:pt x="959228" y="622299"/>
                </a:lnTo>
                <a:lnTo>
                  <a:pt x="1162625" y="622299"/>
                </a:lnTo>
                <a:lnTo>
                  <a:pt x="1127358" y="660399"/>
                </a:lnTo>
                <a:lnTo>
                  <a:pt x="1086206" y="673099"/>
                </a:lnTo>
                <a:lnTo>
                  <a:pt x="997643" y="698499"/>
                </a:lnTo>
                <a:close/>
              </a:path>
              <a:path w="2091055" h="4102100">
                <a:moveTo>
                  <a:pt x="272804" y="3009899"/>
                </a:moveTo>
                <a:lnTo>
                  <a:pt x="238885" y="3009899"/>
                </a:lnTo>
                <a:lnTo>
                  <a:pt x="231307" y="2997199"/>
                </a:lnTo>
                <a:lnTo>
                  <a:pt x="208467" y="2946399"/>
                </a:lnTo>
                <a:lnTo>
                  <a:pt x="186734" y="2908299"/>
                </a:lnTo>
                <a:lnTo>
                  <a:pt x="166131" y="2857499"/>
                </a:lnTo>
                <a:lnTo>
                  <a:pt x="146681" y="2819399"/>
                </a:lnTo>
                <a:lnTo>
                  <a:pt x="128406" y="2768599"/>
                </a:lnTo>
                <a:lnTo>
                  <a:pt x="111331" y="2717799"/>
                </a:lnTo>
                <a:lnTo>
                  <a:pt x="95476" y="2666999"/>
                </a:lnTo>
                <a:lnTo>
                  <a:pt x="94021" y="2654299"/>
                </a:lnTo>
                <a:lnTo>
                  <a:pt x="96996" y="2641599"/>
                </a:lnTo>
                <a:lnTo>
                  <a:pt x="103867" y="2641599"/>
                </a:lnTo>
                <a:lnTo>
                  <a:pt x="114101" y="2628899"/>
                </a:lnTo>
                <a:lnTo>
                  <a:pt x="248690" y="2578099"/>
                </a:lnTo>
                <a:lnTo>
                  <a:pt x="288379" y="2552699"/>
                </a:lnTo>
                <a:lnTo>
                  <a:pt x="319368" y="2514599"/>
                </a:lnTo>
                <a:lnTo>
                  <a:pt x="340412" y="2476499"/>
                </a:lnTo>
                <a:lnTo>
                  <a:pt x="350259" y="2438399"/>
                </a:lnTo>
                <a:lnTo>
                  <a:pt x="347663" y="2387599"/>
                </a:lnTo>
                <a:lnTo>
                  <a:pt x="332409" y="2349499"/>
                </a:lnTo>
                <a:lnTo>
                  <a:pt x="306514" y="2311399"/>
                </a:lnTo>
                <a:lnTo>
                  <a:pt x="272015" y="2285999"/>
                </a:lnTo>
                <a:lnTo>
                  <a:pt x="230953" y="2260599"/>
                </a:lnTo>
                <a:lnTo>
                  <a:pt x="28055" y="2260599"/>
                </a:lnTo>
                <a:lnTo>
                  <a:pt x="17999" y="2247899"/>
                </a:lnTo>
                <a:lnTo>
                  <a:pt x="4259" y="2184399"/>
                </a:lnTo>
                <a:lnTo>
                  <a:pt x="1899" y="2133599"/>
                </a:lnTo>
                <a:lnTo>
                  <a:pt x="476" y="2095499"/>
                </a:lnTo>
                <a:lnTo>
                  <a:pt x="0" y="2044699"/>
                </a:lnTo>
                <a:lnTo>
                  <a:pt x="476" y="2006599"/>
                </a:lnTo>
                <a:lnTo>
                  <a:pt x="1903" y="1955799"/>
                </a:lnTo>
                <a:lnTo>
                  <a:pt x="4273" y="1917699"/>
                </a:lnTo>
                <a:lnTo>
                  <a:pt x="7580" y="1866899"/>
                </a:lnTo>
                <a:lnTo>
                  <a:pt x="10882" y="1866899"/>
                </a:lnTo>
                <a:lnTo>
                  <a:pt x="18020" y="1854199"/>
                </a:lnTo>
                <a:lnTo>
                  <a:pt x="28074" y="1841499"/>
                </a:lnTo>
                <a:lnTo>
                  <a:pt x="230995" y="1841499"/>
                </a:lnTo>
                <a:lnTo>
                  <a:pt x="272030" y="1816099"/>
                </a:lnTo>
                <a:lnTo>
                  <a:pt x="306499" y="1790699"/>
                </a:lnTo>
                <a:lnTo>
                  <a:pt x="332367" y="1752599"/>
                </a:lnTo>
                <a:lnTo>
                  <a:pt x="347598" y="1714499"/>
                </a:lnTo>
                <a:lnTo>
                  <a:pt x="350209" y="1663699"/>
                </a:lnTo>
                <a:lnTo>
                  <a:pt x="340366" y="1625599"/>
                </a:lnTo>
                <a:lnTo>
                  <a:pt x="319312" y="1574799"/>
                </a:lnTo>
                <a:lnTo>
                  <a:pt x="288295" y="1549399"/>
                </a:lnTo>
                <a:lnTo>
                  <a:pt x="248560" y="1523999"/>
                </a:lnTo>
                <a:lnTo>
                  <a:pt x="114069" y="1473199"/>
                </a:lnTo>
                <a:lnTo>
                  <a:pt x="103839" y="1460499"/>
                </a:lnTo>
                <a:lnTo>
                  <a:pt x="96975" y="1447799"/>
                </a:lnTo>
                <a:lnTo>
                  <a:pt x="94002" y="1435099"/>
                </a:lnTo>
                <a:lnTo>
                  <a:pt x="95444" y="1435099"/>
                </a:lnTo>
                <a:lnTo>
                  <a:pt x="111298" y="1384299"/>
                </a:lnTo>
                <a:lnTo>
                  <a:pt x="128374" y="1333499"/>
                </a:lnTo>
                <a:lnTo>
                  <a:pt x="146648" y="1282699"/>
                </a:lnTo>
                <a:lnTo>
                  <a:pt x="166098" y="1244599"/>
                </a:lnTo>
                <a:lnTo>
                  <a:pt x="186701" y="1193799"/>
                </a:lnTo>
                <a:lnTo>
                  <a:pt x="208434" y="1142999"/>
                </a:lnTo>
                <a:lnTo>
                  <a:pt x="238866" y="1092199"/>
                </a:lnTo>
                <a:lnTo>
                  <a:pt x="249095" y="1092199"/>
                </a:lnTo>
                <a:lnTo>
                  <a:pt x="260788" y="1079499"/>
                </a:lnTo>
                <a:lnTo>
                  <a:pt x="272772" y="1092199"/>
                </a:lnTo>
                <a:lnTo>
                  <a:pt x="407328" y="1142999"/>
                </a:lnTo>
                <a:lnTo>
                  <a:pt x="451919" y="1155699"/>
                </a:lnTo>
                <a:lnTo>
                  <a:pt x="275615" y="1155699"/>
                </a:lnTo>
                <a:lnTo>
                  <a:pt x="254923" y="1206499"/>
                </a:lnTo>
                <a:lnTo>
                  <a:pt x="235241" y="1244599"/>
                </a:lnTo>
                <a:lnTo>
                  <a:pt x="216587" y="1282699"/>
                </a:lnTo>
                <a:lnTo>
                  <a:pt x="198978" y="1333499"/>
                </a:lnTo>
                <a:lnTo>
                  <a:pt x="182433" y="1371599"/>
                </a:lnTo>
                <a:lnTo>
                  <a:pt x="166970" y="1422399"/>
                </a:lnTo>
                <a:lnTo>
                  <a:pt x="273589" y="1460499"/>
                </a:lnTo>
                <a:lnTo>
                  <a:pt x="314334" y="1485899"/>
                </a:lnTo>
                <a:lnTo>
                  <a:pt x="349129" y="1511299"/>
                </a:lnTo>
                <a:lnTo>
                  <a:pt x="377341" y="1549399"/>
                </a:lnTo>
                <a:lnTo>
                  <a:pt x="398338" y="1587499"/>
                </a:lnTo>
                <a:lnTo>
                  <a:pt x="411486" y="1625599"/>
                </a:lnTo>
                <a:lnTo>
                  <a:pt x="416153" y="1676399"/>
                </a:lnTo>
                <a:lnTo>
                  <a:pt x="411707" y="1727199"/>
                </a:lnTo>
                <a:lnTo>
                  <a:pt x="398178" y="1765299"/>
                </a:lnTo>
                <a:lnTo>
                  <a:pt x="376656" y="1803399"/>
                </a:lnTo>
                <a:lnTo>
                  <a:pt x="348179" y="1841499"/>
                </a:lnTo>
                <a:lnTo>
                  <a:pt x="313784" y="1866899"/>
                </a:lnTo>
                <a:lnTo>
                  <a:pt x="274508" y="1892299"/>
                </a:lnTo>
                <a:lnTo>
                  <a:pt x="231389" y="1904999"/>
                </a:lnTo>
                <a:lnTo>
                  <a:pt x="70316" y="1904999"/>
                </a:lnTo>
                <a:lnTo>
                  <a:pt x="68162" y="1943099"/>
                </a:lnTo>
                <a:lnTo>
                  <a:pt x="66608" y="1981199"/>
                </a:lnTo>
                <a:lnTo>
                  <a:pt x="65666" y="2019299"/>
                </a:lnTo>
                <a:lnTo>
                  <a:pt x="65350" y="2044699"/>
                </a:lnTo>
                <a:lnTo>
                  <a:pt x="65666" y="2082799"/>
                </a:lnTo>
                <a:lnTo>
                  <a:pt x="66608" y="2120899"/>
                </a:lnTo>
                <a:lnTo>
                  <a:pt x="68162" y="2158999"/>
                </a:lnTo>
                <a:lnTo>
                  <a:pt x="70316" y="2197099"/>
                </a:lnTo>
                <a:lnTo>
                  <a:pt x="231317" y="2197099"/>
                </a:lnTo>
                <a:lnTo>
                  <a:pt x="274459" y="2209799"/>
                </a:lnTo>
                <a:lnTo>
                  <a:pt x="313755" y="2235199"/>
                </a:lnTo>
                <a:lnTo>
                  <a:pt x="348167" y="2260599"/>
                </a:lnTo>
                <a:lnTo>
                  <a:pt x="376660" y="2298699"/>
                </a:lnTo>
                <a:lnTo>
                  <a:pt x="398197" y="2336799"/>
                </a:lnTo>
                <a:lnTo>
                  <a:pt x="411739" y="2374899"/>
                </a:lnTo>
                <a:lnTo>
                  <a:pt x="416174" y="2425699"/>
                </a:lnTo>
                <a:lnTo>
                  <a:pt x="411500" y="2463799"/>
                </a:lnTo>
                <a:lnTo>
                  <a:pt x="398352" y="2514599"/>
                </a:lnTo>
                <a:lnTo>
                  <a:pt x="377362" y="2552699"/>
                </a:lnTo>
                <a:lnTo>
                  <a:pt x="349165" y="2578099"/>
                </a:lnTo>
                <a:lnTo>
                  <a:pt x="314396" y="2616199"/>
                </a:lnTo>
                <a:lnTo>
                  <a:pt x="273687" y="2628899"/>
                </a:lnTo>
                <a:lnTo>
                  <a:pt x="166970" y="2679699"/>
                </a:lnTo>
                <a:lnTo>
                  <a:pt x="182433" y="2717799"/>
                </a:lnTo>
                <a:lnTo>
                  <a:pt x="198978" y="2768599"/>
                </a:lnTo>
                <a:lnTo>
                  <a:pt x="216587" y="2806699"/>
                </a:lnTo>
                <a:lnTo>
                  <a:pt x="235241" y="2857499"/>
                </a:lnTo>
                <a:lnTo>
                  <a:pt x="254923" y="2895599"/>
                </a:lnTo>
                <a:lnTo>
                  <a:pt x="275615" y="2946399"/>
                </a:lnTo>
                <a:lnTo>
                  <a:pt x="452050" y="2946399"/>
                </a:lnTo>
                <a:lnTo>
                  <a:pt x="407524" y="2959099"/>
                </a:lnTo>
                <a:lnTo>
                  <a:pt x="272804" y="3009899"/>
                </a:lnTo>
                <a:close/>
              </a:path>
              <a:path w="2091055" h="4102100">
                <a:moveTo>
                  <a:pt x="767681" y="3632199"/>
                </a:moveTo>
                <a:lnTo>
                  <a:pt x="744353" y="3632199"/>
                </a:lnTo>
                <a:lnTo>
                  <a:pt x="733688" y="3619499"/>
                </a:lnTo>
                <a:lnTo>
                  <a:pt x="695331" y="3594099"/>
                </a:lnTo>
                <a:lnTo>
                  <a:pt x="657754" y="3555999"/>
                </a:lnTo>
                <a:lnTo>
                  <a:pt x="620999" y="3517899"/>
                </a:lnTo>
                <a:lnTo>
                  <a:pt x="585106" y="3479799"/>
                </a:lnTo>
                <a:lnTo>
                  <a:pt x="550115" y="3454399"/>
                </a:lnTo>
                <a:lnTo>
                  <a:pt x="516068" y="3416299"/>
                </a:lnTo>
                <a:lnTo>
                  <a:pt x="483004" y="3378199"/>
                </a:lnTo>
                <a:lnTo>
                  <a:pt x="476996" y="3365499"/>
                </a:lnTo>
                <a:lnTo>
                  <a:pt x="475350" y="3352799"/>
                </a:lnTo>
                <a:lnTo>
                  <a:pt x="478005" y="3340099"/>
                </a:lnTo>
                <a:lnTo>
                  <a:pt x="484899" y="3327399"/>
                </a:lnTo>
                <a:lnTo>
                  <a:pt x="587662" y="3225799"/>
                </a:lnTo>
                <a:lnTo>
                  <a:pt x="615396" y="3187699"/>
                </a:lnTo>
                <a:lnTo>
                  <a:pt x="631568" y="3149599"/>
                </a:lnTo>
                <a:lnTo>
                  <a:pt x="635919" y="3098799"/>
                </a:lnTo>
                <a:lnTo>
                  <a:pt x="628189" y="3060699"/>
                </a:lnTo>
                <a:lnTo>
                  <a:pt x="608117" y="3022599"/>
                </a:lnTo>
                <a:lnTo>
                  <a:pt x="577456" y="2984499"/>
                </a:lnTo>
                <a:lnTo>
                  <a:pt x="539541" y="2959099"/>
                </a:lnTo>
                <a:lnTo>
                  <a:pt x="496897" y="2946399"/>
                </a:lnTo>
                <a:lnTo>
                  <a:pt x="275615" y="2946399"/>
                </a:lnTo>
                <a:lnTo>
                  <a:pt x="382462" y="2895599"/>
                </a:lnTo>
                <a:lnTo>
                  <a:pt x="426610" y="2882899"/>
                </a:lnTo>
                <a:lnTo>
                  <a:pt x="515884" y="2882899"/>
                </a:lnTo>
                <a:lnTo>
                  <a:pt x="558440" y="2895599"/>
                </a:lnTo>
                <a:lnTo>
                  <a:pt x="597895" y="2920999"/>
                </a:lnTo>
                <a:lnTo>
                  <a:pt x="632962" y="2946399"/>
                </a:lnTo>
                <a:lnTo>
                  <a:pt x="662358" y="2984499"/>
                </a:lnTo>
                <a:lnTo>
                  <a:pt x="684115" y="3022599"/>
                </a:lnTo>
                <a:lnTo>
                  <a:pt x="697044" y="3060699"/>
                </a:lnTo>
                <a:lnTo>
                  <a:pt x="701274" y="3111499"/>
                </a:lnTo>
                <a:lnTo>
                  <a:pt x="696934" y="3149599"/>
                </a:lnTo>
                <a:lnTo>
                  <a:pt x="684156" y="3200399"/>
                </a:lnTo>
                <a:lnTo>
                  <a:pt x="663068" y="3238499"/>
                </a:lnTo>
                <a:lnTo>
                  <a:pt x="633800" y="3276599"/>
                </a:lnTo>
                <a:lnTo>
                  <a:pt x="552439" y="3352799"/>
                </a:lnTo>
                <a:lnTo>
                  <a:pt x="583823" y="3390899"/>
                </a:lnTo>
                <a:lnTo>
                  <a:pt x="616067" y="3428999"/>
                </a:lnTo>
                <a:lnTo>
                  <a:pt x="649137" y="3454399"/>
                </a:lnTo>
                <a:lnTo>
                  <a:pt x="682999" y="3492499"/>
                </a:lnTo>
                <a:lnTo>
                  <a:pt x="717620" y="3517899"/>
                </a:lnTo>
                <a:lnTo>
                  <a:pt x="752966" y="3555999"/>
                </a:lnTo>
                <a:lnTo>
                  <a:pt x="842120" y="3555999"/>
                </a:lnTo>
                <a:lnTo>
                  <a:pt x="777832" y="3619499"/>
                </a:lnTo>
                <a:lnTo>
                  <a:pt x="767681" y="3632199"/>
                </a:lnTo>
                <a:close/>
              </a:path>
              <a:path w="2091055" h="4102100">
                <a:moveTo>
                  <a:pt x="842120" y="3555999"/>
                </a:moveTo>
                <a:lnTo>
                  <a:pt x="752966" y="3555999"/>
                </a:lnTo>
                <a:lnTo>
                  <a:pt x="834458" y="3467099"/>
                </a:lnTo>
                <a:lnTo>
                  <a:pt x="870285" y="3441699"/>
                </a:lnTo>
                <a:lnTo>
                  <a:pt x="910275" y="3416299"/>
                </a:lnTo>
                <a:lnTo>
                  <a:pt x="953095" y="3403599"/>
                </a:lnTo>
                <a:lnTo>
                  <a:pt x="1041886" y="3403599"/>
                </a:lnTo>
                <a:lnTo>
                  <a:pt x="1085190" y="3416299"/>
                </a:lnTo>
                <a:lnTo>
                  <a:pt x="1125986" y="3441699"/>
                </a:lnTo>
                <a:lnTo>
                  <a:pt x="1149690" y="3467099"/>
                </a:lnTo>
                <a:lnTo>
                  <a:pt x="1003878" y="3467099"/>
                </a:lnTo>
                <a:lnTo>
                  <a:pt x="959455" y="3479799"/>
                </a:lnTo>
                <a:lnTo>
                  <a:pt x="917516" y="3492499"/>
                </a:lnTo>
                <a:lnTo>
                  <a:pt x="880693" y="3517899"/>
                </a:lnTo>
                <a:lnTo>
                  <a:pt x="842120" y="3555999"/>
                </a:lnTo>
                <a:close/>
              </a:path>
              <a:path w="2091055" h="4102100">
                <a:moveTo>
                  <a:pt x="1460910" y="4013199"/>
                </a:moveTo>
                <a:lnTo>
                  <a:pt x="1437217" y="4013199"/>
                </a:lnTo>
                <a:lnTo>
                  <a:pt x="1389187" y="4000499"/>
                </a:lnTo>
                <a:lnTo>
                  <a:pt x="1341480" y="3975099"/>
                </a:lnTo>
                <a:lnTo>
                  <a:pt x="1294150" y="3962399"/>
                </a:lnTo>
                <a:lnTo>
                  <a:pt x="1247250" y="3936999"/>
                </a:lnTo>
                <a:lnTo>
                  <a:pt x="1200836" y="3924299"/>
                </a:lnTo>
                <a:lnTo>
                  <a:pt x="1109681" y="3873499"/>
                </a:lnTo>
                <a:lnTo>
                  <a:pt x="1100071" y="3873499"/>
                </a:lnTo>
                <a:lnTo>
                  <a:pt x="1094070" y="3860799"/>
                </a:lnTo>
                <a:lnTo>
                  <a:pt x="1092101" y="3848099"/>
                </a:lnTo>
                <a:lnTo>
                  <a:pt x="1094585" y="3835399"/>
                </a:lnTo>
                <a:lnTo>
                  <a:pt x="1150362" y="3695699"/>
                </a:lnTo>
                <a:lnTo>
                  <a:pt x="1161855" y="3657599"/>
                </a:lnTo>
                <a:lnTo>
                  <a:pt x="1160771" y="3606799"/>
                </a:lnTo>
                <a:lnTo>
                  <a:pt x="1147868" y="3568699"/>
                </a:lnTo>
                <a:lnTo>
                  <a:pt x="1123908" y="3530599"/>
                </a:lnTo>
                <a:lnTo>
                  <a:pt x="1089651" y="3492499"/>
                </a:lnTo>
                <a:lnTo>
                  <a:pt x="1048154" y="3479799"/>
                </a:lnTo>
                <a:lnTo>
                  <a:pt x="1003878" y="3467099"/>
                </a:lnTo>
                <a:lnTo>
                  <a:pt x="1149690" y="3467099"/>
                </a:lnTo>
                <a:lnTo>
                  <a:pt x="1161543" y="3479799"/>
                </a:lnTo>
                <a:lnTo>
                  <a:pt x="1189927" y="3505199"/>
                </a:lnTo>
                <a:lnTo>
                  <a:pt x="1210751" y="3543299"/>
                </a:lnTo>
                <a:lnTo>
                  <a:pt x="1223629" y="3594099"/>
                </a:lnTo>
                <a:lnTo>
                  <a:pt x="1228173" y="3632199"/>
                </a:lnTo>
                <a:lnTo>
                  <a:pt x="1223997" y="3682999"/>
                </a:lnTo>
                <a:lnTo>
                  <a:pt x="1210713" y="3721099"/>
                </a:lnTo>
                <a:lnTo>
                  <a:pt x="1166470" y="3835399"/>
                </a:lnTo>
                <a:lnTo>
                  <a:pt x="1209020" y="3848099"/>
                </a:lnTo>
                <a:lnTo>
                  <a:pt x="1252073" y="3873499"/>
                </a:lnTo>
                <a:lnTo>
                  <a:pt x="1295586" y="3886199"/>
                </a:lnTo>
                <a:lnTo>
                  <a:pt x="1339513" y="3911599"/>
                </a:lnTo>
                <a:lnTo>
                  <a:pt x="1428427" y="3936999"/>
                </a:lnTo>
                <a:lnTo>
                  <a:pt x="1498308" y="3936999"/>
                </a:lnTo>
                <a:lnTo>
                  <a:pt x="1477277" y="3987799"/>
                </a:lnTo>
                <a:lnTo>
                  <a:pt x="1470562" y="4000499"/>
                </a:lnTo>
                <a:lnTo>
                  <a:pt x="1460910" y="4013199"/>
                </a:lnTo>
                <a:close/>
              </a:path>
              <a:path w="2091055" h="4102100">
                <a:moveTo>
                  <a:pt x="1498308" y="3936999"/>
                </a:moveTo>
                <a:lnTo>
                  <a:pt x="1428427" y="3936999"/>
                </a:lnTo>
                <a:lnTo>
                  <a:pt x="1474695" y="3822699"/>
                </a:lnTo>
                <a:lnTo>
                  <a:pt x="1495956" y="3784599"/>
                </a:lnTo>
                <a:lnTo>
                  <a:pt x="1523996" y="3759199"/>
                </a:lnTo>
                <a:lnTo>
                  <a:pt x="1557669" y="3721099"/>
                </a:lnTo>
                <a:lnTo>
                  <a:pt x="1595834" y="3708399"/>
                </a:lnTo>
                <a:lnTo>
                  <a:pt x="1637346" y="3695699"/>
                </a:lnTo>
                <a:lnTo>
                  <a:pt x="1736325" y="3695699"/>
                </a:lnTo>
                <a:lnTo>
                  <a:pt x="1779215" y="3708399"/>
                </a:lnTo>
                <a:lnTo>
                  <a:pt x="1817768" y="3733799"/>
                </a:lnTo>
                <a:lnTo>
                  <a:pt x="1851159" y="3759199"/>
                </a:lnTo>
                <a:lnTo>
                  <a:pt x="1626718" y="3759199"/>
                </a:lnTo>
                <a:lnTo>
                  <a:pt x="1588894" y="3784599"/>
                </a:lnTo>
                <a:lnTo>
                  <a:pt x="1557615" y="3809999"/>
                </a:lnTo>
                <a:lnTo>
                  <a:pt x="1535112" y="3848099"/>
                </a:lnTo>
                <a:lnTo>
                  <a:pt x="1498308" y="3936999"/>
                </a:lnTo>
                <a:close/>
              </a:path>
              <a:path w="2091055" h="4102100">
                <a:moveTo>
                  <a:pt x="2081387" y="4102099"/>
                </a:moveTo>
                <a:lnTo>
                  <a:pt x="1881174" y="4102099"/>
                </a:lnTo>
                <a:lnTo>
                  <a:pt x="1869362" y="4089399"/>
                </a:lnTo>
                <a:lnTo>
                  <a:pt x="1859878" y="4089399"/>
                </a:lnTo>
                <a:lnTo>
                  <a:pt x="1853568" y="4076699"/>
                </a:lnTo>
                <a:lnTo>
                  <a:pt x="1851277" y="4063999"/>
                </a:lnTo>
                <a:lnTo>
                  <a:pt x="1851277" y="3911599"/>
                </a:lnTo>
                <a:lnTo>
                  <a:pt x="1845098" y="3873499"/>
                </a:lnTo>
                <a:lnTo>
                  <a:pt x="1827631" y="3835399"/>
                </a:lnTo>
                <a:lnTo>
                  <a:pt x="1800481" y="3797299"/>
                </a:lnTo>
                <a:lnTo>
                  <a:pt x="1765253" y="3771899"/>
                </a:lnTo>
                <a:lnTo>
                  <a:pt x="1723549" y="3759199"/>
                </a:lnTo>
                <a:lnTo>
                  <a:pt x="1851159" y="3759199"/>
                </a:lnTo>
                <a:lnTo>
                  <a:pt x="1878565" y="3784599"/>
                </a:lnTo>
                <a:lnTo>
                  <a:pt x="1899161" y="3822699"/>
                </a:lnTo>
                <a:lnTo>
                  <a:pt x="1912123" y="3873499"/>
                </a:lnTo>
                <a:lnTo>
                  <a:pt x="1916627" y="3911599"/>
                </a:lnTo>
                <a:lnTo>
                  <a:pt x="1916627" y="4038599"/>
                </a:lnTo>
                <a:lnTo>
                  <a:pt x="2090949" y="4038599"/>
                </a:lnTo>
                <a:lnTo>
                  <a:pt x="2090949" y="4076699"/>
                </a:lnTo>
                <a:lnTo>
                  <a:pt x="2088384" y="4089399"/>
                </a:lnTo>
                <a:lnTo>
                  <a:pt x="2081387" y="41020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97504" y="1112329"/>
            <a:ext cx="15091233" cy="109004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l" rtl="0">
              <a:lnSpc>
                <a:spcPct val="100000"/>
              </a:lnSpc>
              <a:spcBef>
                <a:spcPts val="100"/>
              </a:spcBef>
            </a:pPr>
            <a:r>
              <a:rPr lang="en-US" sz="7000" dirty="0">
                <a:latin typeface="Arial Black"/>
                <a:cs typeface="Arial Black"/>
              </a:rPr>
              <a:t>4.	Post-Processing Techniques</a:t>
            </a:r>
            <a:endParaRPr sz="7000" dirty="0">
              <a:latin typeface="Arial Black"/>
              <a:cs typeface="Arial Black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96807" y="3009900"/>
            <a:ext cx="12642215" cy="3943131"/>
          </a:xfrm>
          <a:prstGeom prst="rect">
            <a:avLst/>
          </a:prstGeom>
          <a:solidFill>
            <a:srgbClr val="65A6B1"/>
          </a:solidFill>
        </p:spPr>
        <p:txBody>
          <a:bodyPr vert="horz" wrap="square" lIns="0" tIns="148590" rIns="0" bIns="0" rtlCol="0">
            <a:spAutoFit/>
          </a:bodyPr>
          <a:lstStyle/>
          <a:p>
            <a:pPr marL="304800" marR="305435" indent="104139" algn="l" rtl="0">
              <a:lnSpc>
                <a:spcPct val="115700"/>
              </a:lnSpc>
              <a:spcBef>
                <a:spcPts val="1170"/>
              </a:spcBef>
            </a:pPr>
            <a:endParaRPr lang="en-US" sz="1600" dirty="0" smtClean="0">
              <a:latin typeface="Arial Black"/>
              <a:cs typeface="Arial Black"/>
            </a:endParaRPr>
          </a:p>
          <a:p>
            <a:pPr marL="762000" marR="305435" indent="-457200" algn="l" rtl="0">
              <a:lnSpc>
                <a:spcPct val="115700"/>
              </a:lnSpc>
              <a:spcBef>
                <a:spcPts val="1170"/>
              </a:spcBef>
              <a:buFont typeface="Courier New" pitchFamily="49" charset="0"/>
              <a:buChar char="o"/>
            </a:pPr>
            <a:r>
              <a:rPr lang="en-US" sz="3200" dirty="0" smtClean="0">
                <a:latin typeface="Arial Black"/>
                <a:cs typeface="Arial Black"/>
              </a:rPr>
              <a:t>Use post-processing strategies to further minimize clock uncertainty at the system level. </a:t>
            </a:r>
          </a:p>
          <a:p>
            <a:pPr marL="590550" marR="305435" indent="-285750" algn="l" rtl="0">
              <a:lnSpc>
                <a:spcPct val="115700"/>
              </a:lnSpc>
              <a:spcBef>
                <a:spcPts val="1170"/>
              </a:spcBef>
              <a:buFont typeface="Courier New" pitchFamily="49" charset="0"/>
              <a:buChar char="o"/>
            </a:pPr>
            <a:endParaRPr lang="en-US" sz="1400" dirty="0" smtClean="0">
              <a:latin typeface="Arial Black"/>
              <a:cs typeface="Arial Black"/>
            </a:endParaRPr>
          </a:p>
          <a:p>
            <a:pPr marL="762000" marR="305435" indent="-457200" algn="l" rtl="0">
              <a:lnSpc>
                <a:spcPct val="115700"/>
              </a:lnSpc>
              <a:spcBef>
                <a:spcPts val="1170"/>
              </a:spcBef>
              <a:buFont typeface="Courier New" pitchFamily="49" charset="0"/>
              <a:buChar char="o"/>
            </a:pPr>
            <a:r>
              <a:rPr lang="en-US" sz="3200" dirty="0" smtClean="0">
                <a:latin typeface="Arial Black"/>
                <a:cs typeface="Arial Black"/>
              </a:rPr>
              <a:t>This includes clock domain crossing synchronization and clock skew reduction methods.</a:t>
            </a:r>
          </a:p>
          <a:p>
            <a:pPr marL="304800" marR="305435" indent="104139" algn="l" rtl="0">
              <a:lnSpc>
                <a:spcPct val="115700"/>
              </a:lnSpc>
              <a:spcBef>
                <a:spcPts val="1170"/>
              </a:spcBef>
            </a:pPr>
            <a:endParaRPr sz="1400" dirty="0">
              <a:latin typeface="Arial Black"/>
              <a:cs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37369955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EFE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3106400" y="102113"/>
            <a:ext cx="5181919" cy="10185485"/>
            <a:chOff x="15086182" y="102113"/>
            <a:chExt cx="3202137" cy="10185485"/>
          </a:xfrm>
        </p:grpSpPr>
        <p:sp>
          <p:nvSpPr>
            <p:cNvPr id="4" name="object 4"/>
            <p:cNvSpPr/>
            <p:nvPr/>
          </p:nvSpPr>
          <p:spPr>
            <a:xfrm>
              <a:off x="16613824" y="278093"/>
              <a:ext cx="1674495" cy="10009505"/>
            </a:xfrm>
            <a:custGeom>
              <a:avLst/>
              <a:gdLst/>
              <a:ahLst/>
              <a:cxnLst/>
              <a:rect l="l" t="t" r="r" b="b"/>
              <a:pathLst>
                <a:path w="1674494" h="10009505">
                  <a:moveTo>
                    <a:pt x="0" y="10008900"/>
                  </a:moveTo>
                  <a:lnTo>
                    <a:pt x="0" y="0"/>
                  </a:lnTo>
                  <a:lnTo>
                    <a:pt x="1674173" y="0"/>
                  </a:lnTo>
                  <a:lnTo>
                    <a:pt x="1674173" y="10008900"/>
                  </a:lnTo>
                  <a:lnTo>
                    <a:pt x="0" y="10008900"/>
                  </a:lnTo>
                  <a:close/>
                </a:path>
              </a:pathLst>
            </a:custGeom>
            <a:solidFill>
              <a:srgbClr val="65A6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5086182" y="102113"/>
              <a:ext cx="3055284" cy="410969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533400" y="1790700"/>
            <a:ext cx="13182600" cy="694600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0" tIns="12700" rIns="0" bIns="0" rtlCol="0">
            <a:spAutoFit/>
          </a:bodyPr>
          <a:lstStyle/>
          <a:p>
            <a:pPr marL="355600" marR="5080" indent="-342900" algn="l" rtl="0">
              <a:lnSpc>
                <a:spcPct val="114999"/>
              </a:lnSpc>
              <a:spcBef>
                <a:spcPts val="100"/>
              </a:spcBef>
              <a:buFont typeface="Wingdings" pitchFamily="2" charset="2"/>
              <a:buChar char="ü"/>
            </a:pPr>
            <a:endParaRPr lang="en-US" sz="2500" dirty="0" smtClean="0">
              <a:latin typeface="Arial Black"/>
              <a:cs typeface="Arial Black"/>
            </a:endParaRPr>
          </a:p>
          <a:p>
            <a:pPr marL="355600" marR="5080" indent="-342900" algn="l" rtl="0">
              <a:lnSpc>
                <a:spcPct val="114999"/>
              </a:lnSpc>
              <a:spcBef>
                <a:spcPts val="100"/>
              </a:spcBef>
              <a:buFont typeface="Wingdings" pitchFamily="2" charset="2"/>
              <a:buChar char="ü"/>
            </a:pPr>
            <a:r>
              <a:rPr lang="en-US" sz="2400" dirty="0" smtClean="0">
                <a:latin typeface="Arial Black"/>
                <a:cs typeface="+mj-cs"/>
              </a:rPr>
              <a:t>Minimizing clock uncertainty has grown to be a difficult task in the semiconductor industry, which is continually growing. </a:t>
            </a:r>
          </a:p>
          <a:p>
            <a:pPr marL="355600" marR="5080" indent="-342900" algn="l" rtl="0">
              <a:lnSpc>
                <a:spcPct val="114999"/>
              </a:lnSpc>
              <a:spcBef>
                <a:spcPts val="100"/>
              </a:spcBef>
              <a:buFont typeface="Wingdings" pitchFamily="2" charset="2"/>
              <a:buChar char="ü"/>
            </a:pPr>
            <a:endParaRPr lang="en-US" sz="2400" dirty="0" smtClean="0">
              <a:latin typeface="Arial Black"/>
              <a:cs typeface="+mj-cs"/>
            </a:endParaRPr>
          </a:p>
          <a:p>
            <a:pPr marL="355600" marR="5080" indent="-342900" algn="l" rtl="0">
              <a:lnSpc>
                <a:spcPct val="114999"/>
              </a:lnSpc>
              <a:spcBef>
                <a:spcPts val="100"/>
              </a:spcBef>
              <a:buFont typeface="Wingdings" pitchFamily="2" charset="2"/>
              <a:buChar char="ü"/>
            </a:pPr>
            <a:r>
              <a:rPr lang="en-US" sz="2400" dirty="0" smtClean="0">
                <a:latin typeface="Arial Black"/>
                <a:cs typeface="+mj-cs"/>
              </a:rPr>
              <a:t>Innovative clock generating techniques are required by many process technologies in order to keep up with the growing complexity and unpredictability of contemporary digital systems. </a:t>
            </a:r>
          </a:p>
          <a:p>
            <a:pPr marL="355600" marR="5080" indent="-342900" algn="l" rtl="0">
              <a:lnSpc>
                <a:spcPct val="114999"/>
              </a:lnSpc>
              <a:spcBef>
                <a:spcPts val="100"/>
              </a:spcBef>
              <a:buFont typeface="Wingdings" pitchFamily="2" charset="2"/>
              <a:buChar char="ü"/>
            </a:pPr>
            <a:endParaRPr lang="en-US" sz="2400" dirty="0" smtClean="0">
              <a:latin typeface="Arial Black"/>
              <a:cs typeface="+mj-cs"/>
            </a:endParaRPr>
          </a:p>
          <a:p>
            <a:pPr marL="355600" marR="5080" indent="-342900" algn="l" rtl="0">
              <a:lnSpc>
                <a:spcPct val="114999"/>
              </a:lnSpc>
              <a:spcBef>
                <a:spcPts val="100"/>
              </a:spcBef>
              <a:buFont typeface="Wingdings" pitchFamily="2" charset="2"/>
              <a:buChar char="ü"/>
            </a:pPr>
            <a:r>
              <a:rPr lang="en-US" sz="2400" dirty="0" smtClean="0">
                <a:latin typeface="Arial Black"/>
                <a:cs typeface="+mj-cs"/>
              </a:rPr>
              <a:t>To provide accurate and dependable clock signals, sophisticated methods such as ADPLLs, ring oscillators, and fractional-N PLLs are required, along with proactive measures to reduce the impacts of process fluctuations. </a:t>
            </a:r>
          </a:p>
          <a:p>
            <a:pPr marL="355600" marR="5080" indent="-342900" algn="l" rtl="0">
              <a:lnSpc>
                <a:spcPct val="114999"/>
              </a:lnSpc>
              <a:spcBef>
                <a:spcPts val="100"/>
              </a:spcBef>
              <a:buFont typeface="Wingdings" pitchFamily="2" charset="2"/>
              <a:buChar char="ü"/>
            </a:pPr>
            <a:endParaRPr lang="en-US" sz="2400" dirty="0">
              <a:latin typeface="Arial Black"/>
              <a:cs typeface="+mj-cs"/>
            </a:endParaRPr>
          </a:p>
          <a:p>
            <a:pPr marL="355600" marR="5080" indent="-342900" algn="l" rtl="0">
              <a:lnSpc>
                <a:spcPct val="114999"/>
              </a:lnSpc>
              <a:spcBef>
                <a:spcPts val="100"/>
              </a:spcBef>
              <a:buFont typeface="Wingdings" pitchFamily="2" charset="2"/>
              <a:buChar char="ü"/>
            </a:pPr>
            <a:r>
              <a:rPr lang="en-US" sz="2400" dirty="0" smtClean="0">
                <a:latin typeface="Arial Black"/>
                <a:cs typeface="+mj-cs"/>
              </a:rPr>
              <a:t>Designing high-performance, low-power electronic systems will </a:t>
            </a:r>
          </a:p>
          <a:p>
            <a:pPr marL="12700" marR="5080" algn="l" rtl="0">
              <a:lnSpc>
                <a:spcPct val="114999"/>
              </a:lnSpc>
              <a:spcBef>
                <a:spcPts val="100"/>
              </a:spcBef>
            </a:pPr>
            <a:r>
              <a:rPr lang="en-US" sz="2400" dirty="0" smtClean="0">
                <a:latin typeface="Arial Black"/>
                <a:cs typeface="+mj-cs"/>
              </a:rPr>
              <a:t>   continue to depend heavily on the capacity to reduce clock</a:t>
            </a:r>
          </a:p>
          <a:p>
            <a:pPr marL="12700" marR="5080" algn="l" rtl="0">
              <a:lnSpc>
                <a:spcPct val="114999"/>
              </a:lnSpc>
              <a:spcBef>
                <a:spcPts val="100"/>
              </a:spcBef>
            </a:pPr>
            <a:r>
              <a:rPr lang="en-US" sz="2400" dirty="0">
                <a:latin typeface="Arial Black"/>
                <a:cs typeface="+mj-cs"/>
              </a:rPr>
              <a:t> </a:t>
            </a:r>
            <a:r>
              <a:rPr lang="en-US" sz="2400" dirty="0" smtClean="0">
                <a:latin typeface="Arial Black"/>
                <a:cs typeface="+mj-cs"/>
              </a:rPr>
              <a:t>  uncertainty as semiconductor technology develops.</a:t>
            </a:r>
          </a:p>
          <a:p>
            <a:pPr marL="12700" marR="5080" algn="l" rtl="0">
              <a:lnSpc>
                <a:spcPct val="114999"/>
              </a:lnSpc>
              <a:spcBef>
                <a:spcPts val="100"/>
              </a:spcBef>
            </a:pPr>
            <a:endParaRPr sz="2500" dirty="0">
              <a:latin typeface="Arial Black"/>
              <a:cs typeface="Arial Black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2133600" y="571500"/>
            <a:ext cx="6508750" cy="8431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5400" dirty="0">
                <a:solidFill>
                  <a:schemeClr val="tx1"/>
                </a:solidFill>
                <a:latin typeface="Arial Black"/>
                <a:cs typeface="Arial Black"/>
              </a:rPr>
              <a:t>In </a:t>
            </a:r>
            <a:r>
              <a:rPr lang="en-US" sz="5400" dirty="0" smtClean="0">
                <a:solidFill>
                  <a:schemeClr val="tx1"/>
                </a:solidFill>
                <a:latin typeface="Arial Black"/>
                <a:cs typeface="Arial Black"/>
              </a:rPr>
              <a:t>Conclusion </a:t>
            </a:r>
            <a:endParaRPr sz="4950" dirty="0">
              <a:solidFill>
                <a:schemeClr val="tx1"/>
              </a:solidFill>
              <a:latin typeface="Arial Black"/>
              <a:cs typeface="Arial Black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079385" y="4201784"/>
            <a:ext cx="211454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2100" dirty="0">
              <a:latin typeface="Arial"/>
              <a:cs typeface="Arial"/>
            </a:endParaRPr>
          </a:p>
        </p:txBody>
      </p:sp>
      <p:sp>
        <p:nvSpPr>
          <p:cNvPr id="21" name="object 10"/>
          <p:cNvSpPr/>
          <p:nvPr/>
        </p:nvSpPr>
        <p:spPr>
          <a:xfrm>
            <a:off x="15558480" y="5911633"/>
            <a:ext cx="1826615" cy="4102100"/>
          </a:xfrm>
          <a:custGeom>
            <a:avLst/>
            <a:gdLst/>
            <a:ahLst/>
            <a:cxnLst/>
            <a:rect l="l" t="t" r="r" b="b"/>
            <a:pathLst>
              <a:path w="1751965" h="4102100">
                <a:moveTo>
                  <a:pt x="422360" y="4102099"/>
                </a:moveTo>
                <a:lnTo>
                  <a:pt x="9561" y="4102099"/>
                </a:lnTo>
                <a:lnTo>
                  <a:pt x="2564" y="4089399"/>
                </a:lnTo>
                <a:lnTo>
                  <a:pt x="0" y="4076699"/>
                </a:lnTo>
                <a:lnTo>
                  <a:pt x="0" y="25399"/>
                </a:lnTo>
                <a:lnTo>
                  <a:pt x="2564" y="12699"/>
                </a:lnTo>
                <a:lnTo>
                  <a:pt x="9561" y="0"/>
                </a:lnTo>
                <a:lnTo>
                  <a:pt x="222808" y="0"/>
                </a:lnTo>
                <a:lnTo>
                  <a:pt x="269450" y="12699"/>
                </a:lnTo>
                <a:lnTo>
                  <a:pt x="315700" y="12699"/>
                </a:lnTo>
                <a:lnTo>
                  <a:pt x="451930" y="50799"/>
                </a:lnTo>
                <a:lnTo>
                  <a:pt x="496441" y="50799"/>
                </a:lnTo>
                <a:lnTo>
                  <a:pt x="518458" y="63499"/>
                </a:lnTo>
                <a:lnTo>
                  <a:pt x="65317" y="63499"/>
                </a:lnTo>
                <a:lnTo>
                  <a:pt x="65317" y="1612899"/>
                </a:lnTo>
                <a:lnTo>
                  <a:pt x="121170" y="1612899"/>
                </a:lnTo>
                <a:lnTo>
                  <a:pt x="172017" y="1638299"/>
                </a:lnTo>
                <a:lnTo>
                  <a:pt x="218293" y="1663699"/>
                </a:lnTo>
                <a:lnTo>
                  <a:pt x="239364" y="1676399"/>
                </a:lnTo>
                <a:lnTo>
                  <a:pt x="65284" y="1676399"/>
                </a:lnTo>
                <a:lnTo>
                  <a:pt x="65284" y="3124199"/>
                </a:lnTo>
                <a:lnTo>
                  <a:pt x="404028" y="3124199"/>
                </a:lnTo>
                <a:lnTo>
                  <a:pt x="454931" y="3136899"/>
                </a:lnTo>
                <a:lnTo>
                  <a:pt x="496544" y="3162299"/>
                </a:lnTo>
                <a:lnTo>
                  <a:pt x="515263" y="3187699"/>
                </a:lnTo>
                <a:lnTo>
                  <a:pt x="65350" y="3187699"/>
                </a:lnTo>
                <a:lnTo>
                  <a:pt x="65350" y="3378199"/>
                </a:lnTo>
                <a:lnTo>
                  <a:pt x="645206" y="3378199"/>
                </a:lnTo>
                <a:lnTo>
                  <a:pt x="641315" y="3403599"/>
                </a:lnTo>
                <a:lnTo>
                  <a:pt x="641315" y="3441699"/>
                </a:lnTo>
                <a:lnTo>
                  <a:pt x="65350" y="3441699"/>
                </a:lnTo>
                <a:lnTo>
                  <a:pt x="65350" y="3594099"/>
                </a:lnTo>
                <a:lnTo>
                  <a:pt x="641315" y="3594099"/>
                </a:lnTo>
                <a:lnTo>
                  <a:pt x="641315" y="3657599"/>
                </a:lnTo>
                <a:lnTo>
                  <a:pt x="65350" y="3657599"/>
                </a:lnTo>
                <a:lnTo>
                  <a:pt x="65350" y="3809999"/>
                </a:lnTo>
                <a:lnTo>
                  <a:pt x="641315" y="3809999"/>
                </a:lnTo>
                <a:lnTo>
                  <a:pt x="641315" y="3835399"/>
                </a:lnTo>
                <a:lnTo>
                  <a:pt x="638084" y="3873499"/>
                </a:lnTo>
                <a:lnTo>
                  <a:pt x="65350" y="3873499"/>
                </a:lnTo>
                <a:lnTo>
                  <a:pt x="65350" y="4038599"/>
                </a:lnTo>
                <a:lnTo>
                  <a:pt x="546289" y="4038599"/>
                </a:lnTo>
                <a:lnTo>
                  <a:pt x="509036" y="4063999"/>
                </a:lnTo>
                <a:lnTo>
                  <a:pt x="467473" y="4089399"/>
                </a:lnTo>
                <a:lnTo>
                  <a:pt x="422360" y="4102099"/>
                </a:lnTo>
                <a:close/>
              </a:path>
              <a:path w="1751965" h="4102100">
                <a:moveTo>
                  <a:pt x="645206" y="3378199"/>
                </a:moveTo>
                <a:lnTo>
                  <a:pt x="578905" y="3378199"/>
                </a:lnTo>
                <a:lnTo>
                  <a:pt x="593168" y="3327399"/>
                </a:lnTo>
                <a:lnTo>
                  <a:pt x="618508" y="3289299"/>
                </a:lnTo>
                <a:lnTo>
                  <a:pt x="653674" y="3251199"/>
                </a:lnTo>
                <a:lnTo>
                  <a:pt x="697418" y="3225799"/>
                </a:lnTo>
                <a:lnTo>
                  <a:pt x="742060" y="3200399"/>
                </a:lnTo>
                <a:lnTo>
                  <a:pt x="785888" y="3187699"/>
                </a:lnTo>
                <a:lnTo>
                  <a:pt x="828887" y="3162299"/>
                </a:lnTo>
                <a:lnTo>
                  <a:pt x="871039" y="3136899"/>
                </a:lnTo>
                <a:lnTo>
                  <a:pt x="912329" y="3111499"/>
                </a:lnTo>
                <a:lnTo>
                  <a:pt x="952739" y="3086099"/>
                </a:lnTo>
                <a:lnTo>
                  <a:pt x="992254" y="3060699"/>
                </a:lnTo>
                <a:lnTo>
                  <a:pt x="1030857" y="3022599"/>
                </a:lnTo>
                <a:lnTo>
                  <a:pt x="1068531" y="2997199"/>
                </a:lnTo>
                <a:lnTo>
                  <a:pt x="1105261" y="2971799"/>
                </a:lnTo>
                <a:lnTo>
                  <a:pt x="1141029" y="2933699"/>
                </a:lnTo>
                <a:lnTo>
                  <a:pt x="1175818" y="2908299"/>
                </a:lnTo>
                <a:lnTo>
                  <a:pt x="1209614" y="2870199"/>
                </a:lnTo>
                <a:lnTo>
                  <a:pt x="1242399" y="2832099"/>
                </a:lnTo>
                <a:lnTo>
                  <a:pt x="1274156" y="2806699"/>
                </a:lnTo>
                <a:lnTo>
                  <a:pt x="1304870" y="2768599"/>
                </a:lnTo>
                <a:lnTo>
                  <a:pt x="1334524" y="2730499"/>
                </a:lnTo>
                <a:lnTo>
                  <a:pt x="1363100" y="2692399"/>
                </a:lnTo>
                <a:lnTo>
                  <a:pt x="1390584" y="2654299"/>
                </a:lnTo>
                <a:lnTo>
                  <a:pt x="1416958" y="2616199"/>
                </a:lnTo>
                <a:lnTo>
                  <a:pt x="1442206" y="2578099"/>
                </a:lnTo>
                <a:lnTo>
                  <a:pt x="1466312" y="2527299"/>
                </a:lnTo>
                <a:lnTo>
                  <a:pt x="1489258" y="2489199"/>
                </a:lnTo>
                <a:lnTo>
                  <a:pt x="1511029" y="2451099"/>
                </a:lnTo>
                <a:lnTo>
                  <a:pt x="1531608" y="2412999"/>
                </a:lnTo>
                <a:lnTo>
                  <a:pt x="1550979" y="2362199"/>
                </a:lnTo>
                <a:lnTo>
                  <a:pt x="1569125" y="2324099"/>
                </a:lnTo>
                <a:lnTo>
                  <a:pt x="1586030" y="2273299"/>
                </a:lnTo>
                <a:lnTo>
                  <a:pt x="1601676" y="2235199"/>
                </a:lnTo>
                <a:lnTo>
                  <a:pt x="1616049" y="2184399"/>
                </a:lnTo>
                <a:lnTo>
                  <a:pt x="1629131" y="2146299"/>
                </a:lnTo>
                <a:lnTo>
                  <a:pt x="1640906" y="2095499"/>
                </a:lnTo>
                <a:lnTo>
                  <a:pt x="1651357" y="2044699"/>
                </a:lnTo>
                <a:lnTo>
                  <a:pt x="1660468" y="2006599"/>
                </a:lnTo>
                <a:lnTo>
                  <a:pt x="1668223" y="1955799"/>
                </a:lnTo>
                <a:lnTo>
                  <a:pt x="1674604" y="1904999"/>
                </a:lnTo>
                <a:lnTo>
                  <a:pt x="1679596" y="1854199"/>
                </a:lnTo>
                <a:lnTo>
                  <a:pt x="1683182" y="1803399"/>
                </a:lnTo>
                <a:lnTo>
                  <a:pt x="1685346" y="1765299"/>
                </a:lnTo>
                <a:lnTo>
                  <a:pt x="1686071" y="1714499"/>
                </a:lnTo>
                <a:lnTo>
                  <a:pt x="1685381" y="1663699"/>
                </a:lnTo>
                <a:lnTo>
                  <a:pt x="1683325" y="1612899"/>
                </a:lnTo>
                <a:lnTo>
                  <a:pt x="1679922" y="1562099"/>
                </a:lnTo>
                <a:lnTo>
                  <a:pt x="1675189" y="1523999"/>
                </a:lnTo>
                <a:lnTo>
                  <a:pt x="1669146" y="1473199"/>
                </a:lnTo>
                <a:lnTo>
                  <a:pt x="1661813" y="1422399"/>
                </a:lnTo>
                <a:lnTo>
                  <a:pt x="1653207" y="1384299"/>
                </a:lnTo>
                <a:lnTo>
                  <a:pt x="1643347" y="1333499"/>
                </a:lnTo>
                <a:lnTo>
                  <a:pt x="1632253" y="1295399"/>
                </a:lnTo>
                <a:lnTo>
                  <a:pt x="1619943" y="1244599"/>
                </a:lnTo>
                <a:lnTo>
                  <a:pt x="1606436" y="1206499"/>
                </a:lnTo>
                <a:lnTo>
                  <a:pt x="1591751" y="1155699"/>
                </a:lnTo>
                <a:lnTo>
                  <a:pt x="1575907" y="1117599"/>
                </a:lnTo>
                <a:lnTo>
                  <a:pt x="1558923" y="1079499"/>
                </a:lnTo>
                <a:lnTo>
                  <a:pt x="1540816" y="1028699"/>
                </a:lnTo>
                <a:lnTo>
                  <a:pt x="1521608" y="990599"/>
                </a:lnTo>
                <a:lnTo>
                  <a:pt x="1501315" y="952499"/>
                </a:lnTo>
                <a:lnTo>
                  <a:pt x="1479957" y="914399"/>
                </a:lnTo>
                <a:lnTo>
                  <a:pt x="1457553" y="876299"/>
                </a:lnTo>
                <a:lnTo>
                  <a:pt x="1434121" y="838199"/>
                </a:lnTo>
                <a:lnTo>
                  <a:pt x="1409682" y="800099"/>
                </a:lnTo>
                <a:lnTo>
                  <a:pt x="1384252" y="761999"/>
                </a:lnTo>
                <a:lnTo>
                  <a:pt x="1357851" y="723899"/>
                </a:lnTo>
                <a:lnTo>
                  <a:pt x="1330499" y="685799"/>
                </a:lnTo>
                <a:lnTo>
                  <a:pt x="1302213" y="647699"/>
                </a:lnTo>
                <a:lnTo>
                  <a:pt x="1273013" y="622299"/>
                </a:lnTo>
                <a:lnTo>
                  <a:pt x="1242918" y="584199"/>
                </a:lnTo>
                <a:lnTo>
                  <a:pt x="1211946" y="558799"/>
                </a:lnTo>
                <a:lnTo>
                  <a:pt x="1180116" y="520699"/>
                </a:lnTo>
                <a:lnTo>
                  <a:pt x="1147448" y="495299"/>
                </a:lnTo>
                <a:lnTo>
                  <a:pt x="1113959" y="457199"/>
                </a:lnTo>
                <a:lnTo>
                  <a:pt x="1079669" y="431799"/>
                </a:lnTo>
                <a:lnTo>
                  <a:pt x="1044596" y="406399"/>
                </a:lnTo>
                <a:lnTo>
                  <a:pt x="1008760" y="380999"/>
                </a:lnTo>
                <a:lnTo>
                  <a:pt x="972179" y="355599"/>
                </a:lnTo>
                <a:lnTo>
                  <a:pt x="934872" y="330199"/>
                </a:lnTo>
                <a:lnTo>
                  <a:pt x="896859" y="304799"/>
                </a:lnTo>
                <a:lnTo>
                  <a:pt x="858157" y="279399"/>
                </a:lnTo>
                <a:lnTo>
                  <a:pt x="818785" y="253999"/>
                </a:lnTo>
                <a:lnTo>
                  <a:pt x="778763" y="241299"/>
                </a:lnTo>
                <a:lnTo>
                  <a:pt x="738110" y="215899"/>
                </a:lnTo>
                <a:lnTo>
                  <a:pt x="696843" y="203199"/>
                </a:lnTo>
                <a:lnTo>
                  <a:pt x="654983" y="177799"/>
                </a:lnTo>
                <a:lnTo>
                  <a:pt x="569556" y="152399"/>
                </a:lnTo>
                <a:lnTo>
                  <a:pt x="300977" y="76199"/>
                </a:lnTo>
                <a:lnTo>
                  <a:pt x="254618" y="76199"/>
                </a:lnTo>
                <a:lnTo>
                  <a:pt x="207854" y="63499"/>
                </a:lnTo>
                <a:lnTo>
                  <a:pt x="518458" y="63499"/>
                </a:lnTo>
                <a:lnTo>
                  <a:pt x="540474" y="76199"/>
                </a:lnTo>
                <a:lnTo>
                  <a:pt x="711478" y="126999"/>
                </a:lnTo>
                <a:lnTo>
                  <a:pt x="752860" y="152399"/>
                </a:lnTo>
                <a:lnTo>
                  <a:pt x="793660" y="165099"/>
                </a:lnTo>
                <a:lnTo>
                  <a:pt x="873442" y="215899"/>
                </a:lnTo>
                <a:lnTo>
                  <a:pt x="912390" y="241299"/>
                </a:lnTo>
                <a:lnTo>
                  <a:pt x="950687" y="253999"/>
                </a:lnTo>
                <a:lnTo>
                  <a:pt x="988314" y="279399"/>
                </a:lnTo>
                <a:lnTo>
                  <a:pt x="1025255" y="304799"/>
                </a:lnTo>
                <a:lnTo>
                  <a:pt x="1061492" y="330199"/>
                </a:lnTo>
                <a:lnTo>
                  <a:pt x="1097007" y="368299"/>
                </a:lnTo>
                <a:lnTo>
                  <a:pt x="1131784" y="393699"/>
                </a:lnTo>
                <a:lnTo>
                  <a:pt x="1165805" y="419099"/>
                </a:lnTo>
                <a:lnTo>
                  <a:pt x="1199052" y="444499"/>
                </a:lnTo>
                <a:lnTo>
                  <a:pt x="1231509" y="482599"/>
                </a:lnTo>
                <a:lnTo>
                  <a:pt x="1263158" y="507999"/>
                </a:lnTo>
                <a:lnTo>
                  <a:pt x="1293981" y="546099"/>
                </a:lnTo>
                <a:lnTo>
                  <a:pt x="1323961" y="584199"/>
                </a:lnTo>
                <a:lnTo>
                  <a:pt x="1353081" y="609599"/>
                </a:lnTo>
                <a:lnTo>
                  <a:pt x="1381324" y="647699"/>
                </a:lnTo>
                <a:lnTo>
                  <a:pt x="1408671" y="685799"/>
                </a:lnTo>
                <a:lnTo>
                  <a:pt x="1435107" y="723899"/>
                </a:lnTo>
                <a:lnTo>
                  <a:pt x="1460613" y="761999"/>
                </a:lnTo>
                <a:lnTo>
                  <a:pt x="1485171" y="787399"/>
                </a:lnTo>
                <a:lnTo>
                  <a:pt x="1508766" y="825499"/>
                </a:lnTo>
                <a:lnTo>
                  <a:pt x="1531378" y="876299"/>
                </a:lnTo>
                <a:lnTo>
                  <a:pt x="1552992" y="914399"/>
                </a:lnTo>
                <a:lnTo>
                  <a:pt x="1573588" y="952499"/>
                </a:lnTo>
                <a:lnTo>
                  <a:pt x="1593152" y="990599"/>
                </a:lnTo>
                <a:lnTo>
                  <a:pt x="1611663" y="1028699"/>
                </a:lnTo>
                <a:lnTo>
                  <a:pt x="1629107" y="1079499"/>
                </a:lnTo>
                <a:lnTo>
                  <a:pt x="1645464" y="1117599"/>
                </a:lnTo>
                <a:lnTo>
                  <a:pt x="1660718" y="1155699"/>
                </a:lnTo>
                <a:lnTo>
                  <a:pt x="1674852" y="1206499"/>
                </a:lnTo>
                <a:lnTo>
                  <a:pt x="1687847" y="1244599"/>
                </a:lnTo>
                <a:lnTo>
                  <a:pt x="1699687" y="1295399"/>
                </a:lnTo>
                <a:lnTo>
                  <a:pt x="1710354" y="1333499"/>
                </a:lnTo>
                <a:lnTo>
                  <a:pt x="1719831" y="1384299"/>
                </a:lnTo>
                <a:lnTo>
                  <a:pt x="1728101" y="1422399"/>
                </a:lnTo>
                <a:lnTo>
                  <a:pt x="1735146" y="1473199"/>
                </a:lnTo>
                <a:lnTo>
                  <a:pt x="1740948" y="1523999"/>
                </a:lnTo>
                <a:lnTo>
                  <a:pt x="1745491" y="1562099"/>
                </a:lnTo>
                <a:lnTo>
                  <a:pt x="1748757" y="1612899"/>
                </a:lnTo>
                <a:lnTo>
                  <a:pt x="1750729" y="1663699"/>
                </a:lnTo>
                <a:lnTo>
                  <a:pt x="1751389" y="1714499"/>
                </a:lnTo>
                <a:lnTo>
                  <a:pt x="1750671" y="1765299"/>
                </a:lnTo>
                <a:lnTo>
                  <a:pt x="1748530" y="1816099"/>
                </a:lnTo>
                <a:lnTo>
                  <a:pt x="1744981" y="1854199"/>
                </a:lnTo>
                <a:lnTo>
                  <a:pt x="1740039" y="1904999"/>
                </a:lnTo>
                <a:lnTo>
                  <a:pt x="1733721" y="1955799"/>
                </a:lnTo>
                <a:lnTo>
                  <a:pt x="1726043" y="2006599"/>
                </a:lnTo>
                <a:lnTo>
                  <a:pt x="1717020" y="2057399"/>
                </a:lnTo>
                <a:lnTo>
                  <a:pt x="1706668" y="2095499"/>
                </a:lnTo>
                <a:lnTo>
                  <a:pt x="1695004" y="2146299"/>
                </a:lnTo>
                <a:lnTo>
                  <a:pt x="1682043" y="2197099"/>
                </a:lnTo>
                <a:lnTo>
                  <a:pt x="1667800" y="2235199"/>
                </a:lnTo>
                <a:lnTo>
                  <a:pt x="1652293" y="2285999"/>
                </a:lnTo>
                <a:lnTo>
                  <a:pt x="1635537" y="2324099"/>
                </a:lnTo>
                <a:lnTo>
                  <a:pt x="1617547" y="2374899"/>
                </a:lnTo>
                <a:lnTo>
                  <a:pt x="1598340" y="2412999"/>
                </a:lnTo>
                <a:lnTo>
                  <a:pt x="1577931" y="2463799"/>
                </a:lnTo>
                <a:lnTo>
                  <a:pt x="1556336" y="2501899"/>
                </a:lnTo>
                <a:lnTo>
                  <a:pt x="1533572" y="2552699"/>
                </a:lnTo>
                <a:lnTo>
                  <a:pt x="1509654" y="2590799"/>
                </a:lnTo>
                <a:lnTo>
                  <a:pt x="1484598" y="2628899"/>
                </a:lnTo>
                <a:lnTo>
                  <a:pt x="1458420" y="2666999"/>
                </a:lnTo>
                <a:lnTo>
                  <a:pt x="1431136" y="2705099"/>
                </a:lnTo>
                <a:lnTo>
                  <a:pt x="1402761" y="2743199"/>
                </a:lnTo>
                <a:lnTo>
                  <a:pt x="1373312" y="2781299"/>
                </a:lnTo>
                <a:lnTo>
                  <a:pt x="1342804" y="2819399"/>
                </a:lnTo>
                <a:lnTo>
                  <a:pt x="1311254" y="2857499"/>
                </a:lnTo>
                <a:lnTo>
                  <a:pt x="1278677" y="2895599"/>
                </a:lnTo>
                <a:lnTo>
                  <a:pt x="1245089" y="2933699"/>
                </a:lnTo>
                <a:lnTo>
                  <a:pt x="1210507" y="2959099"/>
                </a:lnTo>
                <a:lnTo>
                  <a:pt x="1174945" y="2997199"/>
                </a:lnTo>
                <a:lnTo>
                  <a:pt x="1138420" y="3022599"/>
                </a:lnTo>
                <a:lnTo>
                  <a:pt x="1100947" y="3060699"/>
                </a:lnTo>
                <a:lnTo>
                  <a:pt x="1062543" y="3086099"/>
                </a:lnTo>
                <a:lnTo>
                  <a:pt x="1023224" y="3111499"/>
                </a:lnTo>
                <a:lnTo>
                  <a:pt x="983005" y="3136899"/>
                </a:lnTo>
                <a:lnTo>
                  <a:pt x="941903" y="3162299"/>
                </a:lnTo>
                <a:lnTo>
                  <a:pt x="899932" y="3187699"/>
                </a:lnTo>
                <a:lnTo>
                  <a:pt x="857110" y="3213099"/>
                </a:lnTo>
                <a:lnTo>
                  <a:pt x="813451" y="3238499"/>
                </a:lnTo>
                <a:lnTo>
                  <a:pt x="768972" y="3263899"/>
                </a:lnTo>
                <a:lnTo>
                  <a:pt x="723689" y="3289299"/>
                </a:lnTo>
                <a:lnTo>
                  <a:pt x="689714" y="3301999"/>
                </a:lnTo>
                <a:lnTo>
                  <a:pt x="663742" y="3327399"/>
                </a:lnTo>
                <a:lnTo>
                  <a:pt x="647151" y="3365499"/>
                </a:lnTo>
                <a:lnTo>
                  <a:pt x="645206" y="3378199"/>
                </a:lnTo>
                <a:close/>
              </a:path>
              <a:path w="1751965" h="4102100">
                <a:moveTo>
                  <a:pt x="394461" y="1727199"/>
                </a:moveTo>
                <a:lnTo>
                  <a:pt x="298879" y="1727199"/>
                </a:lnTo>
                <a:lnTo>
                  <a:pt x="320403" y="1701799"/>
                </a:lnTo>
                <a:lnTo>
                  <a:pt x="350281" y="1676399"/>
                </a:lnTo>
                <a:lnTo>
                  <a:pt x="389455" y="1650999"/>
                </a:lnTo>
                <a:lnTo>
                  <a:pt x="438867" y="1625599"/>
                </a:lnTo>
                <a:lnTo>
                  <a:pt x="499459" y="1612899"/>
                </a:lnTo>
                <a:lnTo>
                  <a:pt x="572174" y="1600199"/>
                </a:lnTo>
                <a:lnTo>
                  <a:pt x="619952" y="1612899"/>
                </a:lnTo>
                <a:lnTo>
                  <a:pt x="665416" y="1612899"/>
                </a:lnTo>
                <a:lnTo>
                  <a:pt x="708250" y="1625599"/>
                </a:lnTo>
                <a:lnTo>
                  <a:pt x="748140" y="1650999"/>
                </a:lnTo>
                <a:lnTo>
                  <a:pt x="766456" y="1663699"/>
                </a:lnTo>
                <a:lnTo>
                  <a:pt x="572207" y="1663699"/>
                </a:lnTo>
                <a:lnTo>
                  <a:pt x="505451" y="1676399"/>
                </a:lnTo>
                <a:lnTo>
                  <a:pt x="451798" y="1689099"/>
                </a:lnTo>
                <a:lnTo>
                  <a:pt x="410023" y="1714499"/>
                </a:lnTo>
                <a:lnTo>
                  <a:pt x="394461" y="1727199"/>
                </a:lnTo>
                <a:close/>
              </a:path>
              <a:path w="1751965" h="4102100">
                <a:moveTo>
                  <a:pt x="402165" y="3124199"/>
                </a:moveTo>
                <a:lnTo>
                  <a:pt x="336815" y="3124199"/>
                </a:lnTo>
                <a:lnTo>
                  <a:pt x="336815" y="2844799"/>
                </a:lnTo>
                <a:lnTo>
                  <a:pt x="339581" y="2793999"/>
                </a:lnTo>
                <a:lnTo>
                  <a:pt x="347716" y="2755899"/>
                </a:lnTo>
                <a:lnTo>
                  <a:pt x="360975" y="2705099"/>
                </a:lnTo>
                <a:lnTo>
                  <a:pt x="379116" y="2666999"/>
                </a:lnTo>
                <a:lnTo>
                  <a:pt x="401894" y="2628899"/>
                </a:lnTo>
                <a:lnTo>
                  <a:pt x="429066" y="2590799"/>
                </a:lnTo>
                <a:lnTo>
                  <a:pt x="460386" y="2552699"/>
                </a:lnTo>
                <a:lnTo>
                  <a:pt x="495612" y="2527299"/>
                </a:lnTo>
                <a:lnTo>
                  <a:pt x="534500" y="2501899"/>
                </a:lnTo>
                <a:lnTo>
                  <a:pt x="571058" y="2476499"/>
                </a:lnTo>
                <a:lnTo>
                  <a:pt x="647077" y="2425699"/>
                </a:lnTo>
                <a:lnTo>
                  <a:pt x="684572" y="2387599"/>
                </a:lnTo>
                <a:lnTo>
                  <a:pt x="720414" y="2349499"/>
                </a:lnTo>
                <a:lnTo>
                  <a:pt x="753620" y="2324099"/>
                </a:lnTo>
                <a:lnTo>
                  <a:pt x="783207" y="2273299"/>
                </a:lnTo>
                <a:lnTo>
                  <a:pt x="808194" y="2235199"/>
                </a:lnTo>
                <a:lnTo>
                  <a:pt x="827596" y="2184399"/>
                </a:lnTo>
                <a:lnTo>
                  <a:pt x="842373" y="2133599"/>
                </a:lnTo>
                <a:lnTo>
                  <a:pt x="852424" y="2082799"/>
                </a:lnTo>
                <a:lnTo>
                  <a:pt x="857788" y="2031999"/>
                </a:lnTo>
                <a:lnTo>
                  <a:pt x="858508" y="1993899"/>
                </a:lnTo>
                <a:lnTo>
                  <a:pt x="854624" y="1943099"/>
                </a:lnTo>
                <a:lnTo>
                  <a:pt x="846177" y="1892299"/>
                </a:lnTo>
                <a:lnTo>
                  <a:pt x="833210" y="1854199"/>
                </a:lnTo>
                <a:lnTo>
                  <a:pt x="815762" y="1816099"/>
                </a:lnTo>
                <a:lnTo>
                  <a:pt x="793875" y="1777999"/>
                </a:lnTo>
                <a:lnTo>
                  <a:pt x="760072" y="1739899"/>
                </a:lnTo>
                <a:lnTo>
                  <a:pt x="720605" y="1714499"/>
                </a:lnTo>
                <a:lnTo>
                  <a:pt x="675873" y="1689099"/>
                </a:lnTo>
                <a:lnTo>
                  <a:pt x="626274" y="1676399"/>
                </a:lnTo>
                <a:lnTo>
                  <a:pt x="572207" y="1663699"/>
                </a:lnTo>
                <a:lnTo>
                  <a:pt x="766456" y="1663699"/>
                </a:lnTo>
                <a:lnTo>
                  <a:pt x="817832" y="1701799"/>
                </a:lnTo>
                <a:lnTo>
                  <a:pt x="847005" y="1739899"/>
                </a:lnTo>
                <a:lnTo>
                  <a:pt x="870249" y="1777999"/>
                </a:lnTo>
                <a:lnTo>
                  <a:pt x="889372" y="1816099"/>
                </a:lnTo>
                <a:lnTo>
                  <a:pt x="904336" y="1866899"/>
                </a:lnTo>
                <a:lnTo>
                  <a:pt x="915103" y="1904999"/>
                </a:lnTo>
                <a:lnTo>
                  <a:pt x="921635" y="1955799"/>
                </a:lnTo>
                <a:lnTo>
                  <a:pt x="923893" y="2006599"/>
                </a:lnTo>
                <a:lnTo>
                  <a:pt x="921839" y="2057399"/>
                </a:lnTo>
                <a:lnTo>
                  <a:pt x="915434" y="2108199"/>
                </a:lnTo>
                <a:lnTo>
                  <a:pt x="904640" y="2158999"/>
                </a:lnTo>
                <a:lnTo>
                  <a:pt x="889418" y="2209799"/>
                </a:lnTo>
                <a:lnTo>
                  <a:pt x="870118" y="2260599"/>
                </a:lnTo>
                <a:lnTo>
                  <a:pt x="845907" y="2298699"/>
                </a:lnTo>
                <a:lnTo>
                  <a:pt x="817555" y="2336799"/>
                </a:lnTo>
                <a:lnTo>
                  <a:pt x="785833" y="2374899"/>
                </a:lnTo>
                <a:lnTo>
                  <a:pt x="751512" y="2412999"/>
                </a:lnTo>
                <a:lnTo>
                  <a:pt x="715364" y="2451099"/>
                </a:lnTo>
                <a:lnTo>
                  <a:pt x="678161" y="2476499"/>
                </a:lnTo>
                <a:lnTo>
                  <a:pt x="640672" y="2514599"/>
                </a:lnTo>
                <a:lnTo>
                  <a:pt x="603671" y="2539999"/>
                </a:lnTo>
                <a:lnTo>
                  <a:pt x="567927" y="2552699"/>
                </a:lnTo>
                <a:lnTo>
                  <a:pt x="526552" y="2590799"/>
                </a:lnTo>
                <a:lnTo>
                  <a:pt x="490353" y="2616199"/>
                </a:lnTo>
                <a:lnTo>
                  <a:pt x="459762" y="2654299"/>
                </a:lnTo>
                <a:lnTo>
                  <a:pt x="435214" y="2705099"/>
                </a:lnTo>
                <a:lnTo>
                  <a:pt x="417143" y="2743199"/>
                </a:lnTo>
                <a:lnTo>
                  <a:pt x="405982" y="2793999"/>
                </a:lnTo>
                <a:lnTo>
                  <a:pt x="402165" y="2844799"/>
                </a:lnTo>
                <a:lnTo>
                  <a:pt x="402165" y="3124199"/>
                </a:lnTo>
                <a:close/>
              </a:path>
              <a:path w="1751965" h="4102100">
                <a:moveTo>
                  <a:pt x="343768" y="2171699"/>
                </a:moveTo>
                <a:lnTo>
                  <a:pt x="267583" y="2171699"/>
                </a:lnTo>
                <a:lnTo>
                  <a:pt x="232593" y="2158999"/>
                </a:lnTo>
                <a:lnTo>
                  <a:pt x="201710" y="2133599"/>
                </a:lnTo>
                <a:lnTo>
                  <a:pt x="175939" y="2095499"/>
                </a:lnTo>
                <a:lnTo>
                  <a:pt x="156287" y="2057399"/>
                </a:lnTo>
                <a:lnTo>
                  <a:pt x="143759" y="2006599"/>
                </a:lnTo>
                <a:lnTo>
                  <a:pt x="139359" y="1968499"/>
                </a:lnTo>
                <a:lnTo>
                  <a:pt x="144281" y="1917699"/>
                </a:lnTo>
                <a:lnTo>
                  <a:pt x="158247" y="1866899"/>
                </a:lnTo>
                <a:lnTo>
                  <a:pt x="180062" y="1828799"/>
                </a:lnTo>
                <a:lnTo>
                  <a:pt x="208528" y="1790699"/>
                </a:lnTo>
                <a:lnTo>
                  <a:pt x="242449" y="1765299"/>
                </a:lnTo>
                <a:lnTo>
                  <a:pt x="203611" y="1727199"/>
                </a:lnTo>
                <a:lnTo>
                  <a:pt x="161586" y="1701799"/>
                </a:lnTo>
                <a:lnTo>
                  <a:pt x="115702" y="1689099"/>
                </a:lnTo>
                <a:lnTo>
                  <a:pt x="65284" y="1676399"/>
                </a:lnTo>
                <a:lnTo>
                  <a:pt x="239364" y="1676399"/>
                </a:lnTo>
                <a:lnTo>
                  <a:pt x="260436" y="1689099"/>
                </a:lnTo>
                <a:lnTo>
                  <a:pt x="298879" y="1727199"/>
                </a:lnTo>
                <a:lnTo>
                  <a:pt x="394461" y="1727199"/>
                </a:lnTo>
                <a:lnTo>
                  <a:pt x="378900" y="1739899"/>
                </a:lnTo>
                <a:lnTo>
                  <a:pt x="357204" y="1765299"/>
                </a:lnTo>
                <a:lnTo>
                  <a:pt x="394689" y="1777999"/>
                </a:lnTo>
                <a:lnTo>
                  <a:pt x="426349" y="1816099"/>
                </a:lnTo>
                <a:lnTo>
                  <a:pt x="305676" y="1816099"/>
                </a:lnTo>
                <a:lnTo>
                  <a:pt x="266810" y="1828799"/>
                </a:lnTo>
                <a:lnTo>
                  <a:pt x="234668" y="1854199"/>
                </a:lnTo>
                <a:lnTo>
                  <a:pt x="212789" y="1904999"/>
                </a:lnTo>
                <a:lnTo>
                  <a:pt x="204709" y="1968499"/>
                </a:lnTo>
                <a:lnTo>
                  <a:pt x="212789" y="2019299"/>
                </a:lnTo>
                <a:lnTo>
                  <a:pt x="234668" y="2070099"/>
                </a:lnTo>
                <a:lnTo>
                  <a:pt x="266810" y="2095499"/>
                </a:lnTo>
                <a:lnTo>
                  <a:pt x="305676" y="2108199"/>
                </a:lnTo>
                <a:lnTo>
                  <a:pt x="426822" y="2108199"/>
                </a:lnTo>
                <a:lnTo>
                  <a:pt x="409642" y="2133599"/>
                </a:lnTo>
                <a:lnTo>
                  <a:pt x="378759" y="2158999"/>
                </a:lnTo>
                <a:lnTo>
                  <a:pt x="343768" y="2171699"/>
                </a:lnTo>
                <a:close/>
              </a:path>
              <a:path w="1751965" h="4102100">
                <a:moveTo>
                  <a:pt x="426822" y="2108199"/>
                </a:moveTo>
                <a:lnTo>
                  <a:pt x="305676" y="2108199"/>
                </a:lnTo>
                <a:lnTo>
                  <a:pt x="344541" y="2095499"/>
                </a:lnTo>
                <a:lnTo>
                  <a:pt x="376683" y="2070099"/>
                </a:lnTo>
                <a:lnTo>
                  <a:pt x="398563" y="2019299"/>
                </a:lnTo>
                <a:lnTo>
                  <a:pt x="406642" y="1968499"/>
                </a:lnTo>
                <a:lnTo>
                  <a:pt x="398563" y="1904999"/>
                </a:lnTo>
                <a:lnTo>
                  <a:pt x="376683" y="1854199"/>
                </a:lnTo>
                <a:lnTo>
                  <a:pt x="344541" y="1828799"/>
                </a:lnTo>
                <a:lnTo>
                  <a:pt x="305676" y="1816099"/>
                </a:lnTo>
                <a:lnTo>
                  <a:pt x="426349" y="1816099"/>
                </a:lnTo>
                <a:lnTo>
                  <a:pt x="450747" y="1854199"/>
                </a:lnTo>
                <a:lnTo>
                  <a:pt x="466441" y="1904999"/>
                </a:lnTo>
                <a:lnTo>
                  <a:pt x="471992" y="1968499"/>
                </a:lnTo>
                <a:lnTo>
                  <a:pt x="467593" y="2006599"/>
                </a:lnTo>
                <a:lnTo>
                  <a:pt x="455064" y="2057399"/>
                </a:lnTo>
                <a:lnTo>
                  <a:pt x="435412" y="2095499"/>
                </a:lnTo>
                <a:lnTo>
                  <a:pt x="426822" y="2108199"/>
                </a:lnTo>
                <a:close/>
              </a:path>
              <a:path w="1751965" h="4102100">
                <a:moveTo>
                  <a:pt x="534925" y="3378199"/>
                </a:moveTo>
                <a:lnTo>
                  <a:pt x="469607" y="3378199"/>
                </a:lnTo>
                <a:lnTo>
                  <a:pt x="469607" y="3251199"/>
                </a:lnTo>
                <a:lnTo>
                  <a:pt x="464447" y="3225799"/>
                </a:lnTo>
                <a:lnTo>
                  <a:pt x="450386" y="3213099"/>
                </a:lnTo>
                <a:lnTo>
                  <a:pt x="429548" y="3200399"/>
                </a:lnTo>
                <a:lnTo>
                  <a:pt x="404061" y="3187699"/>
                </a:lnTo>
                <a:lnTo>
                  <a:pt x="515263" y="3187699"/>
                </a:lnTo>
                <a:lnTo>
                  <a:pt x="524622" y="3200399"/>
                </a:lnTo>
                <a:lnTo>
                  <a:pt x="534925" y="3251199"/>
                </a:lnTo>
                <a:lnTo>
                  <a:pt x="534925" y="3378199"/>
                </a:lnTo>
                <a:close/>
              </a:path>
              <a:path w="1751965" h="4102100">
                <a:moveTo>
                  <a:pt x="641315" y="3594099"/>
                </a:moveTo>
                <a:lnTo>
                  <a:pt x="575997" y="3594099"/>
                </a:lnTo>
                <a:lnTo>
                  <a:pt x="575997" y="3441699"/>
                </a:lnTo>
                <a:lnTo>
                  <a:pt x="641315" y="3441699"/>
                </a:lnTo>
                <a:lnTo>
                  <a:pt x="641315" y="3594099"/>
                </a:lnTo>
                <a:close/>
              </a:path>
              <a:path w="1751965" h="4102100">
                <a:moveTo>
                  <a:pt x="641315" y="3809999"/>
                </a:moveTo>
                <a:lnTo>
                  <a:pt x="575997" y="3809999"/>
                </a:lnTo>
                <a:lnTo>
                  <a:pt x="575997" y="3657599"/>
                </a:lnTo>
                <a:lnTo>
                  <a:pt x="641315" y="3657599"/>
                </a:lnTo>
                <a:lnTo>
                  <a:pt x="641315" y="3809999"/>
                </a:lnTo>
                <a:close/>
              </a:path>
              <a:path w="1751965" h="4102100">
                <a:moveTo>
                  <a:pt x="546289" y="4038599"/>
                </a:moveTo>
                <a:lnTo>
                  <a:pt x="422785" y="4038599"/>
                </a:lnTo>
                <a:lnTo>
                  <a:pt x="466885" y="4013199"/>
                </a:lnTo>
                <a:lnTo>
                  <a:pt x="505362" y="3987799"/>
                </a:lnTo>
                <a:lnTo>
                  <a:pt x="536819" y="3962399"/>
                </a:lnTo>
                <a:lnTo>
                  <a:pt x="559860" y="3911599"/>
                </a:lnTo>
                <a:lnTo>
                  <a:pt x="573089" y="3873499"/>
                </a:lnTo>
                <a:lnTo>
                  <a:pt x="638084" y="3873499"/>
                </a:lnTo>
                <a:lnTo>
                  <a:pt x="637008" y="3886199"/>
                </a:lnTo>
                <a:lnTo>
                  <a:pt x="624591" y="3936999"/>
                </a:lnTo>
                <a:lnTo>
                  <a:pt x="604827" y="3975099"/>
                </a:lnTo>
                <a:lnTo>
                  <a:pt x="578473" y="4013199"/>
                </a:lnTo>
                <a:lnTo>
                  <a:pt x="546289" y="4038599"/>
                </a:lnTo>
                <a:close/>
              </a:path>
            </a:pathLst>
          </a:cu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9"/>
          <p:cNvSpPr/>
          <p:nvPr/>
        </p:nvSpPr>
        <p:spPr>
          <a:xfrm>
            <a:off x="13495502" y="5911633"/>
            <a:ext cx="2091055" cy="4102100"/>
          </a:xfrm>
          <a:custGeom>
            <a:avLst/>
            <a:gdLst/>
            <a:ahLst/>
            <a:cxnLst/>
            <a:rect l="l" t="t" r="r" b="b"/>
            <a:pathLst>
              <a:path w="2091055" h="4102100">
                <a:moveTo>
                  <a:pt x="1849316" y="342899"/>
                </a:moveTo>
                <a:lnTo>
                  <a:pt x="1718452" y="342899"/>
                </a:lnTo>
                <a:lnTo>
                  <a:pt x="1761815" y="330199"/>
                </a:lnTo>
                <a:lnTo>
                  <a:pt x="1798449" y="304799"/>
                </a:lnTo>
                <a:lnTo>
                  <a:pt x="1826684" y="266699"/>
                </a:lnTo>
                <a:lnTo>
                  <a:pt x="1844850" y="228599"/>
                </a:lnTo>
                <a:lnTo>
                  <a:pt x="1851277" y="177799"/>
                </a:lnTo>
                <a:lnTo>
                  <a:pt x="1851277" y="38099"/>
                </a:lnTo>
                <a:lnTo>
                  <a:pt x="1853568" y="25399"/>
                </a:lnTo>
                <a:lnTo>
                  <a:pt x="1859878" y="12699"/>
                </a:lnTo>
                <a:lnTo>
                  <a:pt x="1869362" y="0"/>
                </a:lnTo>
                <a:lnTo>
                  <a:pt x="2081387" y="0"/>
                </a:lnTo>
                <a:lnTo>
                  <a:pt x="2088384" y="12699"/>
                </a:lnTo>
                <a:lnTo>
                  <a:pt x="2090949" y="25399"/>
                </a:lnTo>
                <a:lnTo>
                  <a:pt x="2090949" y="63499"/>
                </a:lnTo>
                <a:lnTo>
                  <a:pt x="1916660" y="63499"/>
                </a:lnTo>
                <a:lnTo>
                  <a:pt x="1916660" y="177799"/>
                </a:lnTo>
                <a:lnTo>
                  <a:pt x="1912026" y="228599"/>
                </a:lnTo>
                <a:lnTo>
                  <a:pt x="1898691" y="266699"/>
                </a:lnTo>
                <a:lnTo>
                  <a:pt x="1877505" y="304799"/>
                </a:lnTo>
                <a:lnTo>
                  <a:pt x="1849316" y="342899"/>
                </a:lnTo>
                <a:close/>
              </a:path>
              <a:path w="2091055" h="4102100">
                <a:moveTo>
                  <a:pt x="2090949" y="4038599"/>
                </a:moveTo>
                <a:lnTo>
                  <a:pt x="2025599" y="4038599"/>
                </a:lnTo>
                <a:lnTo>
                  <a:pt x="2025599" y="2895599"/>
                </a:lnTo>
                <a:lnTo>
                  <a:pt x="1977752" y="2882899"/>
                </a:lnTo>
                <a:lnTo>
                  <a:pt x="1930661" y="2882899"/>
                </a:lnTo>
                <a:lnTo>
                  <a:pt x="1794672" y="2844799"/>
                </a:lnTo>
                <a:lnTo>
                  <a:pt x="1709157" y="2819399"/>
                </a:lnTo>
                <a:lnTo>
                  <a:pt x="1668165" y="2793999"/>
                </a:lnTo>
                <a:lnTo>
                  <a:pt x="1628449" y="2768599"/>
                </a:lnTo>
                <a:lnTo>
                  <a:pt x="1590084" y="2755899"/>
                </a:lnTo>
                <a:lnTo>
                  <a:pt x="1553143" y="2717799"/>
                </a:lnTo>
                <a:lnTo>
                  <a:pt x="1517701" y="2692399"/>
                </a:lnTo>
                <a:lnTo>
                  <a:pt x="1483832" y="2666999"/>
                </a:lnTo>
                <a:lnTo>
                  <a:pt x="1451610" y="2628899"/>
                </a:lnTo>
                <a:lnTo>
                  <a:pt x="1421110" y="2603499"/>
                </a:lnTo>
                <a:lnTo>
                  <a:pt x="1392405" y="2565399"/>
                </a:lnTo>
                <a:lnTo>
                  <a:pt x="1365571" y="2527299"/>
                </a:lnTo>
                <a:lnTo>
                  <a:pt x="1340680" y="2489199"/>
                </a:lnTo>
                <a:lnTo>
                  <a:pt x="1317807" y="2451099"/>
                </a:lnTo>
                <a:lnTo>
                  <a:pt x="1297028" y="2412999"/>
                </a:lnTo>
                <a:lnTo>
                  <a:pt x="1278414" y="2374899"/>
                </a:lnTo>
                <a:lnTo>
                  <a:pt x="1262042" y="2324099"/>
                </a:lnTo>
                <a:lnTo>
                  <a:pt x="1247985" y="2285999"/>
                </a:lnTo>
                <a:lnTo>
                  <a:pt x="1236318" y="2235199"/>
                </a:lnTo>
                <a:lnTo>
                  <a:pt x="1227114" y="2197099"/>
                </a:lnTo>
                <a:lnTo>
                  <a:pt x="1220448" y="2146299"/>
                </a:lnTo>
                <a:lnTo>
                  <a:pt x="1216394" y="2095499"/>
                </a:lnTo>
                <a:lnTo>
                  <a:pt x="1215026" y="2044699"/>
                </a:lnTo>
                <a:lnTo>
                  <a:pt x="1216394" y="2006599"/>
                </a:lnTo>
                <a:lnTo>
                  <a:pt x="1220448" y="1955799"/>
                </a:lnTo>
                <a:lnTo>
                  <a:pt x="1227114" y="1904999"/>
                </a:lnTo>
                <a:lnTo>
                  <a:pt x="1236318" y="1866899"/>
                </a:lnTo>
                <a:lnTo>
                  <a:pt x="1247985" y="1816099"/>
                </a:lnTo>
                <a:lnTo>
                  <a:pt x="1262042" y="1777999"/>
                </a:lnTo>
                <a:lnTo>
                  <a:pt x="1278414" y="1727199"/>
                </a:lnTo>
                <a:lnTo>
                  <a:pt x="1297028" y="1689099"/>
                </a:lnTo>
                <a:lnTo>
                  <a:pt x="1317807" y="1650999"/>
                </a:lnTo>
                <a:lnTo>
                  <a:pt x="1340680" y="1612899"/>
                </a:lnTo>
                <a:lnTo>
                  <a:pt x="1365571" y="1574799"/>
                </a:lnTo>
                <a:lnTo>
                  <a:pt x="1392405" y="1536699"/>
                </a:lnTo>
                <a:lnTo>
                  <a:pt x="1421110" y="1498599"/>
                </a:lnTo>
                <a:lnTo>
                  <a:pt x="1451610" y="1460499"/>
                </a:lnTo>
                <a:lnTo>
                  <a:pt x="1483832" y="1435099"/>
                </a:lnTo>
                <a:lnTo>
                  <a:pt x="1517701" y="1409699"/>
                </a:lnTo>
                <a:lnTo>
                  <a:pt x="1553143" y="1371599"/>
                </a:lnTo>
                <a:lnTo>
                  <a:pt x="1590084" y="1346199"/>
                </a:lnTo>
                <a:lnTo>
                  <a:pt x="1628449" y="1320799"/>
                </a:lnTo>
                <a:lnTo>
                  <a:pt x="1668165" y="1308099"/>
                </a:lnTo>
                <a:lnTo>
                  <a:pt x="1709157" y="1282699"/>
                </a:lnTo>
                <a:lnTo>
                  <a:pt x="1751351" y="1269999"/>
                </a:lnTo>
                <a:lnTo>
                  <a:pt x="1794672" y="1244599"/>
                </a:lnTo>
                <a:lnTo>
                  <a:pt x="1884402" y="1219199"/>
                </a:lnTo>
                <a:lnTo>
                  <a:pt x="1930661" y="1219199"/>
                </a:lnTo>
                <a:lnTo>
                  <a:pt x="1977752" y="1206499"/>
                </a:lnTo>
                <a:lnTo>
                  <a:pt x="2025631" y="1206499"/>
                </a:lnTo>
                <a:lnTo>
                  <a:pt x="2025631" y="63499"/>
                </a:lnTo>
                <a:lnTo>
                  <a:pt x="2090949" y="63499"/>
                </a:lnTo>
                <a:lnTo>
                  <a:pt x="2090949" y="1244599"/>
                </a:lnTo>
                <a:lnTo>
                  <a:pt x="2088384" y="1257299"/>
                </a:lnTo>
                <a:lnTo>
                  <a:pt x="2081387" y="1257299"/>
                </a:lnTo>
                <a:lnTo>
                  <a:pt x="2071002" y="1269999"/>
                </a:lnTo>
                <a:lnTo>
                  <a:pt x="2010958" y="1269999"/>
                </a:lnTo>
                <a:lnTo>
                  <a:pt x="1964382" y="1282699"/>
                </a:lnTo>
                <a:lnTo>
                  <a:pt x="1918629" y="1282699"/>
                </a:lnTo>
                <a:lnTo>
                  <a:pt x="1829915" y="1308099"/>
                </a:lnTo>
                <a:lnTo>
                  <a:pt x="1745475" y="1333499"/>
                </a:lnTo>
                <a:lnTo>
                  <a:pt x="1705061" y="1358899"/>
                </a:lnTo>
                <a:lnTo>
                  <a:pt x="1665962" y="1384299"/>
                </a:lnTo>
                <a:lnTo>
                  <a:pt x="1628259" y="1396999"/>
                </a:lnTo>
                <a:lnTo>
                  <a:pt x="1592035" y="1422399"/>
                </a:lnTo>
                <a:lnTo>
                  <a:pt x="1557370" y="1460499"/>
                </a:lnTo>
                <a:lnTo>
                  <a:pt x="1524347" y="1485899"/>
                </a:lnTo>
                <a:lnTo>
                  <a:pt x="1493049" y="1511299"/>
                </a:lnTo>
                <a:lnTo>
                  <a:pt x="1463556" y="1549399"/>
                </a:lnTo>
                <a:lnTo>
                  <a:pt x="1435952" y="1587499"/>
                </a:lnTo>
                <a:lnTo>
                  <a:pt x="1410318" y="1625599"/>
                </a:lnTo>
                <a:lnTo>
                  <a:pt x="1386736" y="1663699"/>
                </a:lnTo>
                <a:lnTo>
                  <a:pt x="1365288" y="1701799"/>
                </a:lnTo>
                <a:lnTo>
                  <a:pt x="1346057" y="1739899"/>
                </a:lnTo>
                <a:lnTo>
                  <a:pt x="1329123" y="1777999"/>
                </a:lnTo>
                <a:lnTo>
                  <a:pt x="1314570" y="1816099"/>
                </a:lnTo>
                <a:lnTo>
                  <a:pt x="1302479" y="1866899"/>
                </a:lnTo>
                <a:lnTo>
                  <a:pt x="1292932" y="1904999"/>
                </a:lnTo>
                <a:lnTo>
                  <a:pt x="1286011" y="1955799"/>
                </a:lnTo>
                <a:lnTo>
                  <a:pt x="1281798" y="2006599"/>
                </a:lnTo>
                <a:lnTo>
                  <a:pt x="1280376" y="2044699"/>
                </a:lnTo>
                <a:lnTo>
                  <a:pt x="1281798" y="2095499"/>
                </a:lnTo>
                <a:lnTo>
                  <a:pt x="1286011" y="2146299"/>
                </a:lnTo>
                <a:lnTo>
                  <a:pt x="1292932" y="2184399"/>
                </a:lnTo>
                <a:lnTo>
                  <a:pt x="1302479" y="2235199"/>
                </a:lnTo>
                <a:lnTo>
                  <a:pt x="1314570" y="2273299"/>
                </a:lnTo>
                <a:lnTo>
                  <a:pt x="1329123" y="2324099"/>
                </a:lnTo>
                <a:lnTo>
                  <a:pt x="1346057" y="2362199"/>
                </a:lnTo>
                <a:lnTo>
                  <a:pt x="1365288" y="2400299"/>
                </a:lnTo>
                <a:lnTo>
                  <a:pt x="1386736" y="2438399"/>
                </a:lnTo>
                <a:lnTo>
                  <a:pt x="1410318" y="2476499"/>
                </a:lnTo>
                <a:lnTo>
                  <a:pt x="1435952" y="2514599"/>
                </a:lnTo>
                <a:lnTo>
                  <a:pt x="1463556" y="2552699"/>
                </a:lnTo>
                <a:lnTo>
                  <a:pt x="1493049" y="2578099"/>
                </a:lnTo>
                <a:lnTo>
                  <a:pt x="1524347" y="2616199"/>
                </a:lnTo>
                <a:lnTo>
                  <a:pt x="1557370" y="2641599"/>
                </a:lnTo>
                <a:lnTo>
                  <a:pt x="1592035" y="2666999"/>
                </a:lnTo>
                <a:lnTo>
                  <a:pt x="1628259" y="2692399"/>
                </a:lnTo>
                <a:lnTo>
                  <a:pt x="1665962" y="2717799"/>
                </a:lnTo>
                <a:lnTo>
                  <a:pt x="1705061" y="2743199"/>
                </a:lnTo>
                <a:lnTo>
                  <a:pt x="1745475" y="2755899"/>
                </a:lnTo>
                <a:lnTo>
                  <a:pt x="1787120" y="2781299"/>
                </a:lnTo>
                <a:lnTo>
                  <a:pt x="1918629" y="2819399"/>
                </a:lnTo>
                <a:lnTo>
                  <a:pt x="2010958" y="2819399"/>
                </a:lnTo>
                <a:lnTo>
                  <a:pt x="2058274" y="2832099"/>
                </a:lnTo>
                <a:lnTo>
                  <a:pt x="2081387" y="2832099"/>
                </a:lnTo>
                <a:lnTo>
                  <a:pt x="2088384" y="2844799"/>
                </a:lnTo>
                <a:lnTo>
                  <a:pt x="2090949" y="2857499"/>
                </a:lnTo>
                <a:lnTo>
                  <a:pt x="2090949" y="4038599"/>
                </a:lnTo>
                <a:close/>
              </a:path>
              <a:path w="2091055" h="4102100">
                <a:moveTo>
                  <a:pt x="1162625" y="622299"/>
                </a:moveTo>
                <a:lnTo>
                  <a:pt x="1049004" y="622299"/>
                </a:lnTo>
                <a:lnTo>
                  <a:pt x="1091023" y="596899"/>
                </a:lnTo>
                <a:lnTo>
                  <a:pt x="1124874" y="571499"/>
                </a:lnTo>
                <a:lnTo>
                  <a:pt x="1148560" y="533399"/>
                </a:lnTo>
                <a:lnTo>
                  <a:pt x="1161331" y="495299"/>
                </a:lnTo>
                <a:lnTo>
                  <a:pt x="1162433" y="444499"/>
                </a:lnTo>
                <a:lnTo>
                  <a:pt x="1151113" y="406399"/>
                </a:lnTo>
                <a:lnTo>
                  <a:pt x="1094585" y="266699"/>
                </a:lnTo>
                <a:lnTo>
                  <a:pt x="1092101" y="253999"/>
                </a:lnTo>
                <a:lnTo>
                  <a:pt x="1094074" y="241299"/>
                </a:lnTo>
                <a:lnTo>
                  <a:pt x="1100085" y="228599"/>
                </a:lnTo>
                <a:lnTo>
                  <a:pt x="1109714" y="228599"/>
                </a:lnTo>
                <a:lnTo>
                  <a:pt x="1200848" y="177799"/>
                </a:lnTo>
                <a:lnTo>
                  <a:pt x="1247257" y="165099"/>
                </a:lnTo>
                <a:lnTo>
                  <a:pt x="1294152" y="139699"/>
                </a:lnTo>
                <a:lnTo>
                  <a:pt x="1341481" y="126999"/>
                </a:lnTo>
                <a:lnTo>
                  <a:pt x="1389187" y="101599"/>
                </a:lnTo>
                <a:lnTo>
                  <a:pt x="1437217" y="88899"/>
                </a:lnTo>
                <a:lnTo>
                  <a:pt x="1460923" y="88899"/>
                </a:lnTo>
                <a:lnTo>
                  <a:pt x="1470576" y="101599"/>
                </a:lnTo>
                <a:lnTo>
                  <a:pt x="1477277" y="101599"/>
                </a:lnTo>
                <a:lnTo>
                  <a:pt x="1502600" y="165099"/>
                </a:lnTo>
                <a:lnTo>
                  <a:pt x="1428460" y="165099"/>
                </a:lnTo>
                <a:lnTo>
                  <a:pt x="1339546" y="190499"/>
                </a:lnTo>
                <a:lnTo>
                  <a:pt x="1295619" y="215899"/>
                </a:lnTo>
                <a:lnTo>
                  <a:pt x="1252106" y="228599"/>
                </a:lnTo>
                <a:lnTo>
                  <a:pt x="1209052" y="253999"/>
                </a:lnTo>
                <a:lnTo>
                  <a:pt x="1166503" y="266699"/>
                </a:lnTo>
                <a:lnTo>
                  <a:pt x="1211464" y="380999"/>
                </a:lnTo>
                <a:lnTo>
                  <a:pt x="1224630" y="419099"/>
                </a:lnTo>
                <a:lnTo>
                  <a:pt x="1228759" y="469899"/>
                </a:lnTo>
                <a:lnTo>
                  <a:pt x="1224237" y="507999"/>
                </a:lnTo>
                <a:lnTo>
                  <a:pt x="1211450" y="546099"/>
                </a:lnTo>
                <a:lnTo>
                  <a:pt x="1190784" y="596899"/>
                </a:lnTo>
                <a:lnTo>
                  <a:pt x="1162625" y="622299"/>
                </a:lnTo>
                <a:close/>
              </a:path>
              <a:path w="2091055" h="4102100">
                <a:moveTo>
                  <a:pt x="1731228" y="406399"/>
                </a:moveTo>
                <a:lnTo>
                  <a:pt x="1640226" y="406399"/>
                </a:lnTo>
                <a:lnTo>
                  <a:pt x="1597488" y="393699"/>
                </a:lnTo>
                <a:lnTo>
                  <a:pt x="1558173" y="368299"/>
                </a:lnTo>
                <a:lnTo>
                  <a:pt x="1523468" y="342899"/>
                </a:lnTo>
                <a:lnTo>
                  <a:pt x="1494561" y="304799"/>
                </a:lnTo>
                <a:lnTo>
                  <a:pt x="1472637" y="266699"/>
                </a:lnTo>
                <a:lnTo>
                  <a:pt x="1428460" y="165099"/>
                </a:lnTo>
                <a:lnTo>
                  <a:pt x="1502600" y="165099"/>
                </a:lnTo>
                <a:lnTo>
                  <a:pt x="1532988" y="241299"/>
                </a:lnTo>
                <a:lnTo>
                  <a:pt x="1556426" y="279399"/>
                </a:lnTo>
                <a:lnTo>
                  <a:pt x="1589007" y="317499"/>
                </a:lnTo>
                <a:lnTo>
                  <a:pt x="1628414" y="330199"/>
                </a:lnTo>
                <a:lnTo>
                  <a:pt x="1672335" y="342899"/>
                </a:lnTo>
                <a:lnTo>
                  <a:pt x="1849316" y="342899"/>
                </a:lnTo>
                <a:lnTo>
                  <a:pt x="1814974" y="368299"/>
                </a:lnTo>
                <a:lnTo>
                  <a:pt x="1775328" y="393699"/>
                </a:lnTo>
                <a:lnTo>
                  <a:pt x="1731228" y="406399"/>
                </a:lnTo>
                <a:close/>
              </a:path>
              <a:path w="2091055" h="4102100">
                <a:moveTo>
                  <a:pt x="515875" y="1219199"/>
                </a:moveTo>
                <a:lnTo>
                  <a:pt x="426517" y="1219199"/>
                </a:lnTo>
                <a:lnTo>
                  <a:pt x="382299" y="1206499"/>
                </a:lnTo>
                <a:lnTo>
                  <a:pt x="275615" y="1155699"/>
                </a:lnTo>
                <a:lnTo>
                  <a:pt x="496810" y="1155699"/>
                </a:lnTo>
                <a:lnTo>
                  <a:pt x="539489" y="1142999"/>
                </a:lnTo>
                <a:lnTo>
                  <a:pt x="577440" y="1117599"/>
                </a:lnTo>
                <a:lnTo>
                  <a:pt x="608150" y="1079499"/>
                </a:lnTo>
                <a:lnTo>
                  <a:pt x="628194" y="1041399"/>
                </a:lnTo>
                <a:lnTo>
                  <a:pt x="635918" y="990599"/>
                </a:lnTo>
                <a:lnTo>
                  <a:pt x="631582" y="952499"/>
                </a:lnTo>
                <a:lnTo>
                  <a:pt x="615443" y="914399"/>
                </a:lnTo>
                <a:lnTo>
                  <a:pt x="587760" y="876299"/>
                </a:lnTo>
                <a:lnTo>
                  <a:pt x="484866" y="774699"/>
                </a:lnTo>
                <a:lnTo>
                  <a:pt x="477958" y="761999"/>
                </a:lnTo>
                <a:lnTo>
                  <a:pt x="475305" y="749299"/>
                </a:lnTo>
                <a:lnTo>
                  <a:pt x="476958" y="736599"/>
                </a:lnTo>
                <a:lnTo>
                  <a:pt x="482971" y="723899"/>
                </a:lnTo>
                <a:lnTo>
                  <a:pt x="516035" y="685799"/>
                </a:lnTo>
                <a:lnTo>
                  <a:pt x="550083" y="647699"/>
                </a:lnTo>
                <a:lnTo>
                  <a:pt x="585073" y="609599"/>
                </a:lnTo>
                <a:lnTo>
                  <a:pt x="620966" y="584199"/>
                </a:lnTo>
                <a:lnTo>
                  <a:pt x="657721" y="546099"/>
                </a:lnTo>
                <a:lnTo>
                  <a:pt x="695298" y="507999"/>
                </a:lnTo>
                <a:lnTo>
                  <a:pt x="733655" y="469899"/>
                </a:lnTo>
                <a:lnTo>
                  <a:pt x="767667" y="469899"/>
                </a:lnTo>
                <a:lnTo>
                  <a:pt x="777799" y="482599"/>
                </a:lnTo>
                <a:lnTo>
                  <a:pt x="841332" y="546099"/>
                </a:lnTo>
                <a:lnTo>
                  <a:pt x="752933" y="546099"/>
                </a:lnTo>
                <a:lnTo>
                  <a:pt x="717601" y="571499"/>
                </a:lnTo>
                <a:lnTo>
                  <a:pt x="682989" y="609599"/>
                </a:lnTo>
                <a:lnTo>
                  <a:pt x="649133" y="647699"/>
                </a:lnTo>
                <a:lnTo>
                  <a:pt x="616066" y="673099"/>
                </a:lnTo>
                <a:lnTo>
                  <a:pt x="583823" y="711199"/>
                </a:lnTo>
                <a:lnTo>
                  <a:pt x="552439" y="749299"/>
                </a:lnTo>
                <a:lnTo>
                  <a:pt x="633963" y="825499"/>
                </a:lnTo>
                <a:lnTo>
                  <a:pt x="663193" y="863599"/>
                </a:lnTo>
                <a:lnTo>
                  <a:pt x="684252" y="901699"/>
                </a:lnTo>
                <a:lnTo>
                  <a:pt x="697010" y="939799"/>
                </a:lnTo>
                <a:lnTo>
                  <a:pt x="701339" y="990599"/>
                </a:lnTo>
                <a:lnTo>
                  <a:pt x="697109" y="1028699"/>
                </a:lnTo>
                <a:lnTo>
                  <a:pt x="684191" y="1079499"/>
                </a:lnTo>
                <a:lnTo>
                  <a:pt x="662456" y="1117599"/>
                </a:lnTo>
                <a:lnTo>
                  <a:pt x="633025" y="1155699"/>
                </a:lnTo>
                <a:lnTo>
                  <a:pt x="597932" y="1181099"/>
                </a:lnTo>
                <a:lnTo>
                  <a:pt x="558456" y="1206499"/>
                </a:lnTo>
                <a:lnTo>
                  <a:pt x="515875" y="1219199"/>
                </a:lnTo>
                <a:close/>
              </a:path>
              <a:path w="2091055" h="4102100">
                <a:moveTo>
                  <a:pt x="997643" y="698499"/>
                </a:moveTo>
                <a:lnTo>
                  <a:pt x="909727" y="673099"/>
                </a:lnTo>
                <a:lnTo>
                  <a:pt x="869384" y="660399"/>
                </a:lnTo>
                <a:lnTo>
                  <a:pt x="833249" y="622299"/>
                </a:lnTo>
                <a:lnTo>
                  <a:pt x="752933" y="546099"/>
                </a:lnTo>
                <a:lnTo>
                  <a:pt x="841332" y="546099"/>
                </a:lnTo>
                <a:lnTo>
                  <a:pt x="879452" y="584199"/>
                </a:lnTo>
                <a:lnTo>
                  <a:pt x="916766" y="609599"/>
                </a:lnTo>
                <a:lnTo>
                  <a:pt x="959228" y="622299"/>
                </a:lnTo>
                <a:lnTo>
                  <a:pt x="1162625" y="622299"/>
                </a:lnTo>
                <a:lnTo>
                  <a:pt x="1127358" y="660399"/>
                </a:lnTo>
                <a:lnTo>
                  <a:pt x="1086206" y="673099"/>
                </a:lnTo>
                <a:lnTo>
                  <a:pt x="997643" y="698499"/>
                </a:lnTo>
                <a:close/>
              </a:path>
              <a:path w="2091055" h="4102100">
                <a:moveTo>
                  <a:pt x="272804" y="3009899"/>
                </a:moveTo>
                <a:lnTo>
                  <a:pt x="238885" y="3009899"/>
                </a:lnTo>
                <a:lnTo>
                  <a:pt x="231307" y="2997199"/>
                </a:lnTo>
                <a:lnTo>
                  <a:pt x="208467" y="2946399"/>
                </a:lnTo>
                <a:lnTo>
                  <a:pt x="186734" y="2908299"/>
                </a:lnTo>
                <a:lnTo>
                  <a:pt x="166131" y="2857499"/>
                </a:lnTo>
                <a:lnTo>
                  <a:pt x="146681" y="2819399"/>
                </a:lnTo>
                <a:lnTo>
                  <a:pt x="128406" y="2768599"/>
                </a:lnTo>
                <a:lnTo>
                  <a:pt x="111331" y="2717799"/>
                </a:lnTo>
                <a:lnTo>
                  <a:pt x="95476" y="2666999"/>
                </a:lnTo>
                <a:lnTo>
                  <a:pt x="94021" y="2654299"/>
                </a:lnTo>
                <a:lnTo>
                  <a:pt x="96996" y="2641599"/>
                </a:lnTo>
                <a:lnTo>
                  <a:pt x="103867" y="2641599"/>
                </a:lnTo>
                <a:lnTo>
                  <a:pt x="114101" y="2628899"/>
                </a:lnTo>
                <a:lnTo>
                  <a:pt x="248690" y="2578099"/>
                </a:lnTo>
                <a:lnTo>
                  <a:pt x="288379" y="2552699"/>
                </a:lnTo>
                <a:lnTo>
                  <a:pt x="319368" y="2514599"/>
                </a:lnTo>
                <a:lnTo>
                  <a:pt x="340412" y="2476499"/>
                </a:lnTo>
                <a:lnTo>
                  <a:pt x="350259" y="2438399"/>
                </a:lnTo>
                <a:lnTo>
                  <a:pt x="347663" y="2387599"/>
                </a:lnTo>
                <a:lnTo>
                  <a:pt x="332409" y="2349499"/>
                </a:lnTo>
                <a:lnTo>
                  <a:pt x="306514" y="2311399"/>
                </a:lnTo>
                <a:lnTo>
                  <a:pt x="272015" y="2285999"/>
                </a:lnTo>
                <a:lnTo>
                  <a:pt x="230953" y="2260599"/>
                </a:lnTo>
                <a:lnTo>
                  <a:pt x="28055" y="2260599"/>
                </a:lnTo>
                <a:lnTo>
                  <a:pt x="17999" y="2247899"/>
                </a:lnTo>
                <a:lnTo>
                  <a:pt x="4259" y="2184399"/>
                </a:lnTo>
                <a:lnTo>
                  <a:pt x="1899" y="2133599"/>
                </a:lnTo>
                <a:lnTo>
                  <a:pt x="476" y="2095499"/>
                </a:lnTo>
                <a:lnTo>
                  <a:pt x="0" y="2044699"/>
                </a:lnTo>
                <a:lnTo>
                  <a:pt x="476" y="2006599"/>
                </a:lnTo>
                <a:lnTo>
                  <a:pt x="1903" y="1955799"/>
                </a:lnTo>
                <a:lnTo>
                  <a:pt x="4273" y="1917699"/>
                </a:lnTo>
                <a:lnTo>
                  <a:pt x="7580" y="1866899"/>
                </a:lnTo>
                <a:lnTo>
                  <a:pt x="10882" y="1866899"/>
                </a:lnTo>
                <a:lnTo>
                  <a:pt x="18020" y="1854199"/>
                </a:lnTo>
                <a:lnTo>
                  <a:pt x="28074" y="1841499"/>
                </a:lnTo>
                <a:lnTo>
                  <a:pt x="230995" y="1841499"/>
                </a:lnTo>
                <a:lnTo>
                  <a:pt x="272030" y="1816099"/>
                </a:lnTo>
                <a:lnTo>
                  <a:pt x="306499" y="1790699"/>
                </a:lnTo>
                <a:lnTo>
                  <a:pt x="332367" y="1752599"/>
                </a:lnTo>
                <a:lnTo>
                  <a:pt x="347598" y="1714499"/>
                </a:lnTo>
                <a:lnTo>
                  <a:pt x="350209" y="1663699"/>
                </a:lnTo>
                <a:lnTo>
                  <a:pt x="340366" y="1625599"/>
                </a:lnTo>
                <a:lnTo>
                  <a:pt x="319312" y="1574799"/>
                </a:lnTo>
                <a:lnTo>
                  <a:pt x="288295" y="1549399"/>
                </a:lnTo>
                <a:lnTo>
                  <a:pt x="248560" y="1523999"/>
                </a:lnTo>
                <a:lnTo>
                  <a:pt x="114069" y="1473199"/>
                </a:lnTo>
                <a:lnTo>
                  <a:pt x="103839" y="1460499"/>
                </a:lnTo>
                <a:lnTo>
                  <a:pt x="96975" y="1447799"/>
                </a:lnTo>
                <a:lnTo>
                  <a:pt x="94002" y="1435099"/>
                </a:lnTo>
                <a:lnTo>
                  <a:pt x="95444" y="1435099"/>
                </a:lnTo>
                <a:lnTo>
                  <a:pt x="111298" y="1384299"/>
                </a:lnTo>
                <a:lnTo>
                  <a:pt x="128374" y="1333499"/>
                </a:lnTo>
                <a:lnTo>
                  <a:pt x="146648" y="1282699"/>
                </a:lnTo>
                <a:lnTo>
                  <a:pt x="166098" y="1244599"/>
                </a:lnTo>
                <a:lnTo>
                  <a:pt x="186701" y="1193799"/>
                </a:lnTo>
                <a:lnTo>
                  <a:pt x="208434" y="1142999"/>
                </a:lnTo>
                <a:lnTo>
                  <a:pt x="238866" y="1092199"/>
                </a:lnTo>
                <a:lnTo>
                  <a:pt x="249095" y="1092199"/>
                </a:lnTo>
                <a:lnTo>
                  <a:pt x="260788" y="1079499"/>
                </a:lnTo>
                <a:lnTo>
                  <a:pt x="272772" y="1092199"/>
                </a:lnTo>
                <a:lnTo>
                  <a:pt x="407328" y="1142999"/>
                </a:lnTo>
                <a:lnTo>
                  <a:pt x="451919" y="1155699"/>
                </a:lnTo>
                <a:lnTo>
                  <a:pt x="275615" y="1155699"/>
                </a:lnTo>
                <a:lnTo>
                  <a:pt x="254923" y="1206499"/>
                </a:lnTo>
                <a:lnTo>
                  <a:pt x="235241" y="1244599"/>
                </a:lnTo>
                <a:lnTo>
                  <a:pt x="216587" y="1282699"/>
                </a:lnTo>
                <a:lnTo>
                  <a:pt x="198978" y="1333499"/>
                </a:lnTo>
                <a:lnTo>
                  <a:pt x="182433" y="1371599"/>
                </a:lnTo>
                <a:lnTo>
                  <a:pt x="166970" y="1422399"/>
                </a:lnTo>
                <a:lnTo>
                  <a:pt x="273589" y="1460499"/>
                </a:lnTo>
                <a:lnTo>
                  <a:pt x="314334" y="1485899"/>
                </a:lnTo>
                <a:lnTo>
                  <a:pt x="349129" y="1511299"/>
                </a:lnTo>
                <a:lnTo>
                  <a:pt x="377341" y="1549399"/>
                </a:lnTo>
                <a:lnTo>
                  <a:pt x="398338" y="1587499"/>
                </a:lnTo>
                <a:lnTo>
                  <a:pt x="411486" y="1625599"/>
                </a:lnTo>
                <a:lnTo>
                  <a:pt x="416153" y="1676399"/>
                </a:lnTo>
                <a:lnTo>
                  <a:pt x="411707" y="1727199"/>
                </a:lnTo>
                <a:lnTo>
                  <a:pt x="398178" y="1765299"/>
                </a:lnTo>
                <a:lnTo>
                  <a:pt x="376656" y="1803399"/>
                </a:lnTo>
                <a:lnTo>
                  <a:pt x="348179" y="1841499"/>
                </a:lnTo>
                <a:lnTo>
                  <a:pt x="313784" y="1866899"/>
                </a:lnTo>
                <a:lnTo>
                  <a:pt x="274508" y="1892299"/>
                </a:lnTo>
                <a:lnTo>
                  <a:pt x="231389" y="1904999"/>
                </a:lnTo>
                <a:lnTo>
                  <a:pt x="70316" y="1904999"/>
                </a:lnTo>
                <a:lnTo>
                  <a:pt x="68162" y="1943099"/>
                </a:lnTo>
                <a:lnTo>
                  <a:pt x="66608" y="1981199"/>
                </a:lnTo>
                <a:lnTo>
                  <a:pt x="65666" y="2019299"/>
                </a:lnTo>
                <a:lnTo>
                  <a:pt x="65350" y="2044699"/>
                </a:lnTo>
                <a:lnTo>
                  <a:pt x="65666" y="2082799"/>
                </a:lnTo>
                <a:lnTo>
                  <a:pt x="66608" y="2120899"/>
                </a:lnTo>
                <a:lnTo>
                  <a:pt x="68162" y="2158999"/>
                </a:lnTo>
                <a:lnTo>
                  <a:pt x="70316" y="2197099"/>
                </a:lnTo>
                <a:lnTo>
                  <a:pt x="231317" y="2197099"/>
                </a:lnTo>
                <a:lnTo>
                  <a:pt x="274459" y="2209799"/>
                </a:lnTo>
                <a:lnTo>
                  <a:pt x="313755" y="2235199"/>
                </a:lnTo>
                <a:lnTo>
                  <a:pt x="348167" y="2260599"/>
                </a:lnTo>
                <a:lnTo>
                  <a:pt x="376660" y="2298699"/>
                </a:lnTo>
                <a:lnTo>
                  <a:pt x="398197" y="2336799"/>
                </a:lnTo>
                <a:lnTo>
                  <a:pt x="411739" y="2374899"/>
                </a:lnTo>
                <a:lnTo>
                  <a:pt x="416174" y="2425699"/>
                </a:lnTo>
                <a:lnTo>
                  <a:pt x="411500" y="2463799"/>
                </a:lnTo>
                <a:lnTo>
                  <a:pt x="398352" y="2514599"/>
                </a:lnTo>
                <a:lnTo>
                  <a:pt x="377362" y="2552699"/>
                </a:lnTo>
                <a:lnTo>
                  <a:pt x="349165" y="2578099"/>
                </a:lnTo>
                <a:lnTo>
                  <a:pt x="314396" y="2616199"/>
                </a:lnTo>
                <a:lnTo>
                  <a:pt x="273687" y="2628899"/>
                </a:lnTo>
                <a:lnTo>
                  <a:pt x="166970" y="2679699"/>
                </a:lnTo>
                <a:lnTo>
                  <a:pt x="182433" y="2717799"/>
                </a:lnTo>
                <a:lnTo>
                  <a:pt x="198978" y="2768599"/>
                </a:lnTo>
                <a:lnTo>
                  <a:pt x="216587" y="2806699"/>
                </a:lnTo>
                <a:lnTo>
                  <a:pt x="235241" y="2857499"/>
                </a:lnTo>
                <a:lnTo>
                  <a:pt x="254923" y="2895599"/>
                </a:lnTo>
                <a:lnTo>
                  <a:pt x="275615" y="2946399"/>
                </a:lnTo>
                <a:lnTo>
                  <a:pt x="452050" y="2946399"/>
                </a:lnTo>
                <a:lnTo>
                  <a:pt x="407524" y="2959099"/>
                </a:lnTo>
                <a:lnTo>
                  <a:pt x="272804" y="3009899"/>
                </a:lnTo>
                <a:close/>
              </a:path>
              <a:path w="2091055" h="4102100">
                <a:moveTo>
                  <a:pt x="767681" y="3632199"/>
                </a:moveTo>
                <a:lnTo>
                  <a:pt x="744353" y="3632199"/>
                </a:lnTo>
                <a:lnTo>
                  <a:pt x="733688" y="3619499"/>
                </a:lnTo>
                <a:lnTo>
                  <a:pt x="695331" y="3594099"/>
                </a:lnTo>
                <a:lnTo>
                  <a:pt x="657754" y="3555999"/>
                </a:lnTo>
                <a:lnTo>
                  <a:pt x="620999" y="3517899"/>
                </a:lnTo>
                <a:lnTo>
                  <a:pt x="585106" y="3479799"/>
                </a:lnTo>
                <a:lnTo>
                  <a:pt x="550115" y="3454399"/>
                </a:lnTo>
                <a:lnTo>
                  <a:pt x="516068" y="3416299"/>
                </a:lnTo>
                <a:lnTo>
                  <a:pt x="483004" y="3378199"/>
                </a:lnTo>
                <a:lnTo>
                  <a:pt x="476996" y="3365499"/>
                </a:lnTo>
                <a:lnTo>
                  <a:pt x="475350" y="3352799"/>
                </a:lnTo>
                <a:lnTo>
                  <a:pt x="478005" y="3340099"/>
                </a:lnTo>
                <a:lnTo>
                  <a:pt x="484899" y="3327399"/>
                </a:lnTo>
                <a:lnTo>
                  <a:pt x="587662" y="3225799"/>
                </a:lnTo>
                <a:lnTo>
                  <a:pt x="615396" y="3187699"/>
                </a:lnTo>
                <a:lnTo>
                  <a:pt x="631568" y="3149599"/>
                </a:lnTo>
                <a:lnTo>
                  <a:pt x="635919" y="3098799"/>
                </a:lnTo>
                <a:lnTo>
                  <a:pt x="628189" y="3060699"/>
                </a:lnTo>
                <a:lnTo>
                  <a:pt x="608117" y="3022599"/>
                </a:lnTo>
                <a:lnTo>
                  <a:pt x="577456" y="2984499"/>
                </a:lnTo>
                <a:lnTo>
                  <a:pt x="539541" y="2959099"/>
                </a:lnTo>
                <a:lnTo>
                  <a:pt x="496897" y="2946399"/>
                </a:lnTo>
                <a:lnTo>
                  <a:pt x="275615" y="2946399"/>
                </a:lnTo>
                <a:lnTo>
                  <a:pt x="382462" y="2895599"/>
                </a:lnTo>
                <a:lnTo>
                  <a:pt x="426610" y="2882899"/>
                </a:lnTo>
                <a:lnTo>
                  <a:pt x="515884" y="2882899"/>
                </a:lnTo>
                <a:lnTo>
                  <a:pt x="558440" y="2895599"/>
                </a:lnTo>
                <a:lnTo>
                  <a:pt x="597895" y="2920999"/>
                </a:lnTo>
                <a:lnTo>
                  <a:pt x="632962" y="2946399"/>
                </a:lnTo>
                <a:lnTo>
                  <a:pt x="662358" y="2984499"/>
                </a:lnTo>
                <a:lnTo>
                  <a:pt x="684115" y="3022599"/>
                </a:lnTo>
                <a:lnTo>
                  <a:pt x="697044" y="3060699"/>
                </a:lnTo>
                <a:lnTo>
                  <a:pt x="701274" y="3111499"/>
                </a:lnTo>
                <a:lnTo>
                  <a:pt x="696934" y="3149599"/>
                </a:lnTo>
                <a:lnTo>
                  <a:pt x="684156" y="3200399"/>
                </a:lnTo>
                <a:lnTo>
                  <a:pt x="663068" y="3238499"/>
                </a:lnTo>
                <a:lnTo>
                  <a:pt x="633800" y="3276599"/>
                </a:lnTo>
                <a:lnTo>
                  <a:pt x="552439" y="3352799"/>
                </a:lnTo>
                <a:lnTo>
                  <a:pt x="583823" y="3390899"/>
                </a:lnTo>
                <a:lnTo>
                  <a:pt x="616067" y="3428999"/>
                </a:lnTo>
                <a:lnTo>
                  <a:pt x="649137" y="3454399"/>
                </a:lnTo>
                <a:lnTo>
                  <a:pt x="682999" y="3492499"/>
                </a:lnTo>
                <a:lnTo>
                  <a:pt x="717620" y="3517899"/>
                </a:lnTo>
                <a:lnTo>
                  <a:pt x="752966" y="3555999"/>
                </a:lnTo>
                <a:lnTo>
                  <a:pt x="842120" y="3555999"/>
                </a:lnTo>
                <a:lnTo>
                  <a:pt x="777832" y="3619499"/>
                </a:lnTo>
                <a:lnTo>
                  <a:pt x="767681" y="3632199"/>
                </a:lnTo>
                <a:close/>
              </a:path>
              <a:path w="2091055" h="4102100">
                <a:moveTo>
                  <a:pt x="842120" y="3555999"/>
                </a:moveTo>
                <a:lnTo>
                  <a:pt x="752966" y="3555999"/>
                </a:lnTo>
                <a:lnTo>
                  <a:pt x="834458" y="3467099"/>
                </a:lnTo>
                <a:lnTo>
                  <a:pt x="870285" y="3441699"/>
                </a:lnTo>
                <a:lnTo>
                  <a:pt x="910275" y="3416299"/>
                </a:lnTo>
                <a:lnTo>
                  <a:pt x="953095" y="3403599"/>
                </a:lnTo>
                <a:lnTo>
                  <a:pt x="1041886" y="3403599"/>
                </a:lnTo>
                <a:lnTo>
                  <a:pt x="1085190" y="3416299"/>
                </a:lnTo>
                <a:lnTo>
                  <a:pt x="1125986" y="3441699"/>
                </a:lnTo>
                <a:lnTo>
                  <a:pt x="1149690" y="3467099"/>
                </a:lnTo>
                <a:lnTo>
                  <a:pt x="1003878" y="3467099"/>
                </a:lnTo>
                <a:lnTo>
                  <a:pt x="959455" y="3479799"/>
                </a:lnTo>
                <a:lnTo>
                  <a:pt x="917516" y="3492499"/>
                </a:lnTo>
                <a:lnTo>
                  <a:pt x="880693" y="3517899"/>
                </a:lnTo>
                <a:lnTo>
                  <a:pt x="842120" y="3555999"/>
                </a:lnTo>
                <a:close/>
              </a:path>
              <a:path w="2091055" h="4102100">
                <a:moveTo>
                  <a:pt x="1460910" y="4013199"/>
                </a:moveTo>
                <a:lnTo>
                  <a:pt x="1437217" y="4013199"/>
                </a:lnTo>
                <a:lnTo>
                  <a:pt x="1389187" y="4000499"/>
                </a:lnTo>
                <a:lnTo>
                  <a:pt x="1341480" y="3975099"/>
                </a:lnTo>
                <a:lnTo>
                  <a:pt x="1294150" y="3962399"/>
                </a:lnTo>
                <a:lnTo>
                  <a:pt x="1247250" y="3936999"/>
                </a:lnTo>
                <a:lnTo>
                  <a:pt x="1200836" y="3924299"/>
                </a:lnTo>
                <a:lnTo>
                  <a:pt x="1109681" y="3873499"/>
                </a:lnTo>
                <a:lnTo>
                  <a:pt x="1100071" y="3873499"/>
                </a:lnTo>
                <a:lnTo>
                  <a:pt x="1094070" y="3860799"/>
                </a:lnTo>
                <a:lnTo>
                  <a:pt x="1092101" y="3848099"/>
                </a:lnTo>
                <a:lnTo>
                  <a:pt x="1094585" y="3835399"/>
                </a:lnTo>
                <a:lnTo>
                  <a:pt x="1150362" y="3695699"/>
                </a:lnTo>
                <a:lnTo>
                  <a:pt x="1161855" y="3657599"/>
                </a:lnTo>
                <a:lnTo>
                  <a:pt x="1160771" y="3606799"/>
                </a:lnTo>
                <a:lnTo>
                  <a:pt x="1147868" y="3568699"/>
                </a:lnTo>
                <a:lnTo>
                  <a:pt x="1123908" y="3530599"/>
                </a:lnTo>
                <a:lnTo>
                  <a:pt x="1089651" y="3492499"/>
                </a:lnTo>
                <a:lnTo>
                  <a:pt x="1048154" y="3479799"/>
                </a:lnTo>
                <a:lnTo>
                  <a:pt x="1003878" y="3467099"/>
                </a:lnTo>
                <a:lnTo>
                  <a:pt x="1149690" y="3467099"/>
                </a:lnTo>
                <a:lnTo>
                  <a:pt x="1161543" y="3479799"/>
                </a:lnTo>
                <a:lnTo>
                  <a:pt x="1189927" y="3505199"/>
                </a:lnTo>
                <a:lnTo>
                  <a:pt x="1210751" y="3543299"/>
                </a:lnTo>
                <a:lnTo>
                  <a:pt x="1223629" y="3594099"/>
                </a:lnTo>
                <a:lnTo>
                  <a:pt x="1228173" y="3632199"/>
                </a:lnTo>
                <a:lnTo>
                  <a:pt x="1223997" y="3682999"/>
                </a:lnTo>
                <a:lnTo>
                  <a:pt x="1210713" y="3721099"/>
                </a:lnTo>
                <a:lnTo>
                  <a:pt x="1166470" y="3835399"/>
                </a:lnTo>
                <a:lnTo>
                  <a:pt x="1209020" y="3848099"/>
                </a:lnTo>
                <a:lnTo>
                  <a:pt x="1252073" y="3873499"/>
                </a:lnTo>
                <a:lnTo>
                  <a:pt x="1295586" y="3886199"/>
                </a:lnTo>
                <a:lnTo>
                  <a:pt x="1339513" y="3911599"/>
                </a:lnTo>
                <a:lnTo>
                  <a:pt x="1428427" y="3936999"/>
                </a:lnTo>
                <a:lnTo>
                  <a:pt x="1498308" y="3936999"/>
                </a:lnTo>
                <a:lnTo>
                  <a:pt x="1477277" y="3987799"/>
                </a:lnTo>
                <a:lnTo>
                  <a:pt x="1470562" y="4000499"/>
                </a:lnTo>
                <a:lnTo>
                  <a:pt x="1460910" y="4013199"/>
                </a:lnTo>
                <a:close/>
              </a:path>
              <a:path w="2091055" h="4102100">
                <a:moveTo>
                  <a:pt x="1498308" y="3936999"/>
                </a:moveTo>
                <a:lnTo>
                  <a:pt x="1428427" y="3936999"/>
                </a:lnTo>
                <a:lnTo>
                  <a:pt x="1474695" y="3822699"/>
                </a:lnTo>
                <a:lnTo>
                  <a:pt x="1495956" y="3784599"/>
                </a:lnTo>
                <a:lnTo>
                  <a:pt x="1523996" y="3759199"/>
                </a:lnTo>
                <a:lnTo>
                  <a:pt x="1557669" y="3721099"/>
                </a:lnTo>
                <a:lnTo>
                  <a:pt x="1595834" y="3708399"/>
                </a:lnTo>
                <a:lnTo>
                  <a:pt x="1637346" y="3695699"/>
                </a:lnTo>
                <a:lnTo>
                  <a:pt x="1736325" y="3695699"/>
                </a:lnTo>
                <a:lnTo>
                  <a:pt x="1779215" y="3708399"/>
                </a:lnTo>
                <a:lnTo>
                  <a:pt x="1817768" y="3733799"/>
                </a:lnTo>
                <a:lnTo>
                  <a:pt x="1851159" y="3759199"/>
                </a:lnTo>
                <a:lnTo>
                  <a:pt x="1626718" y="3759199"/>
                </a:lnTo>
                <a:lnTo>
                  <a:pt x="1588894" y="3784599"/>
                </a:lnTo>
                <a:lnTo>
                  <a:pt x="1557615" y="3809999"/>
                </a:lnTo>
                <a:lnTo>
                  <a:pt x="1535112" y="3848099"/>
                </a:lnTo>
                <a:lnTo>
                  <a:pt x="1498308" y="3936999"/>
                </a:lnTo>
                <a:close/>
              </a:path>
              <a:path w="2091055" h="4102100">
                <a:moveTo>
                  <a:pt x="2081387" y="4102099"/>
                </a:moveTo>
                <a:lnTo>
                  <a:pt x="1881174" y="4102099"/>
                </a:lnTo>
                <a:lnTo>
                  <a:pt x="1869362" y="4089399"/>
                </a:lnTo>
                <a:lnTo>
                  <a:pt x="1859878" y="4089399"/>
                </a:lnTo>
                <a:lnTo>
                  <a:pt x="1853568" y="4076699"/>
                </a:lnTo>
                <a:lnTo>
                  <a:pt x="1851277" y="4063999"/>
                </a:lnTo>
                <a:lnTo>
                  <a:pt x="1851277" y="3911599"/>
                </a:lnTo>
                <a:lnTo>
                  <a:pt x="1845098" y="3873499"/>
                </a:lnTo>
                <a:lnTo>
                  <a:pt x="1827631" y="3835399"/>
                </a:lnTo>
                <a:lnTo>
                  <a:pt x="1800481" y="3797299"/>
                </a:lnTo>
                <a:lnTo>
                  <a:pt x="1765253" y="3771899"/>
                </a:lnTo>
                <a:lnTo>
                  <a:pt x="1723549" y="3759199"/>
                </a:lnTo>
                <a:lnTo>
                  <a:pt x="1851159" y="3759199"/>
                </a:lnTo>
                <a:lnTo>
                  <a:pt x="1878565" y="3784599"/>
                </a:lnTo>
                <a:lnTo>
                  <a:pt x="1899161" y="3822699"/>
                </a:lnTo>
                <a:lnTo>
                  <a:pt x="1912123" y="3873499"/>
                </a:lnTo>
                <a:lnTo>
                  <a:pt x="1916627" y="3911599"/>
                </a:lnTo>
                <a:lnTo>
                  <a:pt x="1916627" y="4038599"/>
                </a:lnTo>
                <a:lnTo>
                  <a:pt x="2090949" y="4038599"/>
                </a:lnTo>
                <a:lnTo>
                  <a:pt x="2090949" y="4076699"/>
                </a:lnTo>
                <a:lnTo>
                  <a:pt x="2088384" y="4089399"/>
                </a:lnTo>
                <a:lnTo>
                  <a:pt x="2081387" y="4102099"/>
                </a:lnTo>
                <a:close/>
              </a:path>
            </a:pathLst>
          </a:cu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889939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9200" y="3390900"/>
            <a:ext cx="9746733" cy="17825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500" b="0" spc="-765" dirty="0">
                <a:latin typeface="Arial Black"/>
                <a:cs typeface="Arial Black"/>
              </a:rPr>
              <a:t>THANK</a:t>
            </a:r>
            <a:r>
              <a:rPr sz="11500" b="0" spc="-600" dirty="0">
                <a:latin typeface="Arial Black"/>
                <a:cs typeface="Arial Black"/>
              </a:rPr>
              <a:t> </a:t>
            </a:r>
            <a:r>
              <a:rPr sz="11500" b="0" spc="-585" dirty="0">
                <a:latin typeface="Arial Black"/>
                <a:cs typeface="Arial Black"/>
              </a:rPr>
              <a:t>YOU</a:t>
            </a:r>
            <a:endParaRPr sz="11500" dirty="0">
              <a:latin typeface="Arial Black"/>
              <a:cs typeface="Arial Black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9938673"/>
            <a:ext cx="5630545" cy="348615"/>
          </a:xfrm>
          <a:custGeom>
            <a:avLst/>
            <a:gdLst/>
            <a:ahLst/>
            <a:cxnLst/>
            <a:rect l="l" t="t" r="r" b="b"/>
            <a:pathLst>
              <a:path w="5630545" h="348615">
                <a:moveTo>
                  <a:pt x="0" y="0"/>
                </a:moveTo>
                <a:lnTo>
                  <a:pt x="5629988" y="0"/>
                </a:lnTo>
                <a:lnTo>
                  <a:pt x="5629988" y="348316"/>
                </a:lnTo>
                <a:lnTo>
                  <a:pt x="0" y="348316"/>
                </a:lnTo>
                <a:lnTo>
                  <a:pt x="0" y="0"/>
                </a:lnTo>
                <a:close/>
              </a:path>
            </a:pathLst>
          </a:custGeom>
          <a:solidFill>
            <a:srgbClr val="65A6B1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75563" y="0"/>
            <a:ext cx="17636490" cy="10287000"/>
          </a:xfrm>
          <a:custGeom>
            <a:avLst/>
            <a:gdLst/>
            <a:ahLst/>
            <a:cxnLst/>
            <a:rect l="l" t="t" r="r" b="b"/>
            <a:pathLst>
              <a:path w="17636490" h="10287000">
                <a:moveTo>
                  <a:pt x="0" y="10287000"/>
                </a:moveTo>
                <a:lnTo>
                  <a:pt x="17636195" y="10287000"/>
                </a:lnTo>
                <a:lnTo>
                  <a:pt x="17636195" y="0"/>
                </a:lnTo>
                <a:lnTo>
                  <a:pt x="0" y="0"/>
                </a:lnTo>
                <a:lnTo>
                  <a:pt x="0" y="10287000"/>
                </a:lnTo>
                <a:close/>
              </a:path>
            </a:pathLst>
          </a:custGeom>
          <a:solidFill>
            <a:srgbClr val="65A6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375920" cy="10284460"/>
          </a:xfrm>
          <a:custGeom>
            <a:avLst/>
            <a:gdLst/>
            <a:ahLst/>
            <a:cxnLst/>
            <a:rect l="l" t="t" r="r" b="b"/>
            <a:pathLst>
              <a:path w="375920" h="10284460">
                <a:moveTo>
                  <a:pt x="0" y="10283888"/>
                </a:moveTo>
                <a:lnTo>
                  <a:pt x="0" y="0"/>
                </a:lnTo>
                <a:lnTo>
                  <a:pt x="375563" y="0"/>
                </a:lnTo>
                <a:lnTo>
                  <a:pt x="375563" y="10283888"/>
                </a:lnTo>
                <a:lnTo>
                  <a:pt x="0" y="10283888"/>
                </a:ln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8011759" y="0"/>
            <a:ext cx="276225" cy="10287000"/>
          </a:xfrm>
          <a:custGeom>
            <a:avLst/>
            <a:gdLst/>
            <a:ahLst/>
            <a:cxnLst/>
            <a:rect l="l" t="t" r="r" b="b"/>
            <a:pathLst>
              <a:path w="276225" h="10287000">
                <a:moveTo>
                  <a:pt x="276224" y="10286998"/>
                </a:moveTo>
                <a:lnTo>
                  <a:pt x="0" y="10286998"/>
                </a:lnTo>
                <a:lnTo>
                  <a:pt x="0" y="0"/>
                </a:lnTo>
                <a:lnTo>
                  <a:pt x="276224" y="0"/>
                </a:lnTo>
                <a:lnTo>
                  <a:pt x="276224" y="10286998"/>
                </a:ln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0" y="0"/>
            <a:ext cx="1340485" cy="5123815"/>
            <a:chOff x="0" y="0"/>
            <a:chExt cx="1340485" cy="5123815"/>
          </a:xfrm>
        </p:grpSpPr>
        <p:sp>
          <p:nvSpPr>
            <p:cNvPr id="6" name="object 6"/>
            <p:cNvSpPr/>
            <p:nvPr/>
          </p:nvSpPr>
          <p:spPr>
            <a:xfrm>
              <a:off x="0" y="0"/>
              <a:ext cx="1340485" cy="5123815"/>
            </a:xfrm>
            <a:custGeom>
              <a:avLst/>
              <a:gdLst/>
              <a:ahLst/>
              <a:cxnLst/>
              <a:rect l="l" t="t" r="r" b="b"/>
              <a:pathLst>
                <a:path w="1340485" h="5123815">
                  <a:moveTo>
                    <a:pt x="0" y="4279900"/>
                  </a:moveTo>
                  <a:lnTo>
                    <a:pt x="0" y="4203700"/>
                  </a:lnTo>
                  <a:lnTo>
                    <a:pt x="17696" y="4178300"/>
                  </a:lnTo>
                  <a:lnTo>
                    <a:pt x="47653" y="4152900"/>
                  </a:lnTo>
                  <a:lnTo>
                    <a:pt x="77133" y="4114800"/>
                  </a:lnTo>
                  <a:lnTo>
                    <a:pt x="106131" y="4076700"/>
                  </a:lnTo>
                  <a:lnTo>
                    <a:pt x="134643" y="4038600"/>
                  </a:lnTo>
                  <a:lnTo>
                    <a:pt x="162661" y="4013200"/>
                  </a:lnTo>
                  <a:lnTo>
                    <a:pt x="190182" y="3975100"/>
                  </a:lnTo>
                  <a:lnTo>
                    <a:pt x="217200" y="3937000"/>
                  </a:lnTo>
                  <a:lnTo>
                    <a:pt x="243709" y="3898900"/>
                  </a:lnTo>
                  <a:lnTo>
                    <a:pt x="269705" y="3860800"/>
                  </a:lnTo>
                  <a:lnTo>
                    <a:pt x="295182" y="3822700"/>
                  </a:lnTo>
                  <a:lnTo>
                    <a:pt x="320134" y="3784600"/>
                  </a:lnTo>
                  <a:lnTo>
                    <a:pt x="344557" y="3746500"/>
                  </a:lnTo>
                  <a:lnTo>
                    <a:pt x="368445" y="3708400"/>
                  </a:lnTo>
                  <a:lnTo>
                    <a:pt x="391793" y="3670300"/>
                  </a:lnTo>
                  <a:lnTo>
                    <a:pt x="414595" y="3632200"/>
                  </a:lnTo>
                  <a:lnTo>
                    <a:pt x="436847" y="3594100"/>
                  </a:lnTo>
                  <a:lnTo>
                    <a:pt x="458542" y="3556000"/>
                  </a:lnTo>
                  <a:lnTo>
                    <a:pt x="479676" y="3517900"/>
                  </a:lnTo>
                  <a:lnTo>
                    <a:pt x="500243" y="3479800"/>
                  </a:lnTo>
                  <a:lnTo>
                    <a:pt x="520238" y="3429000"/>
                  </a:lnTo>
                  <a:lnTo>
                    <a:pt x="539656" y="3390900"/>
                  </a:lnTo>
                  <a:lnTo>
                    <a:pt x="558491" y="3352800"/>
                  </a:lnTo>
                  <a:lnTo>
                    <a:pt x="576738" y="3314700"/>
                  </a:lnTo>
                  <a:lnTo>
                    <a:pt x="594392" y="3263900"/>
                  </a:lnTo>
                  <a:lnTo>
                    <a:pt x="611448" y="3225800"/>
                  </a:lnTo>
                  <a:lnTo>
                    <a:pt x="627899" y="3187700"/>
                  </a:lnTo>
                  <a:lnTo>
                    <a:pt x="643742" y="3136900"/>
                  </a:lnTo>
                  <a:lnTo>
                    <a:pt x="658970" y="3098800"/>
                  </a:lnTo>
                  <a:lnTo>
                    <a:pt x="673578" y="3048000"/>
                  </a:lnTo>
                  <a:lnTo>
                    <a:pt x="687561" y="3009900"/>
                  </a:lnTo>
                  <a:lnTo>
                    <a:pt x="700913" y="2971800"/>
                  </a:lnTo>
                  <a:lnTo>
                    <a:pt x="713630" y="2921000"/>
                  </a:lnTo>
                  <a:lnTo>
                    <a:pt x="725706" y="2882900"/>
                  </a:lnTo>
                  <a:lnTo>
                    <a:pt x="737136" y="2832100"/>
                  </a:lnTo>
                  <a:lnTo>
                    <a:pt x="747914" y="2781300"/>
                  </a:lnTo>
                  <a:lnTo>
                    <a:pt x="758035" y="2743200"/>
                  </a:lnTo>
                  <a:lnTo>
                    <a:pt x="767494" y="2692400"/>
                  </a:lnTo>
                  <a:lnTo>
                    <a:pt x="776286" y="2654300"/>
                  </a:lnTo>
                  <a:lnTo>
                    <a:pt x="784404" y="2603500"/>
                  </a:lnTo>
                  <a:lnTo>
                    <a:pt x="791845" y="2552700"/>
                  </a:lnTo>
                  <a:lnTo>
                    <a:pt x="798602" y="2514600"/>
                  </a:lnTo>
                  <a:lnTo>
                    <a:pt x="804670" y="2463800"/>
                  </a:lnTo>
                  <a:lnTo>
                    <a:pt x="810044" y="2413000"/>
                  </a:lnTo>
                  <a:lnTo>
                    <a:pt x="814719" y="2374900"/>
                  </a:lnTo>
                  <a:lnTo>
                    <a:pt x="818689" y="2324100"/>
                  </a:lnTo>
                  <a:lnTo>
                    <a:pt x="821950" y="2273300"/>
                  </a:lnTo>
                  <a:lnTo>
                    <a:pt x="824495" y="2222500"/>
                  </a:lnTo>
                  <a:lnTo>
                    <a:pt x="826319" y="2184400"/>
                  </a:lnTo>
                  <a:lnTo>
                    <a:pt x="827418" y="2133600"/>
                  </a:lnTo>
                  <a:lnTo>
                    <a:pt x="827785" y="2082800"/>
                  </a:lnTo>
                  <a:lnTo>
                    <a:pt x="827392" y="2032000"/>
                  </a:lnTo>
                  <a:lnTo>
                    <a:pt x="826218" y="1981200"/>
                  </a:lnTo>
                  <a:lnTo>
                    <a:pt x="824269" y="1930400"/>
                  </a:lnTo>
                  <a:lnTo>
                    <a:pt x="821550" y="1879600"/>
                  </a:lnTo>
                  <a:lnTo>
                    <a:pt x="818068" y="1841500"/>
                  </a:lnTo>
                  <a:lnTo>
                    <a:pt x="813827" y="1790700"/>
                  </a:lnTo>
                  <a:lnTo>
                    <a:pt x="808835" y="1739900"/>
                  </a:lnTo>
                  <a:lnTo>
                    <a:pt x="803096" y="1689100"/>
                  </a:lnTo>
                  <a:lnTo>
                    <a:pt x="796618" y="1638300"/>
                  </a:lnTo>
                  <a:lnTo>
                    <a:pt x="789405" y="1587500"/>
                  </a:lnTo>
                  <a:lnTo>
                    <a:pt x="781463" y="1549400"/>
                  </a:lnTo>
                  <a:lnTo>
                    <a:pt x="772799" y="1498600"/>
                  </a:lnTo>
                  <a:lnTo>
                    <a:pt x="763417" y="1447800"/>
                  </a:lnTo>
                  <a:lnTo>
                    <a:pt x="753325" y="1397000"/>
                  </a:lnTo>
                  <a:lnTo>
                    <a:pt x="742528" y="1358900"/>
                  </a:lnTo>
                  <a:lnTo>
                    <a:pt x="731032" y="1308100"/>
                  </a:lnTo>
                  <a:lnTo>
                    <a:pt x="718842" y="1270000"/>
                  </a:lnTo>
                  <a:lnTo>
                    <a:pt x="705965" y="1219200"/>
                  </a:lnTo>
                  <a:lnTo>
                    <a:pt x="692406" y="1168400"/>
                  </a:lnTo>
                  <a:lnTo>
                    <a:pt x="678172" y="1130300"/>
                  </a:lnTo>
                  <a:lnTo>
                    <a:pt x="663267" y="1079500"/>
                  </a:lnTo>
                  <a:lnTo>
                    <a:pt x="647699" y="1041400"/>
                  </a:lnTo>
                  <a:lnTo>
                    <a:pt x="631472" y="990600"/>
                  </a:lnTo>
                  <a:lnTo>
                    <a:pt x="614593" y="952500"/>
                  </a:lnTo>
                  <a:lnTo>
                    <a:pt x="597067" y="901700"/>
                  </a:lnTo>
                  <a:lnTo>
                    <a:pt x="578901" y="863600"/>
                  </a:lnTo>
                  <a:lnTo>
                    <a:pt x="560100" y="812800"/>
                  </a:lnTo>
                  <a:lnTo>
                    <a:pt x="540671" y="774700"/>
                  </a:lnTo>
                  <a:lnTo>
                    <a:pt x="520618" y="736600"/>
                  </a:lnTo>
                  <a:lnTo>
                    <a:pt x="499948" y="685800"/>
                  </a:lnTo>
                  <a:lnTo>
                    <a:pt x="478667" y="647700"/>
                  </a:lnTo>
                  <a:lnTo>
                    <a:pt x="456780" y="609600"/>
                  </a:lnTo>
                  <a:lnTo>
                    <a:pt x="434294" y="571500"/>
                  </a:lnTo>
                  <a:lnTo>
                    <a:pt x="411214" y="520700"/>
                  </a:lnTo>
                  <a:lnTo>
                    <a:pt x="387547" y="482600"/>
                  </a:lnTo>
                  <a:lnTo>
                    <a:pt x="363297" y="444500"/>
                  </a:lnTo>
                  <a:lnTo>
                    <a:pt x="338471" y="406400"/>
                  </a:lnTo>
                  <a:lnTo>
                    <a:pt x="313075" y="368300"/>
                  </a:lnTo>
                  <a:lnTo>
                    <a:pt x="287115" y="330200"/>
                  </a:lnTo>
                  <a:lnTo>
                    <a:pt x="260596" y="292100"/>
                  </a:lnTo>
                  <a:lnTo>
                    <a:pt x="233524" y="254000"/>
                  </a:lnTo>
                  <a:lnTo>
                    <a:pt x="205906" y="215900"/>
                  </a:lnTo>
                  <a:lnTo>
                    <a:pt x="177747" y="177800"/>
                  </a:lnTo>
                  <a:lnTo>
                    <a:pt x="149052" y="139700"/>
                  </a:lnTo>
                  <a:lnTo>
                    <a:pt x="119829" y="101600"/>
                  </a:lnTo>
                  <a:lnTo>
                    <a:pt x="90082" y="63500"/>
                  </a:lnTo>
                  <a:lnTo>
                    <a:pt x="59817" y="38100"/>
                  </a:lnTo>
                  <a:lnTo>
                    <a:pt x="29041" y="0"/>
                  </a:lnTo>
                  <a:lnTo>
                    <a:pt x="99596" y="0"/>
                  </a:lnTo>
                  <a:lnTo>
                    <a:pt x="114182" y="12700"/>
                  </a:lnTo>
                  <a:lnTo>
                    <a:pt x="145931" y="50800"/>
                  </a:lnTo>
                  <a:lnTo>
                    <a:pt x="177109" y="88900"/>
                  </a:lnTo>
                  <a:lnTo>
                    <a:pt x="207711" y="127000"/>
                  </a:lnTo>
                  <a:lnTo>
                    <a:pt x="293996" y="127000"/>
                  </a:lnTo>
                  <a:lnTo>
                    <a:pt x="241344" y="165100"/>
                  </a:lnTo>
                  <a:lnTo>
                    <a:pt x="270528" y="203200"/>
                  </a:lnTo>
                  <a:lnTo>
                    <a:pt x="299121" y="241300"/>
                  </a:lnTo>
                  <a:lnTo>
                    <a:pt x="327116" y="292100"/>
                  </a:lnTo>
                  <a:lnTo>
                    <a:pt x="354508" y="330200"/>
                  </a:lnTo>
                  <a:lnTo>
                    <a:pt x="381289" y="368300"/>
                  </a:lnTo>
                  <a:lnTo>
                    <a:pt x="407452" y="406400"/>
                  </a:lnTo>
                  <a:lnTo>
                    <a:pt x="432992" y="457200"/>
                  </a:lnTo>
                  <a:lnTo>
                    <a:pt x="457902" y="495300"/>
                  </a:lnTo>
                  <a:lnTo>
                    <a:pt x="482175" y="533400"/>
                  </a:lnTo>
                  <a:lnTo>
                    <a:pt x="505804" y="584200"/>
                  </a:lnTo>
                  <a:lnTo>
                    <a:pt x="528784" y="622300"/>
                  </a:lnTo>
                  <a:lnTo>
                    <a:pt x="551107" y="673100"/>
                  </a:lnTo>
                  <a:lnTo>
                    <a:pt x="572766" y="711200"/>
                  </a:lnTo>
                  <a:lnTo>
                    <a:pt x="593756" y="762000"/>
                  </a:lnTo>
                  <a:lnTo>
                    <a:pt x="614070" y="800100"/>
                  </a:lnTo>
                  <a:lnTo>
                    <a:pt x="633701" y="850900"/>
                  </a:lnTo>
                  <a:lnTo>
                    <a:pt x="652643" y="889000"/>
                  </a:lnTo>
                  <a:lnTo>
                    <a:pt x="670888" y="939800"/>
                  </a:lnTo>
                  <a:lnTo>
                    <a:pt x="688431" y="990600"/>
                  </a:lnTo>
                  <a:lnTo>
                    <a:pt x="705265" y="1028700"/>
                  </a:lnTo>
                  <a:lnTo>
                    <a:pt x="721383" y="1079500"/>
                  </a:lnTo>
                  <a:lnTo>
                    <a:pt x="736779" y="1130300"/>
                  </a:lnTo>
                  <a:lnTo>
                    <a:pt x="751447" y="1181100"/>
                  </a:lnTo>
                  <a:lnTo>
                    <a:pt x="765378" y="1219200"/>
                  </a:lnTo>
                  <a:lnTo>
                    <a:pt x="778568" y="1270000"/>
                  </a:lnTo>
                  <a:lnTo>
                    <a:pt x="791010" y="1320800"/>
                  </a:lnTo>
                  <a:lnTo>
                    <a:pt x="802696" y="1371600"/>
                  </a:lnTo>
                  <a:lnTo>
                    <a:pt x="813621" y="1422400"/>
                  </a:lnTo>
                  <a:lnTo>
                    <a:pt x="823777" y="1473200"/>
                  </a:lnTo>
                  <a:lnTo>
                    <a:pt x="833159" y="1524000"/>
                  </a:lnTo>
                  <a:lnTo>
                    <a:pt x="841759" y="1574800"/>
                  </a:lnTo>
                  <a:lnTo>
                    <a:pt x="849572" y="1612900"/>
                  </a:lnTo>
                  <a:lnTo>
                    <a:pt x="856590" y="1663700"/>
                  </a:lnTo>
                  <a:lnTo>
                    <a:pt x="862807" y="1714500"/>
                  </a:lnTo>
                  <a:lnTo>
                    <a:pt x="868216" y="1778000"/>
                  </a:lnTo>
                  <a:lnTo>
                    <a:pt x="872811" y="1828800"/>
                  </a:lnTo>
                  <a:lnTo>
                    <a:pt x="876586" y="1879600"/>
                  </a:lnTo>
                  <a:lnTo>
                    <a:pt x="879533" y="1930400"/>
                  </a:lnTo>
                  <a:lnTo>
                    <a:pt x="881646" y="1981200"/>
                  </a:lnTo>
                  <a:lnTo>
                    <a:pt x="882919" y="2032000"/>
                  </a:lnTo>
                  <a:lnTo>
                    <a:pt x="883344" y="2082800"/>
                  </a:lnTo>
                  <a:lnTo>
                    <a:pt x="882942" y="2133600"/>
                  </a:lnTo>
                  <a:lnTo>
                    <a:pt x="881741" y="2184400"/>
                  </a:lnTo>
                  <a:lnTo>
                    <a:pt x="879746" y="2235200"/>
                  </a:lnTo>
                  <a:lnTo>
                    <a:pt x="876965" y="2286000"/>
                  </a:lnTo>
                  <a:lnTo>
                    <a:pt x="873404" y="2336800"/>
                  </a:lnTo>
                  <a:lnTo>
                    <a:pt x="869069" y="2387600"/>
                  </a:lnTo>
                  <a:lnTo>
                    <a:pt x="863967" y="2438400"/>
                  </a:lnTo>
                  <a:lnTo>
                    <a:pt x="858105" y="2489200"/>
                  </a:lnTo>
                  <a:lnTo>
                    <a:pt x="851489" y="2527300"/>
                  </a:lnTo>
                  <a:lnTo>
                    <a:pt x="844125" y="2578100"/>
                  </a:lnTo>
                  <a:lnTo>
                    <a:pt x="836020" y="2628900"/>
                  </a:lnTo>
                  <a:lnTo>
                    <a:pt x="827180" y="2679700"/>
                  </a:lnTo>
                  <a:lnTo>
                    <a:pt x="817612" y="2730500"/>
                  </a:lnTo>
                  <a:lnTo>
                    <a:pt x="807323" y="2781300"/>
                  </a:lnTo>
                  <a:lnTo>
                    <a:pt x="796319" y="2819400"/>
                  </a:lnTo>
                  <a:lnTo>
                    <a:pt x="784606" y="2870200"/>
                  </a:lnTo>
                  <a:lnTo>
                    <a:pt x="772191" y="2921000"/>
                  </a:lnTo>
                  <a:lnTo>
                    <a:pt x="759081" y="2959100"/>
                  </a:lnTo>
                  <a:lnTo>
                    <a:pt x="745282" y="3009900"/>
                  </a:lnTo>
                  <a:lnTo>
                    <a:pt x="898321" y="3060700"/>
                  </a:lnTo>
                  <a:lnTo>
                    <a:pt x="728744" y="3060700"/>
                  </a:lnTo>
                  <a:lnTo>
                    <a:pt x="713584" y="3111500"/>
                  </a:lnTo>
                  <a:lnTo>
                    <a:pt x="697761" y="3149600"/>
                  </a:lnTo>
                  <a:lnTo>
                    <a:pt x="681279" y="3200400"/>
                  </a:lnTo>
                  <a:lnTo>
                    <a:pt x="664144" y="3238500"/>
                  </a:lnTo>
                  <a:lnTo>
                    <a:pt x="646363" y="3289300"/>
                  </a:lnTo>
                  <a:lnTo>
                    <a:pt x="627941" y="3327400"/>
                  </a:lnTo>
                  <a:lnTo>
                    <a:pt x="608884" y="3378200"/>
                  </a:lnTo>
                  <a:lnTo>
                    <a:pt x="589198" y="3416300"/>
                  </a:lnTo>
                  <a:lnTo>
                    <a:pt x="568888" y="3467100"/>
                  </a:lnTo>
                  <a:lnTo>
                    <a:pt x="547961" y="3505200"/>
                  </a:lnTo>
                  <a:lnTo>
                    <a:pt x="526422" y="3543300"/>
                  </a:lnTo>
                  <a:lnTo>
                    <a:pt x="504277" y="3594100"/>
                  </a:lnTo>
                  <a:lnTo>
                    <a:pt x="481532" y="3632200"/>
                  </a:lnTo>
                  <a:lnTo>
                    <a:pt x="458193" y="3670300"/>
                  </a:lnTo>
                  <a:lnTo>
                    <a:pt x="434265" y="3708400"/>
                  </a:lnTo>
                  <a:lnTo>
                    <a:pt x="409755" y="3746500"/>
                  </a:lnTo>
                  <a:lnTo>
                    <a:pt x="384668" y="3797300"/>
                  </a:lnTo>
                  <a:lnTo>
                    <a:pt x="359009" y="3835400"/>
                  </a:lnTo>
                  <a:lnTo>
                    <a:pt x="332786" y="3873500"/>
                  </a:lnTo>
                  <a:lnTo>
                    <a:pt x="306004" y="3911600"/>
                  </a:lnTo>
                  <a:lnTo>
                    <a:pt x="278668" y="3949700"/>
                  </a:lnTo>
                  <a:lnTo>
                    <a:pt x="250784" y="3987800"/>
                  </a:lnTo>
                  <a:lnTo>
                    <a:pt x="222358" y="4025900"/>
                  </a:lnTo>
                  <a:lnTo>
                    <a:pt x="193396" y="4064000"/>
                  </a:lnTo>
                  <a:lnTo>
                    <a:pt x="163904" y="4102100"/>
                  </a:lnTo>
                  <a:lnTo>
                    <a:pt x="133888" y="4127500"/>
                  </a:lnTo>
                  <a:lnTo>
                    <a:pt x="103353" y="4165600"/>
                  </a:lnTo>
                  <a:lnTo>
                    <a:pt x="72305" y="4203700"/>
                  </a:lnTo>
                  <a:lnTo>
                    <a:pt x="40751" y="4241800"/>
                  </a:lnTo>
                  <a:lnTo>
                    <a:pt x="8695" y="4267200"/>
                  </a:lnTo>
                  <a:lnTo>
                    <a:pt x="0" y="4279900"/>
                  </a:lnTo>
                  <a:close/>
                </a:path>
                <a:path w="1340485" h="5123815">
                  <a:moveTo>
                    <a:pt x="293996" y="127000"/>
                  </a:moveTo>
                  <a:lnTo>
                    <a:pt x="207711" y="127000"/>
                  </a:lnTo>
                  <a:lnTo>
                    <a:pt x="378449" y="0"/>
                  </a:lnTo>
                  <a:lnTo>
                    <a:pt x="469502" y="0"/>
                  </a:lnTo>
                  <a:lnTo>
                    <a:pt x="293996" y="127000"/>
                  </a:lnTo>
                  <a:close/>
                </a:path>
                <a:path w="1340485" h="5123815">
                  <a:moveTo>
                    <a:pt x="1184125" y="3136900"/>
                  </a:moveTo>
                  <a:lnTo>
                    <a:pt x="1127880" y="3136900"/>
                  </a:lnTo>
                  <a:lnTo>
                    <a:pt x="1142396" y="3086100"/>
                  </a:lnTo>
                  <a:lnTo>
                    <a:pt x="1156210" y="3035300"/>
                  </a:lnTo>
                  <a:lnTo>
                    <a:pt x="1169322" y="2984500"/>
                  </a:lnTo>
                  <a:lnTo>
                    <a:pt x="1181732" y="2933700"/>
                  </a:lnTo>
                  <a:lnTo>
                    <a:pt x="1193439" y="2882900"/>
                  </a:lnTo>
                  <a:lnTo>
                    <a:pt x="1204442" y="2832100"/>
                  </a:lnTo>
                  <a:lnTo>
                    <a:pt x="1214740" y="2794000"/>
                  </a:lnTo>
                  <a:lnTo>
                    <a:pt x="1224333" y="2743200"/>
                  </a:lnTo>
                  <a:lnTo>
                    <a:pt x="1233219" y="2692400"/>
                  </a:lnTo>
                  <a:lnTo>
                    <a:pt x="1241400" y="2641600"/>
                  </a:lnTo>
                  <a:lnTo>
                    <a:pt x="1248872" y="2590800"/>
                  </a:lnTo>
                  <a:lnTo>
                    <a:pt x="1255636" y="2540000"/>
                  </a:lnTo>
                  <a:lnTo>
                    <a:pt x="1261692" y="2489200"/>
                  </a:lnTo>
                  <a:lnTo>
                    <a:pt x="1267037" y="2438400"/>
                  </a:lnTo>
                  <a:lnTo>
                    <a:pt x="1271672" y="2387600"/>
                  </a:lnTo>
                  <a:lnTo>
                    <a:pt x="1275596" y="2336800"/>
                  </a:lnTo>
                  <a:lnTo>
                    <a:pt x="1278809" y="2286000"/>
                  </a:lnTo>
                  <a:lnTo>
                    <a:pt x="1281308" y="2235200"/>
                  </a:lnTo>
                  <a:lnTo>
                    <a:pt x="1283095" y="2184400"/>
                  </a:lnTo>
                  <a:lnTo>
                    <a:pt x="1284167" y="2133600"/>
                  </a:lnTo>
                  <a:lnTo>
                    <a:pt x="1284525" y="2082800"/>
                  </a:lnTo>
                  <a:lnTo>
                    <a:pt x="1284170" y="2032000"/>
                  </a:lnTo>
                  <a:lnTo>
                    <a:pt x="1283105" y="1981200"/>
                  </a:lnTo>
                  <a:lnTo>
                    <a:pt x="1281334" y="1930400"/>
                  </a:lnTo>
                  <a:lnTo>
                    <a:pt x="1278856" y="1879600"/>
                  </a:lnTo>
                  <a:lnTo>
                    <a:pt x="1275675" y="1828800"/>
                  </a:lnTo>
                  <a:lnTo>
                    <a:pt x="1271790" y="1778000"/>
                  </a:lnTo>
                  <a:lnTo>
                    <a:pt x="1267206" y="1727200"/>
                  </a:lnTo>
                  <a:lnTo>
                    <a:pt x="1261921" y="1676400"/>
                  </a:lnTo>
                  <a:lnTo>
                    <a:pt x="1255940" y="1625600"/>
                  </a:lnTo>
                  <a:lnTo>
                    <a:pt x="1249263" y="1574800"/>
                  </a:lnTo>
                  <a:lnTo>
                    <a:pt x="1241891" y="1524000"/>
                  </a:lnTo>
                  <a:lnTo>
                    <a:pt x="1233827" y="1473200"/>
                  </a:lnTo>
                  <a:lnTo>
                    <a:pt x="1225072" y="1422400"/>
                  </a:lnTo>
                  <a:lnTo>
                    <a:pt x="1215628" y="1384300"/>
                  </a:lnTo>
                  <a:lnTo>
                    <a:pt x="1205496" y="1333500"/>
                  </a:lnTo>
                  <a:lnTo>
                    <a:pt x="1194679" y="1282700"/>
                  </a:lnTo>
                  <a:lnTo>
                    <a:pt x="1183177" y="1231900"/>
                  </a:lnTo>
                  <a:lnTo>
                    <a:pt x="1170993" y="1181100"/>
                  </a:lnTo>
                  <a:lnTo>
                    <a:pt x="1158128" y="1130300"/>
                  </a:lnTo>
                  <a:lnTo>
                    <a:pt x="1144583" y="1092200"/>
                  </a:lnTo>
                  <a:lnTo>
                    <a:pt x="1130361" y="1041400"/>
                  </a:lnTo>
                  <a:lnTo>
                    <a:pt x="1115464" y="990600"/>
                  </a:lnTo>
                  <a:lnTo>
                    <a:pt x="1099892" y="939800"/>
                  </a:lnTo>
                  <a:lnTo>
                    <a:pt x="1083647" y="901700"/>
                  </a:lnTo>
                  <a:lnTo>
                    <a:pt x="1066731" y="850900"/>
                  </a:lnTo>
                  <a:lnTo>
                    <a:pt x="1049147" y="800100"/>
                  </a:lnTo>
                  <a:lnTo>
                    <a:pt x="1030894" y="762000"/>
                  </a:lnTo>
                  <a:lnTo>
                    <a:pt x="1011976" y="711200"/>
                  </a:lnTo>
                  <a:lnTo>
                    <a:pt x="992393" y="660400"/>
                  </a:lnTo>
                  <a:lnTo>
                    <a:pt x="972148" y="622300"/>
                  </a:lnTo>
                  <a:lnTo>
                    <a:pt x="951242" y="571500"/>
                  </a:lnTo>
                  <a:lnTo>
                    <a:pt x="929676" y="533400"/>
                  </a:lnTo>
                  <a:lnTo>
                    <a:pt x="907453" y="482600"/>
                  </a:lnTo>
                  <a:lnTo>
                    <a:pt x="884574" y="444500"/>
                  </a:lnTo>
                  <a:lnTo>
                    <a:pt x="861041" y="393700"/>
                  </a:lnTo>
                  <a:lnTo>
                    <a:pt x="836855" y="355600"/>
                  </a:lnTo>
                  <a:lnTo>
                    <a:pt x="812018" y="304800"/>
                  </a:lnTo>
                  <a:lnTo>
                    <a:pt x="786531" y="266700"/>
                  </a:lnTo>
                  <a:lnTo>
                    <a:pt x="760397" y="215900"/>
                  </a:lnTo>
                  <a:lnTo>
                    <a:pt x="733617" y="177800"/>
                  </a:lnTo>
                  <a:lnTo>
                    <a:pt x="706193" y="127000"/>
                  </a:lnTo>
                  <a:lnTo>
                    <a:pt x="678126" y="88900"/>
                  </a:lnTo>
                  <a:lnTo>
                    <a:pt x="649418" y="50800"/>
                  </a:lnTo>
                  <a:lnTo>
                    <a:pt x="610259" y="0"/>
                  </a:lnTo>
                  <a:lnTo>
                    <a:pt x="678726" y="0"/>
                  </a:lnTo>
                  <a:lnTo>
                    <a:pt x="705307" y="38100"/>
                  </a:lnTo>
                  <a:lnTo>
                    <a:pt x="733369" y="76200"/>
                  </a:lnTo>
                  <a:lnTo>
                    <a:pt x="760818" y="114300"/>
                  </a:lnTo>
                  <a:lnTo>
                    <a:pt x="787653" y="152400"/>
                  </a:lnTo>
                  <a:lnTo>
                    <a:pt x="813873" y="203200"/>
                  </a:lnTo>
                  <a:lnTo>
                    <a:pt x="839475" y="241300"/>
                  </a:lnTo>
                  <a:lnTo>
                    <a:pt x="864459" y="279400"/>
                  </a:lnTo>
                  <a:lnTo>
                    <a:pt x="888822" y="330200"/>
                  </a:lnTo>
                  <a:lnTo>
                    <a:pt x="912564" y="368300"/>
                  </a:lnTo>
                  <a:lnTo>
                    <a:pt x="935683" y="419100"/>
                  </a:lnTo>
                  <a:lnTo>
                    <a:pt x="958176" y="457200"/>
                  </a:lnTo>
                  <a:lnTo>
                    <a:pt x="980044" y="508000"/>
                  </a:lnTo>
                  <a:lnTo>
                    <a:pt x="1001283" y="546100"/>
                  </a:lnTo>
                  <a:lnTo>
                    <a:pt x="1021894" y="596900"/>
                  </a:lnTo>
                  <a:lnTo>
                    <a:pt x="1041873" y="635000"/>
                  </a:lnTo>
                  <a:lnTo>
                    <a:pt x="1061220" y="685800"/>
                  </a:lnTo>
                  <a:lnTo>
                    <a:pt x="1079933" y="723900"/>
                  </a:lnTo>
                  <a:lnTo>
                    <a:pt x="1098010" y="774700"/>
                  </a:lnTo>
                  <a:lnTo>
                    <a:pt x="1115450" y="825500"/>
                  </a:lnTo>
                  <a:lnTo>
                    <a:pt x="1132252" y="863600"/>
                  </a:lnTo>
                  <a:lnTo>
                    <a:pt x="1148413" y="914400"/>
                  </a:lnTo>
                  <a:lnTo>
                    <a:pt x="1163933" y="965200"/>
                  </a:lnTo>
                  <a:lnTo>
                    <a:pt x="1178810" y="1003300"/>
                  </a:lnTo>
                  <a:lnTo>
                    <a:pt x="1193042" y="1054100"/>
                  </a:lnTo>
                  <a:lnTo>
                    <a:pt x="1206628" y="1104900"/>
                  </a:lnTo>
                  <a:lnTo>
                    <a:pt x="1219565" y="1143000"/>
                  </a:lnTo>
                  <a:lnTo>
                    <a:pt x="1231854" y="1193800"/>
                  </a:lnTo>
                  <a:lnTo>
                    <a:pt x="1243492" y="1244600"/>
                  </a:lnTo>
                  <a:lnTo>
                    <a:pt x="1254477" y="1295400"/>
                  </a:lnTo>
                  <a:lnTo>
                    <a:pt x="1264809" y="1346200"/>
                  </a:lnTo>
                  <a:lnTo>
                    <a:pt x="1274485" y="1384300"/>
                  </a:lnTo>
                  <a:lnTo>
                    <a:pt x="1283504" y="1435100"/>
                  </a:lnTo>
                  <a:lnTo>
                    <a:pt x="1291864" y="1485900"/>
                  </a:lnTo>
                  <a:lnTo>
                    <a:pt x="1299565" y="1536700"/>
                  </a:lnTo>
                  <a:lnTo>
                    <a:pt x="1306604" y="1587500"/>
                  </a:lnTo>
                  <a:lnTo>
                    <a:pt x="1312980" y="1638300"/>
                  </a:lnTo>
                  <a:lnTo>
                    <a:pt x="1318691" y="1689100"/>
                  </a:lnTo>
                  <a:lnTo>
                    <a:pt x="1323736" y="1727200"/>
                  </a:lnTo>
                  <a:lnTo>
                    <a:pt x="1328113" y="1778000"/>
                  </a:lnTo>
                  <a:lnTo>
                    <a:pt x="1331822" y="1828800"/>
                  </a:lnTo>
                  <a:lnTo>
                    <a:pt x="1334859" y="1879600"/>
                  </a:lnTo>
                  <a:lnTo>
                    <a:pt x="1337224" y="1930400"/>
                  </a:lnTo>
                  <a:lnTo>
                    <a:pt x="1338915" y="1981200"/>
                  </a:lnTo>
                  <a:lnTo>
                    <a:pt x="1339931" y="2032000"/>
                  </a:lnTo>
                  <a:lnTo>
                    <a:pt x="1340270" y="2082800"/>
                  </a:lnTo>
                  <a:lnTo>
                    <a:pt x="1339921" y="2133600"/>
                  </a:lnTo>
                  <a:lnTo>
                    <a:pt x="1338875" y="2184400"/>
                  </a:lnTo>
                  <a:lnTo>
                    <a:pt x="1337133" y="2235200"/>
                  </a:lnTo>
                  <a:lnTo>
                    <a:pt x="1334696" y="2286000"/>
                  </a:lnTo>
                  <a:lnTo>
                    <a:pt x="1331565" y="2336800"/>
                  </a:lnTo>
                  <a:lnTo>
                    <a:pt x="1327740" y="2387600"/>
                  </a:lnTo>
                  <a:lnTo>
                    <a:pt x="1323224" y="2438400"/>
                  </a:lnTo>
                  <a:lnTo>
                    <a:pt x="1318015" y="2489200"/>
                  </a:lnTo>
                  <a:lnTo>
                    <a:pt x="1312117" y="2540000"/>
                  </a:lnTo>
                  <a:lnTo>
                    <a:pt x="1305529" y="2590800"/>
                  </a:lnTo>
                  <a:lnTo>
                    <a:pt x="1298252" y="2641600"/>
                  </a:lnTo>
                  <a:lnTo>
                    <a:pt x="1290288" y="2679700"/>
                  </a:lnTo>
                  <a:lnTo>
                    <a:pt x="1281637" y="2730500"/>
                  </a:lnTo>
                  <a:lnTo>
                    <a:pt x="1272300" y="2781300"/>
                  </a:lnTo>
                  <a:lnTo>
                    <a:pt x="1262279" y="2832100"/>
                  </a:lnTo>
                  <a:lnTo>
                    <a:pt x="1251573" y="2882900"/>
                  </a:lnTo>
                  <a:lnTo>
                    <a:pt x="1240185" y="2933700"/>
                  </a:lnTo>
                  <a:lnTo>
                    <a:pt x="1228115" y="2984500"/>
                  </a:lnTo>
                  <a:lnTo>
                    <a:pt x="1215364" y="3035300"/>
                  </a:lnTo>
                  <a:lnTo>
                    <a:pt x="1201933" y="3073400"/>
                  </a:lnTo>
                  <a:lnTo>
                    <a:pt x="1187823" y="3124200"/>
                  </a:lnTo>
                  <a:lnTo>
                    <a:pt x="1184125" y="3136900"/>
                  </a:lnTo>
                  <a:close/>
                </a:path>
                <a:path w="1340485" h="5123815">
                  <a:moveTo>
                    <a:pt x="4090" y="3454400"/>
                  </a:moveTo>
                  <a:lnTo>
                    <a:pt x="0" y="3454400"/>
                  </a:lnTo>
                  <a:lnTo>
                    <a:pt x="0" y="3340100"/>
                  </a:lnTo>
                  <a:lnTo>
                    <a:pt x="7978" y="3327400"/>
                  </a:lnTo>
                  <a:lnTo>
                    <a:pt x="29163" y="3289300"/>
                  </a:lnTo>
                  <a:lnTo>
                    <a:pt x="49678" y="3251200"/>
                  </a:lnTo>
                  <a:lnTo>
                    <a:pt x="69513" y="3213100"/>
                  </a:lnTo>
                  <a:lnTo>
                    <a:pt x="88662" y="3162300"/>
                  </a:lnTo>
                  <a:lnTo>
                    <a:pt x="107118" y="3124200"/>
                  </a:lnTo>
                  <a:lnTo>
                    <a:pt x="124872" y="3086100"/>
                  </a:lnTo>
                  <a:lnTo>
                    <a:pt x="141917" y="3035300"/>
                  </a:lnTo>
                  <a:lnTo>
                    <a:pt x="158247" y="2997200"/>
                  </a:lnTo>
                  <a:lnTo>
                    <a:pt x="173852" y="2959100"/>
                  </a:lnTo>
                  <a:lnTo>
                    <a:pt x="188727" y="2908300"/>
                  </a:lnTo>
                  <a:lnTo>
                    <a:pt x="202863" y="2870200"/>
                  </a:lnTo>
                  <a:lnTo>
                    <a:pt x="216252" y="2819400"/>
                  </a:lnTo>
                  <a:lnTo>
                    <a:pt x="228889" y="2781300"/>
                  </a:lnTo>
                  <a:lnTo>
                    <a:pt x="240764" y="2730500"/>
                  </a:lnTo>
                  <a:lnTo>
                    <a:pt x="251870" y="2692400"/>
                  </a:lnTo>
                  <a:lnTo>
                    <a:pt x="262201" y="2641600"/>
                  </a:lnTo>
                  <a:lnTo>
                    <a:pt x="271748" y="2603500"/>
                  </a:lnTo>
                  <a:lnTo>
                    <a:pt x="280504" y="2552700"/>
                  </a:lnTo>
                  <a:lnTo>
                    <a:pt x="288462" y="2514600"/>
                  </a:lnTo>
                  <a:lnTo>
                    <a:pt x="295614" y="2463800"/>
                  </a:lnTo>
                  <a:lnTo>
                    <a:pt x="301952" y="2413000"/>
                  </a:lnTo>
                  <a:lnTo>
                    <a:pt x="307470" y="2374900"/>
                  </a:lnTo>
                  <a:lnTo>
                    <a:pt x="312159" y="2324100"/>
                  </a:lnTo>
                  <a:lnTo>
                    <a:pt x="316012" y="2273300"/>
                  </a:lnTo>
                  <a:lnTo>
                    <a:pt x="319022" y="2222500"/>
                  </a:lnTo>
                  <a:lnTo>
                    <a:pt x="321182" y="2184400"/>
                  </a:lnTo>
                  <a:lnTo>
                    <a:pt x="322483" y="2133600"/>
                  </a:lnTo>
                  <a:lnTo>
                    <a:pt x="322918" y="2082800"/>
                  </a:lnTo>
                  <a:lnTo>
                    <a:pt x="322396" y="2032000"/>
                  </a:lnTo>
                  <a:lnTo>
                    <a:pt x="320831" y="1981200"/>
                  </a:lnTo>
                  <a:lnTo>
                    <a:pt x="318226" y="1930400"/>
                  </a:lnTo>
                  <a:lnTo>
                    <a:pt x="314584" y="1879600"/>
                  </a:lnTo>
                  <a:lnTo>
                    <a:pt x="309907" y="1816100"/>
                  </a:lnTo>
                  <a:lnTo>
                    <a:pt x="304197" y="1765300"/>
                  </a:lnTo>
                  <a:lnTo>
                    <a:pt x="297458" y="1714500"/>
                  </a:lnTo>
                  <a:lnTo>
                    <a:pt x="289691" y="1663700"/>
                  </a:lnTo>
                  <a:lnTo>
                    <a:pt x="280900" y="1612900"/>
                  </a:lnTo>
                  <a:lnTo>
                    <a:pt x="271087" y="1562100"/>
                  </a:lnTo>
                  <a:lnTo>
                    <a:pt x="260255" y="1511300"/>
                  </a:lnTo>
                  <a:lnTo>
                    <a:pt x="248405" y="1460500"/>
                  </a:lnTo>
                  <a:lnTo>
                    <a:pt x="241716" y="1435100"/>
                  </a:lnTo>
                  <a:lnTo>
                    <a:pt x="407279" y="1397000"/>
                  </a:lnTo>
                  <a:lnTo>
                    <a:pt x="394527" y="1346200"/>
                  </a:lnTo>
                  <a:lnTo>
                    <a:pt x="380936" y="1295400"/>
                  </a:lnTo>
                  <a:lnTo>
                    <a:pt x="366515" y="1244600"/>
                  </a:lnTo>
                  <a:lnTo>
                    <a:pt x="351271" y="1206500"/>
                  </a:lnTo>
                  <a:lnTo>
                    <a:pt x="335214" y="1155700"/>
                  </a:lnTo>
                  <a:lnTo>
                    <a:pt x="318352" y="1104900"/>
                  </a:lnTo>
                  <a:lnTo>
                    <a:pt x="300692" y="1066800"/>
                  </a:lnTo>
                  <a:lnTo>
                    <a:pt x="282245" y="1016000"/>
                  </a:lnTo>
                  <a:lnTo>
                    <a:pt x="263017" y="977900"/>
                  </a:lnTo>
                  <a:lnTo>
                    <a:pt x="243017" y="927100"/>
                  </a:lnTo>
                  <a:lnTo>
                    <a:pt x="222254" y="889000"/>
                  </a:lnTo>
                  <a:lnTo>
                    <a:pt x="200736" y="838200"/>
                  </a:lnTo>
                  <a:lnTo>
                    <a:pt x="178471" y="800100"/>
                  </a:lnTo>
                  <a:lnTo>
                    <a:pt x="155468" y="749300"/>
                  </a:lnTo>
                  <a:lnTo>
                    <a:pt x="131735" y="711200"/>
                  </a:lnTo>
                  <a:lnTo>
                    <a:pt x="107281" y="673100"/>
                  </a:lnTo>
                  <a:lnTo>
                    <a:pt x="82113" y="622300"/>
                  </a:lnTo>
                  <a:lnTo>
                    <a:pt x="56241" y="584200"/>
                  </a:lnTo>
                  <a:lnTo>
                    <a:pt x="29672" y="546100"/>
                  </a:lnTo>
                  <a:lnTo>
                    <a:pt x="2416" y="508000"/>
                  </a:lnTo>
                  <a:lnTo>
                    <a:pt x="0" y="495300"/>
                  </a:lnTo>
                  <a:lnTo>
                    <a:pt x="0" y="406400"/>
                  </a:lnTo>
                  <a:lnTo>
                    <a:pt x="11960" y="419100"/>
                  </a:lnTo>
                  <a:lnTo>
                    <a:pt x="39723" y="457200"/>
                  </a:lnTo>
                  <a:lnTo>
                    <a:pt x="66840" y="495300"/>
                  </a:lnTo>
                  <a:lnTo>
                    <a:pt x="93303" y="533400"/>
                  </a:lnTo>
                  <a:lnTo>
                    <a:pt x="119104" y="584200"/>
                  </a:lnTo>
                  <a:lnTo>
                    <a:pt x="144235" y="622300"/>
                  </a:lnTo>
                  <a:lnTo>
                    <a:pt x="168689" y="660400"/>
                  </a:lnTo>
                  <a:lnTo>
                    <a:pt x="192458" y="698500"/>
                  </a:lnTo>
                  <a:lnTo>
                    <a:pt x="215534" y="749300"/>
                  </a:lnTo>
                  <a:lnTo>
                    <a:pt x="237910" y="787400"/>
                  </a:lnTo>
                  <a:lnTo>
                    <a:pt x="259578" y="838200"/>
                  </a:lnTo>
                  <a:lnTo>
                    <a:pt x="280530" y="876300"/>
                  </a:lnTo>
                  <a:lnTo>
                    <a:pt x="300758" y="914400"/>
                  </a:lnTo>
                  <a:lnTo>
                    <a:pt x="320255" y="965200"/>
                  </a:lnTo>
                  <a:lnTo>
                    <a:pt x="339012" y="1003300"/>
                  </a:lnTo>
                  <a:lnTo>
                    <a:pt x="357023" y="1054100"/>
                  </a:lnTo>
                  <a:lnTo>
                    <a:pt x="374280" y="1104900"/>
                  </a:lnTo>
                  <a:lnTo>
                    <a:pt x="390773" y="1143000"/>
                  </a:lnTo>
                  <a:lnTo>
                    <a:pt x="406497" y="1193800"/>
                  </a:lnTo>
                  <a:lnTo>
                    <a:pt x="421444" y="1244600"/>
                  </a:lnTo>
                  <a:lnTo>
                    <a:pt x="435604" y="1282700"/>
                  </a:lnTo>
                  <a:lnTo>
                    <a:pt x="448972" y="1333500"/>
                  </a:lnTo>
                  <a:lnTo>
                    <a:pt x="461538" y="1384300"/>
                  </a:lnTo>
                  <a:lnTo>
                    <a:pt x="610696" y="1384300"/>
                  </a:lnTo>
                  <a:lnTo>
                    <a:pt x="616535" y="1409700"/>
                  </a:lnTo>
                  <a:lnTo>
                    <a:pt x="560207" y="1409700"/>
                  </a:lnTo>
                  <a:lnTo>
                    <a:pt x="308982" y="1473200"/>
                  </a:lnTo>
                  <a:lnTo>
                    <a:pt x="320073" y="1524000"/>
                  </a:lnTo>
                  <a:lnTo>
                    <a:pt x="330209" y="1574800"/>
                  </a:lnTo>
                  <a:lnTo>
                    <a:pt x="339389" y="1625600"/>
                  </a:lnTo>
                  <a:lnTo>
                    <a:pt x="347611" y="1676400"/>
                  </a:lnTo>
                  <a:lnTo>
                    <a:pt x="354873" y="1727200"/>
                  </a:lnTo>
                  <a:lnTo>
                    <a:pt x="361173" y="1778000"/>
                  </a:lnTo>
                  <a:lnTo>
                    <a:pt x="366510" y="1828800"/>
                  </a:lnTo>
                  <a:lnTo>
                    <a:pt x="370880" y="1879600"/>
                  </a:lnTo>
                  <a:lnTo>
                    <a:pt x="374282" y="1930400"/>
                  </a:lnTo>
                  <a:lnTo>
                    <a:pt x="376715" y="1981200"/>
                  </a:lnTo>
                  <a:lnTo>
                    <a:pt x="378176" y="2032000"/>
                  </a:lnTo>
                  <a:lnTo>
                    <a:pt x="378664" y="2082800"/>
                  </a:lnTo>
                  <a:lnTo>
                    <a:pt x="378238" y="2133600"/>
                  </a:lnTo>
                  <a:lnTo>
                    <a:pt x="376966" y="2184400"/>
                  </a:lnTo>
                  <a:lnTo>
                    <a:pt x="374855" y="2222500"/>
                  </a:lnTo>
                  <a:lnTo>
                    <a:pt x="371912" y="2273300"/>
                  </a:lnTo>
                  <a:lnTo>
                    <a:pt x="368145" y="2324100"/>
                  </a:lnTo>
                  <a:lnTo>
                    <a:pt x="363559" y="2374900"/>
                  </a:lnTo>
                  <a:lnTo>
                    <a:pt x="358163" y="2413000"/>
                  </a:lnTo>
                  <a:lnTo>
                    <a:pt x="351964" y="2463800"/>
                  </a:lnTo>
                  <a:lnTo>
                    <a:pt x="344968" y="2514600"/>
                  </a:lnTo>
                  <a:lnTo>
                    <a:pt x="337184" y="2552700"/>
                  </a:lnTo>
                  <a:lnTo>
                    <a:pt x="328617" y="2603500"/>
                  </a:lnTo>
                  <a:lnTo>
                    <a:pt x="319276" y="2641600"/>
                  </a:lnTo>
                  <a:lnTo>
                    <a:pt x="309166" y="2692400"/>
                  </a:lnTo>
                  <a:lnTo>
                    <a:pt x="298297" y="2730500"/>
                  </a:lnTo>
                  <a:lnTo>
                    <a:pt x="286674" y="2781300"/>
                  </a:lnTo>
                  <a:lnTo>
                    <a:pt x="274305" y="2819400"/>
                  </a:lnTo>
                  <a:lnTo>
                    <a:pt x="261197" y="2870200"/>
                  </a:lnTo>
                  <a:lnTo>
                    <a:pt x="247357" y="2908300"/>
                  </a:lnTo>
                  <a:lnTo>
                    <a:pt x="232792" y="2959100"/>
                  </a:lnTo>
                  <a:lnTo>
                    <a:pt x="217510" y="2997200"/>
                  </a:lnTo>
                  <a:lnTo>
                    <a:pt x="201518" y="3035300"/>
                  </a:lnTo>
                  <a:lnTo>
                    <a:pt x="184822" y="3086100"/>
                  </a:lnTo>
                  <a:lnTo>
                    <a:pt x="167430" y="3124200"/>
                  </a:lnTo>
                  <a:lnTo>
                    <a:pt x="149348" y="3162300"/>
                  </a:lnTo>
                  <a:lnTo>
                    <a:pt x="130586" y="3213100"/>
                  </a:lnTo>
                  <a:lnTo>
                    <a:pt x="111148" y="3251200"/>
                  </a:lnTo>
                  <a:lnTo>
                    <a:pt x="91043" y="3289300"/>
                  </a:lnTo>
                  <a:lnTo>
                    <a:pt x="70277" y="3327400"/>
                  </a:lnTo>
                  <a:lnTo>
                    <a:pt x="48859" y="3365500"/>
                  </a:lnTo>
                  <a:lnTo>
                    <a:pt x="26794" y="3403600"/>
                  </a:lnTo>
                  <a:lnTo>
                    <a:pt x="4090" y="3454400"/>
                  </a:lnTo>
                  <a:close/>
                </a:path>
                <a:path w="1340485" h="5123815">
                  <a:moveTo>
                    <a:pt x="610696" y="1384300"/>
                  </a:moveTo>
                  <a:lnTo>
                    <a:pt x="461538" y="1384300"/>
                  </a:lnTo>
                  <a:lnTo>
                    <a:pt x="601273" y="1346200"/>
                  </a:lnTo>
                  <a:lnTo>
                    <a:pt x="607777" y="1371600"/>
                  </a:lnTo>
                  <a:lnTo>
                    <a:pt x="610696" y="1384300"/>
                  </a:lnTo>
                  <a:close/>
                </a:path>
                <a:path w="1340485" h="5123815">
                  <a:moveTo>
                    <a:pt x="0" y="4000500"/>
                  </a:moveTo>
                  <a:lnTo>
                    <a:pt x="0" y="3911600"/>
                  </a:lnTo>
                  <a:lnTo>
                    <a:pt x="25514" y="3873500"/>
                  </a:lnTo>
                  <a:lnTo>
                    <a:pt x="52632" y="3835400"/>
                  </a:lnTo>
                  <a:lnTo>
                    <a:pt x="79216" y="3810000"/>
                  </a:lnTo>
                  <a:lnTo>
                    <a:pt x="105261" y="3771900"/>
                  </a:lnTo>
                  <a:lnTo>
                    <a:pt x="130761" y="3733800"/>
                  </a:lnTo>
                  <a:lnTo>
                    <a:pt x="155709" y="3695700"/>
                  </a:lnTo>
                  <a:lnTo>
                    <a:pt x="180100" y="3657600"/>
                  </a:lnTo>
                  <a:lnTo>
                    <a:pt x="203928" y="3619500"/>
                  </a:lnTo>
                  <a:lnTo>
                    <a:pt x="227188" y="3581400"/>
                  </a:lnTo>
                  <a:lnTo>
                    <a:pt x="249872" y="3543300"/>
                  </a:lnTo>
                  <a:lnTo>
                    <a:pt x="271975" y="3505200"/>
                  </a:lnTo>
                  <a:lnTo>
                    <a:pt x="293492" y="3467100"/>
                  </a:lnTo>
                  <a:lnTo>
                    <a:pt x="314416" y="3416300"/>
                  </a:lnTo>
                  <a:lnTo>
                    <a:pt x="334741" y="3378200"/>
                  </a:lnTo>
                  <a:lnTo>
                    <a:pt x="354462" y="3340100"/>
                  </a:lnTo>
                  <a:lnTo>
                    <a:pt x="373572" y="3302000"/>
                  </a:lnTo>
                  <a:lnTo>
                    <a:pt x="392066" y="3263900"/>
                  </a:lnTo>
                  <a:lnTo>
                    <a:pt x="409938" y="3213100"/>
                  </a:lnTo>
                  <a:lnTo>
                    <a:pt x="427181" y="3175000"/>
                  </a:lnTo>
                  <a:lnTo>
                    <a:pt x="443790" y="3136900"/>
                  </a:lnTo>
                  <a:lnTo>
                    <a:pt x="459760" y="3086100"/>
                  </a:lnTo>
                  <a:lnTo>
                    <a:pt x="475083" y="3048000"/>
                  </a:lnTo>
                  <a:lnTo>
                    <a:pt x="489754" y="2997200"/>
                  </a:lnTo>
                  <a:lnTo>
                    <a:pt x="503767" y="2959100"/>
                  </a:lnTo>
                  <a:lnTo>
                    <a:pt x="517116" y="2921000"/>
                  </a:lnTo>
                  <a:lnTo>
                    <a:pt x="529796" y="2870200"/>
                  </a:lnTo>
                  <a:lnTo>
                    <a:pt x="541800" y="2832100"/>
                  </a:lnTo>
                  <a:lnTo>
                    <a:pt x="553122" y="2781300"/>
                  </a:lnTo>
                  <a:lnTo>
                    <a:pt x="563757" y="2743200"/>
                  </a:lnTo>
                  <a:lnTo>
                    <a:pt x="573698" y="2692400"/>
                  </a:lnTo>
                  <a:lnTo>
                    <a:pt x="582940" y="2641600"/>
                  </a:lnTo>
                  <a:lnTo>
                    <a:pt x="591477" y="2603500"/>
                  </a:lnTo>
                  <a:lnTo>
                    <a:pt x="599303" y="2552700"/>
                  </a:lnTo>
                  <a:lnTo>
                    <a:pt x="606411" y="2514600"/>
                  </a:lnTo>
                  <a:lnTo>
                    <a:pt x="612796" y="2463800"/>
                  </a:lnTo>
                  <a:lnTo>
                    <a:pt x="618452" y="2413000"/>
                  </a:lnTo>
                  <a:lnTo>
                    <a:pt x="623374" y="2374900"/>
                  </a:lnTo>
                  <a:lnTo>
                    <a:pt x="627554" y="2324100"/>
                  </a:lnTo>
                  <a:lnTo>
                    <a:pt x="630988" y="2273300"/>
                  </a:lnTo>
                  <a:lnTo>
                    <a:pt x="633669" y="2222500"/>
                  </a:lnTo>
                  <a:lnTo>
                    <a:pt x="635591" y="2184400"/>
                  </a:lnTo>
                  <a:lnTo>
                    <a:pt x="636749" y="2133600"/>
                  </a:lnTo>
                  <a:lnTo>
                    <a:pt x="637136" y="2082800"/>
                  </a:lnTo>
                  <a:lnTo>
                    <a:pt x="636678" y="2032000"/>
                  </a:lnTo>
                  <a:lnTo>
                    <a:pt x="635304" y="1981200"/>
                  </a:lnTo>
                  <a:lnTo>
                    <a:pt x="633016" y="1930400"/>
                  </a:lnTo>
                  <a:lnTo>
                    <a:pt x="629816" y="1879600"/>
                  </a:lnTo>
                  <a:lnTo>
                    <a:pt x="625705" y="1828800"/>
                  </a:lnTo>
                  <a:lnTo>
                    <a:pt x="620685" y="1778000"/>
                  </a:lnTo>
                  <a:lnTo>
                    <a:pt x="614757" y="1714500"/>
                  </a:lnTo>
                  <a:lnTo>
                    <a:pt x="607922" y="1663700"/>
                  </a:lnTo>
                  <a:lnTo>
                    <a:pt x="600183" y="1612900"/>
                  </a:lnTo>
                  <a:lnTo>
                    <a:pt x="591540" y="1562100"/>
                  </a:lnTo>
                  <a:lnTo>
                    <a:pt x="581996" y="1511300"/>
                  </a:lnTo>
                  <a:lnTo>
                    <a:pt x="571551" y="1460500"/>
                  </a:lnTo>
                  <a:lnTo>
                    <a:pt x="560207" y="1409700"/>
                  </a:lnTo>
                  <a:lnTo>
                    <a:pt x="616535" y="1409700"/>
                  </a:lnTo>
                  <a:lnTo>
                    <a:pt x="630277" y="1473200"/>
                  </a:lnTo>
                  <a:lnTo>
                    <a:pt x="640244" y="1524000"/>
                  </a:lnTo>
                  <a:lnTo>
                    <a:pt x="649352" y="1574800"/>
                  </a:lnTo>
                  <a:lnTo>
                    <a:pt x="657601" y="1625600"/>
                  </a:lnTo>
                  <a:lnTo>
                    <a:pt x="664988" y="1676400"/>
                  </a:lnTo>
                  <a:lnTo>
                    <a:pt x="671512" y="1727200"/>
                  </a:lnTo>
                  <a:lnTo>
                    <a:pt x="677172" y="1778000"/>
                  </a:lnTo>
                  <a:lnTo>
                    <a:pt x="681965" y="1828800"/>
                  </a:lnTo>
                  <a:lnTo>
                    <a:pt x="685891" y="1879600"/>
                  </a:lnTo>
                  <a:lnTo>
                    <a:pt x="688947" y="1930400"/>
                  </a:lnTo>
                  <a:lnTo>
                    <a:pt x="691131" y="1981200"/>
                  </a:lnTo>
                  <a:lnTo>
                    <a:pt x="692444" y="2032000"/>
                  </a:lnTo>
                  <a:lnTo>
                    <a:pt x="692881" y="2082800"/>
                  </a:lnTo>
                  <a:lnTo>
                    <a:pt x="692494" y="2133600"/>
                  </a:lnTo>
                  <a:lnTo>
                    <a:pt x="691338" y="2184400"/>
                  </a:lnTo>
                  <a:lnTo>
                    <a:pt x="689417" y="2222500"/>
                  </a:lnTo>
                  <a:lnTo>
                    <a:pt x="686739" y="2273300"/>
                  </a:lnTo>
                  <a:lnTo>
                    <a:pt x="683308" y="2324100"/>
                  </a:lnTo>
                  <a:lnTo>
                    <a:pt x="679131" y="2374900"/>
                  </a:lnTo>
                  <a:lnTo>
                    <a:pt x="674213" y="2413000"/>
                  </a:lnTo>
                  <a:lnTo>
                    <a:pt x="668561" y="2463800"/>
                  </a:lnTo>
                  <a:lnTo>
                    <a:pt x="662180" y="2514600"/>
                  </a:lnTo>
                  <a:lnTo>
                    <a:pt x="655076" y="2565400"/>
                  </a:lnTo>
                  <a:lnTo>
                    <a:pt x="647256" y="2603500"/>
                  </a:lnTo>
                  <a:lnTo>
                    <a:pt x="638724" y="2654300"/>
                  </a:lnTo>
                  <a:lnTo>
                    <a:pt x="629486" y="2692400"/>
                  </a:lnTo>
                  <a:lnTo>
                    <a:pt x="619550" y="2743200"/>
                  </a:lnTo>
                  <a:lnTo>
                    <a:pt x="608919" y="2794000"/>
                  </a:lnTo>
                  <a:lnTo>
                    <a:pt x="597601" y="2832100"/>
                  </a:lnTo>
                  <a:lnTo>
                    <a:pt x="585602" y="2882900"/>
                  </a:lnTo>
                  <a:lnTo>
                    <a:pt x="572926" y="2921000"/>
                  </a:lnTo>
                  <a:lnTo>
                    <a:pt x="559580" y="2971800"/>
                  </a:lnTo>
                  <a:lnTo>
                    <a:pt x="545570" y="3009900"/>
                  </a:lnTo>
                  <a:lnTo>
                    <a:pt x="530901" y="3060700"/>
                  </a:lnTo>
                  <a:lnTo>
                    <a:pt x="515580" y="3098800"/>
                  </a:lnTo>
                  <a:lnTo>
                    <a:pt x="499612" y="3136900"/>
                  </a:lnTo>
                  <a:lnTo>
                    <a:pt x="483003" y="3187700"/>
                  </a:lnTo>
                  <a:lnTo>
                    <a:pt x="465760" y="3225800"/>
                  </a:lnTo>
                  <a:lnTo>
                    <a:pt x="447887" y="3263900"/>
                  </a:lnTo>
                  <a:lnTo>
                    <a:pt x="429391" y="3314700"/>
                  </a:lnTo>
                  <a:lnTo>
                    <a:pt x="410278" y="3352800"/>
                  </a:lnTo>
                  <a:lnTo>
                    <a:pt x="390553" y="3390900"/>
                  </a:lnTo>
                  <a:lnTo>
                    <a:pt x="370222" y="3429000"/>
                  </a:lnTo>
                  <a:lnTo>
                    <a:pt x="349292" y="3479800"/>
                  </a:lnTo>
                  <a:lnTo>
                    <a:pt x="327767" y="3517900"/>
                  </a:lnTo>
                  <a:lnTo>
                    <a:pt x="305655" y="3556000"/>
                  </a:lnTo>
                  <a:lnTo>
                    <a:pt x="282961" y="3594100"/>
                  </a:lnTo>
                  <a:lnTo>
                    <a:pt x="259690" y="3632200"/>
                  </a:lnTo>
                  <a:lnTo>
                    <a:pt x="235848" y="3670300"/>
                  </a:lnTo>
                  <a:lnTo>
                    <a:pt x="211442" y="3708400"/>
                  </a:lnTo>
                  <a:lnTo>
                    <a:pt x="186478" y="3746500"/>
                  </a:lnTo>
                  <a:lnTo>
                    <a:pt x="160960" y="3784600"/>
                  </a:lnTo>
                  <a:lnTo>
                    <a:pt x="134895" y="3822700"/>
                  </a:lnTo>
                  <a:lnTo>
                    <a:pt x="108289" y="3860800"/>
                  </a:lnTo>
                  <a:lnTo>
                    <a:pt x="81148" y="3898900"/>
                  </a:lnTo>
                  <a:lnTo>
                    <a:pt x="53477" y="3924300"/>
                  </a:lnTo>
                  <a:lnTo>
                    <a:pt x="25283" y="3962400"/>
                  </a:lnTo>
                  <a:lnTo>
                    <a:pt x="0" y="4000500"/>
                  </a:lnTo>
                  <a:close/>
                </a:path>
                <a:path w="1340485" h="5123815">
                  <a:moveTo>
                    <a:pt x="1164672" y="3200400"/>
                  </a:moveTo>
                  <a:lnTo>
                    <a:pt x="728744" y="3060700"/>
                  </a:lnTo>
                  <a:lnTo>
                    <a:pt x="898321" y="3060700"/>
                  </a:lnTo>
                  <a:lnTo>
                    <a:pt x="1127880" y="3136900"/>
                  </a:lnTo>
                  <a:lnTo>
                    <a:pt x="1184125" y="3136900"/>
                  </a:lnTo>
                  <a:lnTo>
                    <a:pt x="1173034" y="3175000"/>
                  </a:lnTo>
                  <a:lnTo>
                    <a:pt x="1164672" y="3200400"/>
                  </a:lnTo>
                  <a:close/>
                </a:path>
                <a:path w="1340485" h="5123815">
                  <a:moveTo>
                    <a:pt x="1131225" y="3810000"/>
                  </a:moveTo>
                  <a:lnTo>
                    <a:pt x="1075480" y="3810000"/>
                  </a:lnTo>
                  <a:lnTo>
                    <a:pt x="1075480" y="3644900"/>
                  </a:lnTo>
                  <a:lnTo>
                    <a:pt x="1131225" y="3644900"/>
                  </a:lnTo>
                  <a:lnTo>
                    <a:pt x="1131225" y="3810000"/>
                  </a:lnTo>
                  <a:close/>
                </a:path>
                <a:path w="1340485" h="5123815">
                  <a:moveTo>
                    <a:pt x="1131225" y="4254500"/>
                  </a:moveTo>
                  <a:lnTo>
                    <a:pt x="1075480" y="4254500"/>
                  </a:lnTo>
                  <a:lnTo>
                    <a:pt x="1075480" y="4076700"/>
                  </a:lnTo>
                  <a:lnTo>
                    <a:pt x="1131225" y="4076700"/>
                  </a:lnTo>
                  <a:lnTo>
                    <a:pt x="1131225" y="4254500"/>
                  </a:lnTo>
                  <a:close/>
                </a:path>
                <a:path w="1340485" h="5123815">
                  <a:moveTo>
                    <a:pt x="1131225" y="4689338"/>
                  </a:moveTo>
                  <a:lnTo>
                    <a:pt x="1075480" y="4689338"/>
                  </a:lnTo>
                  <a:lnTo>
                    <a:pt x="1075480" y="4523187"/>
                  </a:lnTo>
                  <a:lnTo>
                    <a:pt x="1131225" y="4523187"/>
                  </a:lnTo>
                  <a:lnTo>
                    <a:pt x="1131225" y="4689338"/>
                  </a:lnTo>
                  <a:close/>
                </a:path>
                <a:path w="1340485" h="5123815">
                  <a:moveTo>
                    <a:pt x="1131225" y="5123742"/>
                  </a:moveTo>
                  <a:lnTo>
                    <a:pt x="1075480" y="5123742"/>
                  </a:lnTo>
                  <a:lnTo>
                    <a:pt x="1075480" y="4957592"/>
                  </a:lnTo>
                  <a:lnTo>
                    <a:pt x="1131225" y="4957592"/>
                  </a:lnTo>
                  <a:lnTo>
                    <a:pt x="1131225" y="512374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709517"/>
              <a:ext cx="963930" cy="1359535"/>
            </a:xfrm>
            <a:custGeom>
              <a:avLst/>
              <a:gdLst/>
              <a:ahLst/>
              <a:cxnLst/>
              <a:rect l="l" t="t" r="r" b="b"/>
              <a:pathLst>
                <a:path w="963930" h="1359535">
                  <a:moveTo>
                    <a:pt x="963422" y="1303401"/>
                  </a:moveTo>
                  <a:lnTo>
                    <a:pt x="0" y="1303401"/>
                  </a:lnTo>
                  <a:lnTo>
                    <a:pt x="0" y="1359090"/>
                  </a:lnTo>
                  <a:lnTo>
                    <a:pt x="963422" y="1359090"/>
                  </a:lnTo>
                  <a:lnTo>
                    <a:pt x="963422" y="1303401"/>
                  </a:lnTo>
                  <a:close/>
                </a:path>
                <a:path w="963930" h="1359535">
                  <a:moveTo>
                    <a:pt x="963422" y="868997"/>
                  </a:moveTo>
                  <a:lnTo>
                    <a:pt x="0" y="868997"/>
                  </a:lnTo>
                  <a:lnTo>
                    <a:pt x="0" y="924687"/>
                  </a:lnTo>
                  <a:lnTo>
                    <a:pt x="963422" y="924687"/>
                  </a:lnTo>
                  <a:lnTo>
                    <a:pt x="963422" y="868997"/>
                  </a:lnTo>
                  <a:close/>
                </a:path>
                <a:path w="963930" h="1359535">
                  <a:moveTo>
                    <a:pt x="963422" y="434403"/>
                  </a:moveTo>
                  <a:lnTo>
                    <a:pt x="0" y="434403"/>
                  </a:lnTo>
                  <a:lnTo>
                    <a:pt x="0" y="490105"/>
                  </a:lnTo>
                  <a:lnTo>
                    <a:pt x="963422" y="490105"/>
                  </a:lnTo>
                  <a:lnTo>
                    <a:pt x="963422" y="434403"/>
                  </a:lnTo>
                  <a:close/>
                </a:path>
                <a:path w="963930" h="1359535">
                  <a:moveTo>
                    <a:pt x="963422" y="0"/>
                  </a:moveTo>
                  <a:lnTo>
                    <a:pt x="0" y="0"/>
                  </a:lnTo>
                  <a:lnTo>
                    <a:pt x="0" y="55702"/>
                  </a:lnTo>
                  <a:lnTo>
                    <a:pt x="963422" y="55702"/>
                  </a:lnTo>
                  <a:lnTo>
                    <a:pt x="963422" y="0"/>
                  </a:lnTo>
                  <a:close/>
                </a:path>
              </a:pathLst>
            </a:custGeom>
            <a:solidFill>
              <a:srgbClr val="D4CFC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/>
          <p:nvPr/>
        </p:nvSpPr>
        <p:spPr>
          <a:xfrm>
            <a:off x="2541537" y="8226317"/>
            <a:ext cx="1471930" cy="1038860"/>
          </a:xfrm>
          <a:custGeom>
            <a:avLst/>
            <a:gdLst/>
            <a:ahLst/>
            <a:cxnLst/>
            <a:rect l="l" t="t" r="r" b="b"/>
            <a:pathLst>
              <a:path w="1471929" h="1038859">
                <a:moveTo>
                  <a:pt x="184266" y="1038589"/>
                </a:moveTo>
                <a:lnTo>
                  <a:pt x="138706" y="1032850"/>
                </a:lnTo>
                <a:lnTo>
                  <a:pt x="96151" y="1016737"/>
                </a:lnTo>
                <a:lnTo>
                  <a:pt x="44870" y="976968"/>
                </a:lnTo>
                <a:lnTo>
                  <a:pt x="1750" y="914022"/>
                </a:lnTo>
                <a:lnTo>
                  <a:pt x="0" y="907892"/>
                </a:lnTo>
                <a:lnTo>
                  <a:pt x="758" y="901845"/>
                </a:lnTo>
                <a:lnTo>
                  <a:pt x="3777" y="896515"/>
                </a:lnTo>
                <a:lnTo>
                  <a:pt x="8808" y="892537"/>
                </a:lnTo>
                <a:lnTo>
                  <a:pt x="14979" y="890955"/>
                </a:lnTo>
                <a:lnTo>
                  <a:pt x="21123" y="891801"/>
                </a:lnTo>
                <a:lnTo>
                  <a:pt x="26550" y="894855"/>
                </a:lnTo>
                <a:lnTo>
                  <a:pt x="30570" y="899895"/>
                </a:lnTo>
                <a:lnTo>
                  <a:pt x="47917" y="929671"/>
                </a:lnTo>
                <a:lnTo>
                  <a:pt x="67221" y="954232"/>
                </a:lnTo>
                <a:lnTo>
                  <a:pt x="88344" y="973772"/>
                </a:lnTo>
                <a:lnTo>
                  <a:pt x="111150" y="988483"/>
                </a:lnTo>
                <a:lnTo>
                  <a:pt x="148108" y="1002246"/>
                </a:lnTo>
                <a:lnTo>
                  <a:pt x="187575" y="1006767"/>
                </a:lnTo>
                <a:lnTo>
                  <a:pt x="228972" y="1003175"/>
                </a:lnTo>
                <a:lnTo>
                  <a:pt x="271720" y="992603"/>
                </a:lnTo>
                <a:lnTo>
                  <a:pt x="317516" y="975008"/>
                </a:lnTo>
                <a:lnTo>
                  <a:pt x="363427" y="951866"/>
                </a:lnTo>
                <a:lnTo>
                  <a:pt x="408809" y="924195"/>
                </a:lnTo>
                <a:lnTo>
                  <a:pt x="453017" y="893017"/>
                </a:lnTo>
                <a:lnTo>
                  <a:pt x="495408" y="859353"/>
                </a:lnTo>
                <a:lnTo>
                  <a:pt x="535337" y="824224"/>
                </a:lnTo>
                <a:lnTo>
                  <a:pt x="572161" y="788649"/>
                </a:lnTo>
                <a:lnTo>
                  <a:pt x="605235" y="753650"/>
                </a:lnTo>
                <a:lnTo>
                  <a:pt x="633916" y="720247"/>
                </a:lnTo>
                <a:lnTo>
                  <a:pt x="657559" y="689462"/>
                </a:lnTo>
                <a:lnTo>
                  <a:pt x="686054" y="647251"/>
                </a:lnTo>
                <a:lnTo>
                  <a:pt x="712157" y="604295"/>
                </a:lnTo>
                <a:lnTo>
                  <a:pt x="736455" y="560953"/>
                </a:lnTo>
                <a:lnTo>
                  <a:pt x="759532" y="517584"/>
                </a:lnTo>
                <a:lnTo>
                  <a:pt x="781976" y="474545"/>
                </a:lnTo>
                <a:lnTo>
                  <a:pt x="804371" y="432196"/>
                </a:lnTo>
                <a:lnTo>
                  <a:pt x="827304" y="390896"/>
                </a:lnTo>
                <a:lnTo>
                  <a:pt x="851360" y="351003"/>
                </a:lnTo>
                <a:lnTo>
                  <a:pt x="877927" y="311483"/>
                </a:lnTo>
                <a:lnTo>
                  <a:pt x="906855" y="274169"/>
                </a:lnTo>
                <a:lnTo>
                  <a:pt x="938739" y="239422"/>
                </a:lnTo>
                <a:lnTo>
                  <a:pt x="974177" y="207600"/>
                </a:lnTo>
                <a:lnTo>
                  <a:pt x="1013764" y="179061"/>
                </a:lnTo>
                <a:lnTo>
                  <a:pt x="1058097" y="154164"/>
                </a:lnTo>
                <a:lnTo>
                  <a:pt x="1107771" y="133268"/>
                </a:lnTo>
                <a:lnTo>
                  <a:pt x="1163384" y="116731"/>
                </a:lnTo>
                <a:lnTo>
                  <a:pt x="1218897" y="105593"/>
                </a:lnTo>
                <a:lnTo>
                  <a:pt x="1275099" y="99587"/>
                </a:lnTo>
                <a:lnTo>
                  <a:pt x="1331246" y="100093"/>
                </a:lnTo>
                <a:lnTo>
                  <a:pt x="1386594" y="108490"/>
                </a:lnTo>
                <a:lnTo>
                  <a:pt x="1358504" y="86127"/>
                </a:lnTo>
                <a:lnTo>
                  <a:pt x="1329284" y="65337"/>
                </a:lnTo>
                <a:lnTo>
                  <a:pt x="1298796" y="46699"/>
                </a:lnTo>
                <a:lnTo>
                  <a:pt x="1266902" y="30792"/>
                </a:lnTo>
                <a:lnTo>
                  <a:pt x="1261645" y="27150"/>
                </a:lnTo>
                <a:lnTo>
                  <a:pt x="1258373" y="21963"/>
                </a:lnTo>
                <a:lnTo>
                  <a:pt x="1257307" y="15892"/>
                </a:lnTo>
                <a:lnTo>
                  <a:pt x="1258667" y="9601"/>
                </a:lnTo>
                <a:lnTo>
                  <a:pt x="1262306" y="4341"/>
                </a:lnTo>
                <a:lnTo>
                  <a:pt x="1267490" y="1066"/>
                </a:lnTo>
                <a:lnTo>
                  <a:pt x="1273555" y="0"/>
                </a:lnTo>
                <a:lnTo>
                  <a:pt x="1279841" y="1361"/>
                </a:lnTo>
                <a:lnTo>
                  <a:pt x="1318040" y="20629"/>
                </a:lnTo>
                <a:lnTo>
                  <a:pt x="1354281" y="43374"/>
                </a:lnTo>
                <a:lnTo>
                  <a:pt x="1388813" y="68657"/>
                </a:lnTo>
                <a:lnTo>
                  <a:pt x="1429645" y="101822"/>
                </a:lnTo>
                <a:lnTo>
                  <a:pt x="1439198" y="109373"/>
                </a:lnTo>
                <a:lnTo>
                  <a:pt x="1466070" y="138326"/>
                </a:lnTo>
                <a:lnTo>
                  <a:pt x="1471584" y="158229"/>
                </a:lnTo>
                <a:lnTo>
                  <a:pt x="1468055" y="163527"/>
                </a:lnTo>
                <a:lnTo>
                  <a:pt x="1460703" y="168824"/>
                </a:lnTo>
                <a:lnTo>
                  <a:pt x="1457762" y="170001"/>
                </a:lnTo>
                <a:lnTo>
                  <a:pt x="1451881" y="170884"/>
                </a:lnTo>
                <a:lnTo>
                  <a:pt x="1446293" y="170590"/>
                </a:lnTo>
                <a:lnTo>
                  <a:pt x="1444823" y="170590"/>
                </a:lnTo>
                <a:lnTo>
                  <a:pt x="1373999" y="190617"/>
                </a:lnTo>
                <a:lnTo>
                  <a:pt x="1334578" y="204914"/>
                </a:lnTo>
                <a:lnTo>
                  <a:pt x="1296315" y="221915"/>
                </a:lnTo>
                <a:lnTo>
                  <a:pt x="1260726" y="241813"/>
                </a:lnTo>
                <a:lnTo>
                  <a:pt x="1254839" y="244053"/>
                </a:lnTo>
                <a:lnTo>
                  <a:pt x="1248705" y="243837"/>
                </a:lnTo>
                <a:lnTo>
                  <a:pt x="1243067" y="241358"/>
                </a:lnTo>
                <a:lnTo>
                  <a:pt x="1238669" y="236810"/>
                </a:lnTo>
                <a:lnTo>
                  <a:pt x="1236432" y="230919"/>
                </a:lnTo>
                <a:lnTo>
                  <a:pt x="1236648" y="224780"/>
                </a:lnTo>
                <a:lnTo>
                  <a:pt x="1281298" y="193579"/>
                </a:lnTo>
                <a:lnTo>
                  <a:pt x="1321711" y="175483"/>
                </a:lnTo>
                <a:lnTo>
                  <a:pt x="1363393" y="160312"/>
                </a:lnTo>
                <a:lnTo>
                  <a:pt x="1404827" y="147928"/>
                </a:lnTo>
                <a:lnTo>
                  <a:pt x="1405415" y="147634"/>
                </a:lnTo>
                <a:lnTo>
                  <a:pt x="1406298" y="147634"/>
                </a:lnTo>
                <a:lnTo>
                  <a:pt x="1406886" y="147339"/>
                </a:lnTo>
                <a:lnTo>
                  <a:pt x="1360705" y="135503"/>
                </a:lnTo>
                <a:lnTo>
                  <a:pt x="1313550" y="130703"/>
                </a:lnTo>
                <a:lnTo>
                  <a:pt x="1265930" y="131849"/>
                </a:lnTo>
                <a:lnTo>
                  <a:pt x="1218352" y="137855"/>
                </a:lnTo>
                <a:lnTo>
                  <a:pt x="1171324" y="147634"/>
                </a:lnTo>
                <a:lnTo>
                  <a:pt x="1119163" y="163165"/>
                </a:lnTo>
                <a:lnTo>
                  <a:pt x="1072585" y="182818"/>
                </a:lnTo>
                <a:lnTo>
                  <a:pt x="1031025" y="206244"/>
                </a:lnTo>
                <a:lnTo>
                  <a:pt x="993918" y="233094"/>
                </a:lnTo>
                <a:lnTo>
                  <a:pt x="960698" y="263022"/>
                </a:lnTo>
                <a:lnTo>
                  <a:pt x="930800" y="295677"/>
                </a:lnTo>
                <a:lnTo>
                  <a:pt x="903659" y="330712"/>
                </a:lnTo>
                <a:lnTo>
                  <a:pt x="878710" y="367779"/>
                </a:lnTo>
                <a:lnTo>
                  <a:pt x="854531" y="407880"/>
                </a:lnTo>
                <a:lnTo>
                  <a:pt x="831454" y="449368"/>
                </a:lnTo>
                <a:lnTo>
                  <a:pt x="808902" y="491890"/>
                </a:lnTo>
                <a:lnTo>
                  <a:pt x="786294" y="535095"/>
                </a:lnTo>
                <a:lnTo>
                  <a:pt x="763052" y="578632"/>
                </a:lnTo>
                <a:lnTo>
                  <a:pt x="738597" y="622147"/>
                </a:lnTo>
                <a:lnTo>
                  <a:pt x="712350" y="665290"/>
                </a:lnTo>
                <a:lnTo>
                  <a:pt x="683732" y="707709"/>
                </a:lnTo>
                <a:lnTo>
                  <a:pt x="659088" y="739778"/>
                </a:lnTo>
                <a:lnTo>
                  <a:pt x="629188" y="774537"/>
                </a:lnTo>
                <a:lnTo>
                  <a:pt x="594703" y="810930"/>
                </a:lnTo>
                <a:lnTo>
                  <a:pt x="556306" y="847905"/>
                </a:lnTo>
                <a:lnTo>
                  <a:pt x="514670" y="884407"/>
                </a:lnTo>
                <a:lnTo>
                  <a:pt x="470467" y="919381"/>
                </a:lnTo>
                <a:lnTo>
                  <a:pt x="424368" y="951773"/>
                </a:lnTo>
                <a:lnTo>
                  <a:pt x="377047" y="980529"/>
                </a:lnTo>
                <a:lnTo>
                  <a:pt x="329175" y="1004595"/>
                </a:lnTo>
                <a:lnTo>
                  <a:pt x="281425" y="1022917"/>
                </a:lnTo>
                <a:lnTo>
                  <a:pt x="232087" y="1034947"/>
                </a:lnTo>
                <a:lnTo>
                  <a:pt x="184266" y="10385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509453" y="800100"/>
            <a:ext cx="8174355" cy="111229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098800" marR="5080" indent="-3086735">
              <a:lnSpc>
                <a:spcPct val="116300"/>
              </a:lnSpc>
              <a:spcBef>
                <a:spcPts val="95"/>
              </a:spcBef>
            </a:pPr>
            <a:r>
              <a:rPr lang="en-US" sz="6600" dirty="0" smtClean="0">
                <a:solidFill>
                  <a:schemeClr val="bg1"/>
                </a:solidFill>
              </a:rPr>
              <a:t>  Introduction</a:t>
            </a:r>
            <a:endParaRPr sz="6000" dirty="0">
              <a:solidFill>
                <a:schemeClr val="bg1"/>
              </a:solidFill>
              <a:latin typeface="Arial Black"/>
              <a:cs typeface="Arial Black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391963" y="2561907"/>
            <a:ext cx="13603690" cy="544501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0" tIns="12700" rIns="0" bIns="0" rtlCol="0">
            <a:spAutoFit/>
          </a:bodyPr>
          <a:lstStyle/>
          <a:p>
            <a:pPr marL="12700" marR="5080" algn="l" rtl="0">
              <a:lnSpc>
                <a:spcPct val="116100"/>
              </a:lnSpc>
              <a:spcBef>
                <a:spcPts val="100"/>
              </a:spcBef>
            </a:pPr>
            <a:endParaRPr lang="en-US" sz="2400" spc="-220" dirty="0" smtClean="0">
              <a:latin typeface="Arial Black"/>
              <a:cs typeface="+mj-cs"/>
            </a:endParaRPr>
          </a:p>
          <a:p>
            <a:pPr marL="355600" marR="5080" indent="-342900" algn="l" rtl="0">
              <a:lnSpc>
                <a:spcPct val="116100"/>
              </a:lnSpc>
              <a:spcBef>
                <a:spcPts val="100"/>
              </a:spcBef>
              <a:buFont typeface="Arial" pitchFamily="34" charset="0"/>
              <a:buChar char="•"/>
            </a:pPr>
            <a:r>
              <a:rPr lang="en-US" sz="2800" dirty="0" smtClean="0">
                <a:latin typeface="Arial Black"/>
                <a:cs typeface="Arial Black"/>
              </a:rPr>
              <a:t>In today's highly interconnected and technology-driven world, precise timing and clock signals are critical   for the functioning of electronic systems.</a:t>
            </a:r>
          </a:p>
          <a:p>
            <a:pPr marL="355600" marR="5080" indent="-342900" algn="l" rtl="0">
              <a:lnSpc>
                <a:spcPct val="116100"/>
              </a:lnSpc>
              <a:spcBef>
                <a:spcPts val="100"/>
              </a:spcBef>
              <a:buFont typeface="Arial" pitchFamily="34" charset="0"/>
              <a:buChar char="•"/>
            </a:pPr>
            <a:endParaRPr lang="en-US" sz="2800" dirty="0" smtClean="0">
              <a:latin typeface="Arial Black"/>
              <a:cs typeface="Arial Black"/>
            </a:endParaRPr>
          </a:p>
          <a:p>
            <a:pPr marL="355600" marR="5080" indent="-342900" algn="l" rtl="0">
              <a:lnSpc>
                <a:spcPct val="116100"/>
              </a:lnSpc>
              <a:spcBef>
                <a:spcPts val="100"/>
              </a:spcBef>
              <a:buFont typeface="Arial" pitchFamily="34" charset="0"/>
              <a:buChar char="•"/>
            </a:pPr>
            <a:r>
              <a:rPr lang="en-US" sz="2800" dirty="0" smtClean="0">
                <a:latin typeface="Arial Black"/>
                <a:cs typeface="Arial Black"/>
              </a:rPr>
              <a:t>    Challenges arise as semiconductor technology advances, introducing new processes, materials, and design constraints.</a:t>
            </a:r>
          </a:p>
          <a:p>
            <a:pPr marL="355600" marR="5080" indent="-342900" algn="l" rtl="0">
              <a:lnSpc>
                <a:spcPct val="116100"/>
              </a:lnSpc>
              <a:spcBef>
                <a:spcPts val="100"/>
              </a:spcBef>
              <a:buFont typeface="Arial" pitchFamily="34" charset="0"/>
              <a:buChar char="•"/>
            </a:pPr>
            <a:endParaRPr lang="en-US" sz="2800" dirty="0" smtClean="0">
              <a:latin typeface="Arial Black"/>
              <a:cs typeface="Arial Black"/>
            </a:endParaRPr>
          </a:p>
          <a:p>
            <a:pPr marL="355600" marR="5080" indent="-342900" algn="l" rtl="0">
              <a:lnSpc>
                <a:spcPct val="116100"/>
              </a:lnSpc>
              <a:spcBef>
                <a:spcPts val="100"/>
              </a:spcBef>
              <a:buFont typeface="Arial" pitchFamily="34" charset="0"/>
              <a:buChar char="•"/>
            </a:pPr>
            <a:r>
              <a:rPr lang="en-US" sz="2800" dirty="0" smtClean="0">
                <a:latin typeface="Arial Black"/>
                <a:cs typeface="Arial Black"/>
              </a:rPr>
              <a:t>    Clock uncertainty, characterized by jitter and skew, can impact the performance and power efficiency of digital systems.</a:t>
            </a:r>
          </a:p>
          <a:p>
            <a:pPr marL="12700" marR="5080" algn="l" rtl="0">
              <a:lnSpc>
                <a:spcPct val="116100"/>
              </a:lnSpc>
              <a:spcBef>
                <a:spcPts val="100"/>
              </a:spcBef>
            </a:pPr>
            <a:endParaRPr sz="2400" dirty="0">
              <a:latin typeface="Arial Black"/>
              <a:cs typeface="Arial Black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86385" y="0"/>
            <a:ext cx="3710304" cy="405765"/>
          </a:xfrm>
          <a:custGeom>
            <a:avLst/>
            <a:gdLst/>
            <a:ahLst/>
            <a:cxnLst/>
            <a:rect l="l" t="t" r="r" b="b"/>
            <a:pathLst>
              <a:path w="3710304" h="405765">
                <a:moveTo>
                  <a:pt x="3709690" y="405202"/>
                </a:moveTo>
                <a:lnTo>
                  <a:pt x="0" y="405202"/>
                </a:lnTo>
                <a:lnTo>
                  <a:pt x="0" y="0"/>
                </a:lnTo>
                <a:lnTo>
                  <a:pt x="3709690" y="0"/>
                </a:lnTo>
                <a:lnTo>
                  <a:pt x="3709690" y="405202"/>
                </a:lnTo>
                <a:close/>
              </a:path>
            </a:pathLst>
          </a:custGeom>
          <a:solidFill>
            <a:srgbClr val="65A6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8"/>
          <p:cNvSpPr/>
          <p:nvPr/>
        </p:nvSpPr>
        <p:spPr>
          <a:xfrm>
            <a:off x="15264991" y="5143500"/>
            <a:ext cx="3023009" cy="47647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EFE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6808135" y="2646718"/>
            <a:ext cx="1480185" cy="7640320"/>
          </a:xfrm>
          <a:custGeom>
            <a:avLst/>
            <a:gdLst/>
            <a:ahLst/>
            <a:cxnLst/>
            <a:rect l="l" t="t" r="r" b="b"/>
            <a:pathLst>
              <a:path w="1480184" h="7640320">
                <a:moveTo>
                  <a:pt x="0" y="7640268"/>
                </a:moveTo>
                <a:lnTo>
                  <a:pt x="0" y="0"/>
                </a:lnTo>
                <a:lnTo>
                  <a:pt x="1479857" y="0"/>
                </a:lnTo>
                <a:lnTo>
                  <a:pt x="1479857" y="7640268"/>
                </a:lnTo>
                <a:lnTo>
                  <a:pt x="0" y="7640268"/>
                </a:lnTo>
                <a:close/>
              </a:path>
            </a:pathLst>
          </a:custGeom>
          <a:solidFill>
            <a:srgbClr val="65A6B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297504" y="8611804"/>
            <a:ext cx="1467485" cy="1295400"/>
            <a:chOff x="297504" y="8611804"/>
            <a:chExt cx="1467485" cy="1295400"/>
          </a:xfrm>
        </p:grpSpPr>
        <p:sp>
          <p:nvSpPr>
            <p:cNvPr id="5" name="object 5"/>
            <p:cNvSpPr/>
            <p:nvPr/>
          </p:nvSpPr>
          <p:spPr>
            <a:xfrm>
              <a:off x="297504" y="8611804"/>
              <a:ext cx="1467485" cy="1295400"/>
            </a:xfrm>
            <a:custGeom>
              <a:avLst/>
              <a:gdLst/>
              <a:ahLst/>
              <a:cxnLst/>
              <a:rect l="l" t="t" r="r" b="b"/>
              <a:pathLst>
                <a:path w="1467485" h="1295400">
                  <a:moveTo>
                    <a:pt x="774808" y="594023"/>
                  </a:moveTo>
                  <a:lnTo>
                    <a:pt x="770017" y="590329"/>
                  </a:lnTo>
                  <a:lnTo>
                    <a:pt x="764838" y="587384"/>
                  </a:lnTo>
                  <a:lnTo>
                    <a:pt x="759299" y="585173"/>
                  </a:lnTo>
                  <a:lnTo>
                    <a:pt x="992807" y="181156"/>
                  </a:lnTo>
                  <a:lnTo>
                    <a:pt x="975472" y="165506"/>
                  </a:lnTo>
                  <a:lnTo>
                    <a:pt x="962192" y="146192"/>
                  </a:lnTo>
                  <a:lnTo>
                    <a:pt x="953692" y="123974"/>
                  </a:lnTo>
                  <a:lnTo>
                    <a:pt x="950697" y="99612"/>
                  </a:lnTo>
                  <a:lnTo>
                    <a:pt x="958483" y="60854"/>
                  </a:lnTo>
                  <a:lnTo>
                    <a:pt x="979742" y="29189"/>
                  </a:lnTo>
                  <a:lnTo>
                    <a:pt x="1011324" y="7833"/>
                  </a:lnTo>
                  <a:lnTo>
                    <a:pt x="1050080" y="0"/>
                  </a:lnTo>
                  <a:lnTo>
                    <a:pt x="1089054" y="7833"/>
                  </a:lnTo>
                  <a:lnTo>
                    <a:pt x="1120752" y="29189"/>
                  </a:lnTo>
                  <a:lnTo>
                    <a:pt x="1142056" y="60854"/>
                  </a:lnTo>
                  <a:lnTo>
                    <a:pt x="1149850" y="99612"/>
                  </a:lnTo>
                  <a:lnTo>
                    <a:pt x="1142056" y="138371"/>
                  </a:lnTo>
                  <a:lnTo>
                    <a:pt x="1120752" y="170036"/>
                  </a:lnTo>
                  <a:lnTo>
                    <a:pt x="1091112" y="190006"/>
                  </a:lnTo>
                  <a:lnTo>
                    <a:pt x="1008330" y="190006"/>
                  </a:lnTo>
                  <a:lnTo>
                    <a:pt x="774808" y="594023"/>
                  </a:lnTo>
                  <a:close/>
                </a:path>
                <a:path w="1467485" h="1295400">
                  <a:moveTo>
                    <a:pt x="1050080" y="199226"/>
                  </a:moveTo>
                  <a:lnTo>
                    <a:pt x="1039142" y="198616"/>
                  </a:lnTo>
                  <a:lnTo>
                    <a:pt x="1028514" y="196830"/>
                  </a:lnTo>
                  <a:lnTo>
                    <a:pt x="1018232" y="193937"/>
                  </a:lnTo>
                  <a:lnTo>
                    <a:pt x="1008330" y="190006"/>
                  </a:lnTo>
                  <a:lnTo>
                    <a:pt x="1091112" y="190006"/>
                  </a:lnTo>
                  <a:lnTo>
                    <a:pt x="1089054" y="191393"/>
                  </a:lnTo>
                  <a:lnTo>
                    <a:pt x="1050080" y="199226"/>
                  </a:lnTo>
                  <a:close/>
                </a:path>
                <a:path w="1467485" h="1295400">
                  <a:moveTo>
                    <a:pt x="1367101" y="747133"/>
                  </a:moveTo>
                  <a:lnTo>
                    <a:pt x="1330219" y="740118"/>
                  </a:lnTo>
                  <a:lnTo>
                    <a:pt x="1299535" y="720895"/>
                  </a:lnTo>
                  <a:lnTo>
                    <a:pt x="1277785" y="692193"/>
                  </a:lnTo>
                  <a:lnTo>
                    <a:pt x="1267705" y="656742"/>
                  </a:lnTo>
                  <a:lnTo>
                    <a:pt x="800315" y="656742"/>
                  </a:lnTo>
                  <a:lnTo>
                    <a:pt x="800675" y="653797"/>
                  </a:lnTo>
                  <a:lnTo>
                    <a:pt x="801049" y="650464"/>
                  </a:lnTo>
                  <a:lnTo>
                    <a:pt x="801049" y="644561"/>
                  </a:lnTo>
                  <a:lnTo>
                    <a:pt x="800315" y="638669"/>
                  </a:lnTo>
                  <a:lnTo>
                    <a:pt x="1267705" y="638669"/>
                  </a:lnTo>
                  <a:lnTo>
                    <a:pt x="1277785" y="603003"/>
                  </a:lnTo>
                  <a:lnTo>
                    <a:pt x="1299535" y="574190"/>
                  </a:lnTo>
                  <a:lnTo>
                    <a:pt x="1330219" y="554925"/>
                  </a:lnTo>
                  <a:lnTo>
                    <a:pt x="1367101" y="547905"/>
                  </a:lnTo>
                  <a:lnTo>
                    <a:pt x="1405915" y="555738"/>
                  </a:lnTo>
                  <a:lnTo>
                    <a:pt x="1437626" y="577095"/>
                  </a:lnTo>
                  <a:lnTo>
                    <a:pt x="1459013" y="608760"/>
                  </a:lnTo>
                  <a:lnTo>
                    <a:pt x="1466857" y="647519"/>
                  </a:lnTo>
                  <a:lnTo>
                    <a:pt x="1459013" y="686278"/>
                  </a:lnTo>
                  <a:lnTo>
                    <a:pt x="1437626" y="717943"/>
                  </a:lnTo>
                  <a:lnTo>
                    <a:pt x="1405915" y="739300"/>
                  </a:lnTo>
                  <a:lnTo>
                    <a:pt x="1367101" y="747133"/>
                  </a:lnTo>
                  <a:close/>
                </a:path>
                <a:path w="1467485" h="1295400">
                  <a:moveTo>
                    <a:pt x="1050080" y="1295038"/>
                  </a:moveTo>
                  <a:lnTo>
                    <a:pt x="1011324" y="1287205"/>
                  </a:lnTo>
                  <a:lnTo>
                    <a:pt x="979742" y="1265848"/>
                  </a:lnTo>
                  <a:lnTo>
                    <a:pt x="958483" y="1234183"/>
                  </a:lnTo>
                  <a:lnTo>
                    <a:pt x="950697" y="1195424"/>
                  </a:lnTo>
                  <a:lnTo>
                    <a:pt x="953692" y="1171120"/>
                  </a:lnTo>
                  <a:lnTo>
                    <a:pt x="962192" y="1149028"/>
                  </a:lnTo>
                  <a:lnTo>
                    <a:pt x="975472" y="1129842"/>
                  </a:lnTo>
                  <a:lnTo>
                    <a:pt x="992807" y="1114256"/>
                  </a:lnTo>
                  <a:lnTo>
                    <a:pt x="759299" y="709867"/>
                  </a:lnTo>
                  <a:lnTo>
                    <a:pt x="764838" y="707655"/>
                  </a:lnTo>
                  <a:lnTo>
                    <a:pt x="770017" y="704710"/>
                  </a:lnTo>
                  <a:lnTo>
                    <a:pt x="774808" y="701018"/>
                  </a:lnTo>
                  <a:lnTo>
                    <a:pt x="1008330" y="1105033"/>
                  </a:lnTo>
                  <a:lnTo>
                    <a:pt x="1090676" y="1105033"/>
                  </a:lnTo>
                  <a:lnTo>
                    <a:pt x="1120752" y="1125180"/>
                  </a:lnTo>
                  <a:lnTo>
                    <a:pt x="1142056" y="1156722"/>
                  </a:lnTo>
                  <a:lnTo>
                    <a:pt x="1149850" y="1195424"/>
                  </a:lnTo>
                  <a:lnTo>
                    <a:pt x="1142056" y="1234183"/>
                  </a:lnTo>
                  <a:lnTo>
                    <a:pt x="1120752" y="1265848"/>
                  </a:lnTo>
                  <a:lnTo>
                    <a:pt x="1089054" y="1287205"/>
                  </a:lnTo>
                  <a:lnTo>
                    <a:pt x="1050080" y="1295038"/>
                  </a:lnTo>
                  <a:close/>
                </a:path>
                <a:path w="1467485" h="1295400">
                  <a:moveTo>
                    <a:pt x="1090676" y="1105033"/>
                  </a:moveTo>
                  <a:lnTo>
                    <a:pt x="1008330" y="1105033"/>
                  </a:lnTo>
                  <a:lnTo>
                    <a:pt x="1018232" y="1101158"/>
                  </a:lnTo>
                  <a:lnTo>
                    <a:pt x="1028514" y="1098387"/>
                  </a:lnTo>
                  <a:lnTo>
                    <a:pt x="1039142" y="1096724"/>
                  </a:lnTo>
                  <a:lnTo>
                    <a:pt x="1050080" y="1096170"/>
                  </a:lnTo>
                  <a:lnTo>
                    <a:pt x="1089054" y="1103947"/>
                  </a:lnTo>
                  <a:lnTo>
                    <a:pt x="1090676" y="1105033"/>
                  </a:lnTo>
                  <a:close/>
                </a:path>
                <a:path w="1467485" h="1295400">
                  <a:moveTo>
                    <a:pt x="416782" y="199226"/>
                  </a:moveTo>
                  <a:lnTo>
                    <a:pt x="377813" y="191393"/>
                  </a:lnTo>
                  <a:lnTo>
                    <a:pt x="346118" y="170036"/>
                  </a:lnTo>
                  <a:lnTo>
                    <a:pt x="324815" y="138371"/>
                  </a:lnTo>
                  <a:lnTo>
                    <a:pt x="317021" y="99612"/>
                  </a:lnTo>
                  <a:lnTo>
                    <a:pt x="324815" y="60854"/>
                  </a:lnTo>
                  <a:lnTo>
                    <a:pt x="346118" y="29189"/>
                  </a:lnTo>
                  <a:lnTo>
                    <a:pt x="377813" y="7833"/>
                  </a:lnTo>
                  <a:lnTo>
                    <a:pt x="416782" y="0"/>
                  </a:lnTo>
                  <a:lnTo>
                    <a:pt x="455536" y="7833"/>
                  </a:lnTo>
                  <a:lnTo>
                    <a:pt x="487121" y="29189"/>
                  </a:lnTo>
                  <a:lnTo>
                    <a:pt x="508384" y="60854"/>
                  </a:lnTo>
                  <a:lnTo>
                    <a:pt x="516172" y="99612"/>
                  </a:lnTo>
                  <a:lnTo>
                    <a:pt x="513177" y="123974"/>
                  </a:lnTo>
                  <a:lnTo>
                    <a:pt x="504674" y="146192"/>
                  </a:lnTo>
                  <a:lnTo>
                    <a:pt x="491391" y="165506"/>
                  </a:lnTo>
                  <a:lnTo>
                    <a:pt x="474053" y="181156"/>
                  </a:lnTo>
                  <a:lnTo>
                    <a:pt x="479168" y="190006"/>
                  </a:lnTo>
                  <a:lnTo>
                    <a:pt x="458537" y="190006"/>
                  </a:lnTo>
                  <a:lnTo>
                    <a:pt x="448634" y="193937"/>
                  </a:lnTo>
                  <a:lnTo>
                    <a:pt x="438351" y="196830"/>
                  </a:lnTo>
                  <a:lnTo>
                    <a:pt x="427722" y="198616"/>
                  </a:lnTo>
                  <a:lnTo>
                    <a:pt x="416782" y="199226"/>
                  </a:lnTo>
                  <a:close/>
                </a:path>
                <a:path w="1467485" h="1295400">
                  <a:moveTo>
                    <a:pt x="692048" y="594023"/>
                  </a:moveTo>
                  <a:lnTo>
                    <a:pt x="458537" y="190006"/>
                  </a:lnTo>
                  <a:lnTo>
                    <a:pt x="479168" y="190006"/>
                  </a:lnTo>
                  <a:lnTo>
                    <a:pt x="707569" y="585173"/>
                  </a:lnTo>
                  <a:lnTo>
                    <a:pt x="702029" y="587384"/>
                  </a:lnTo>
                  <a:lnTo>
                    <a:pt x="696853" y="590329"/>
                  </a:lnTo>
                  <a:lnTo>
                    <a:pt x="692048" y="594023"/>
                  </a:lnTo>
                  <a:close/>
                </a:path>
                <a:path w="1467485" h="1295400">
                  <a:moveTo>
                    <a:pt x="99761" y="747133"/>
                  </a:moveTo>
                  <a:lnTo>
                    <a:pt x="60949" y="739300"/>
                  </a:lnTo>
                  <a:lnTo>
                    <a:pt x="29236" y="717943"/>
                  </a:lnTo>
                  <a:lnTo>
                    <a:pt x="7846" y="686278"/>
                  </a:lnTo>
                  <a:lnTo>
                    <a:pt x="0" y="647519"/>
                  </a:lnTo>
                  <a:lnTo>
                    <a:pt x="7846" y="608760"/>
                  </a:lnTo>
                  <a:lnTo>
                    <a:pt x="29236" y="577095"/>
                  </a:lnTo>
                  <a:lnTo>
                    <a:pt x="60949" y="555738"/>
                  </a:lnTo>
                  <a:lnTo>
                    <a:pt x="99761" y="547905"/>
                  </a:lnTo>
                  <a:lnTo>
                    <a:pt x="136648" y="554925"/>
                  </a:lnTo>
                  <a:lnTo>
                    <a:pt x="167332" y="574190"/>
                  </a:lnTo>
                  <a:lnTo>
                    <a:pt x="189079" y="603003"/>
                  </a:lnTo>
                  <a:lnTo>
                    <a:pt x="199152" y="638669"/>
                  </a:lnTo>
                  <a:lnTo>
                    <a:pt x="666558" y="638669"/>
                  </a:lnTo>
                  <a:lnTo>
                    <a:pt x="665815" y="644561"/>
                  </a:lnTo>
                  <a:lnTo>
                    <a:pt x="665815" y="650464"/>
                  </a:lnTo>
                  <a:lnTo>
                    <a:pt x="666186" y="653797"/>
                  </a:lnTo>
                  <a:lnTo>
                    <a:pt x="666558" y="656742"/>
                  </a:lnTo>
                  <a:lnTo>
                    <a:pt x="199152" y="656742"/>
                  </a:lnTo>
                  <a:lnTo>
                    <a:pt x="189079" y="692193"/>
                  </a:lnTo>
                  <a:lnTo>
                    <a:pt x="167332" y="720895"/>
                  </a:lnTo>
                  <a:lnTo>
                    <a:pt x="136648" y="740118"/>
                  </a:lnTo>
                  <a:lnTo>
                    <a:pt x="99761" y="747133"/>
                  </a:lnTo>
                  <a:close/>
                </a:path>
                <a:path w="1467485" h="1295400">
                  <a:moveTo>
                    <a:pt x="479379" y="1105033"/>
                  </a:moveTo>
                  <a:lnTo>
                    <a:pt x="458537" y="1105033"/>
                  </a:lnTo>
                  <a:lnTo>
                    <a:pt x="692048" y="701018"/>
                  </a:lnTo>
                  <a:lnTo>
                    <a:pt x="696853" y="704710"/>
                  </a:lnTo>
                  <a:lnTo>
                    <a:pt x="702029" y="707655"/>
                  </a:lnTo>
                  <a:lnTo>
                    <a:pt x="707569" y="709867"/>
                  </a:lnTo>
                  <a:lnTo>
                    <a:pt x="479379" y="1105033"/>
                  </a:lnTo>
                  <a:close/>
                </a:path>
                <a:path w="1467485" h="1295400">
                  <a:moveTo>
                    <a:pt x="416782" y="1295038"/>
                  </a:moveTo>
                  <a:lnTo>
                    <a:pt x="377813" y="1287205"/>
                  </a:lnTo>
                  <a:lnTo>
                    <a:pt x="346118" y="1265848"/>
                  </a:lnTo>
                  <a:lnTo>
                    <a:pt x="324815" y="1234183"/>
                  </a:lnTo>
                  <a:lnTo>
                    <a:pt x="317021" y="1195424"/>
                  </a:lnTo>
                  <a:lnTo>
                    <a:pt x="324815" y="1156722"/>
                  </a:lnTo>
                  <a:lnTo>
                    <a:pt x="346118" y="1125180"/>
                  </a:lnTo>
                  <a:lnTo>
                    <a:pt x="377813" y="1103947"/>
                  </a:lnTo>
                  <a:lnTo>
                    <a:pt x="416782" y="1096170"/>
                  </a:lnTo>
                  <a:lnTo>
                    <a:pt x="427722" y="1096724"/>
                  </a:lnTo>
                  <a:lnTo>
                    <a:pt x="438351" y="1098387"/>
                  </a:lnTo>
                  <a:lnTo>
                    <a:pt x="448634" y="1101158"/>
                  </a:lnTo>
                  <a:lnTo>
                    <a:pt x="458537" y="1105033"/>
                  </a:lnTo>
                  <a:lnTo>
                    <a:pt x="479379" y="1105033"/>
                  </a:lnTo>
                  <a:lnTo>
                    <a:pt x="474053" y="1114256"/>
                  </a:lnTo>
                  <a:lnTo>
                    <a:pt x="491391" y="1129842"/>
                  </a:lnTo>
                  <a:lnTo>
                    <a:pt x="504674" y="1149028"/>
                  </a:lnTo>
                  <a:lnTo>
                    <a:pt x="513177" y="1171120"/>
                  </a:lnTo>
                  <a:lnTo>
                    <a:pt x="516172" y="1195424"/>
                  </a:lnTo>
                  <a:lnTo>
                    <a:pt x="508384" y="1234183"/>
                  </a:lnTo>
                  <a:lnTo>
                    <a:pt x="487121" y="1265848"/>
                  </a:lnTo>
                  <a:lnTo>
                    <a:pt x="455536" y="1287205"/>
                  </a:lnTo>
                  <a:lnTo>
                    <a:pt x="416782" y="1295038"/>
                  </a:lnTo>
                  <a:close/>
                </a:path>
              </a:pathLst>
            </a:custGeom>
            <a:solidFill>
              <a:srgbClr val="65A6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15261" y="8795548"/>
              <a:ext cx="832485" cy="929005"/>
            </a:xfrm>
            <a:custGeom>
              <a:avLst/>
              <a:gdLst/>
              <a:ahLst/>
              <a:cxnLst/>
              <a:rect l="l" t="t" r="r" b="b"/>
              <a:pathLst>
                <a:path w="832485" h="929004">
                  <a:moveTo>
                    <a:pt x="406807" y="396990"/>
                  </a:moveTo>
                  <a:lnTo>
                    <a:pt x="406807" y="198868"/>
                  </a:lnTo>
                  <a:lnTo>
                    <a:pt x="371095" y="188802"/>
                  </a:lnTo>
                  <a:lnTo>
                    <a:pt x="342240" y="167082"/>
                  </a:lnTo>
                  <a:lnTo>
                    <a:pt x="322945" y="136442"/>
                  </a:lnTo>
                  <a:lnTo>
                    <a:pt x="315913" y="99613"/>
                  </a:lnTo>
                  <a:lnTo>
                    <a:pt x="323759" y="60852"/>
                  </a:lnTo>
                  <a:lnTo>
                    <a:pt x="345150" y="29187"/>
                  </a:lnTo>
                  <a:lnTo>
                    <a:pt x="376863" y="7832"/>
                  </a:lnTo>
                  <a:lnTo>
                    <a:pt x="415675" y="0"/>
                  </a:lnTo>
                  <a:lnTo>
                    <a:pt x="454489" y="7832"/>
                  </a:lnTo>
                  <a:lnTo>
                    <a:pt x="486200" y="29187"/>
                  </a:lnTo>
                  <a:lnTo>
                    <a:pt x="507587" y="60852"/>
                  </a:lnTo>
                  <a:lnTo>
                    <a:pt x="515431" y="99613"/>
                  </a:lnTo>
                  <a:lnTo>
                    <a:pt x="508401" y="136442"/>
                  </a:lnTo>
                  <a:lnTo>
                    <a:pt x="489110" y="167082"/>
                  </a:lnTo>
                  <a:lnTo>
                    <a:pt x="460255" y="188802"/>
                  </a:lnTo>
                  <a:lnTo>
                    <a:pt x="424537" y="198868"/>
                  </a:lnTo>
                  <a:lnTo>
                    <a:pt x="424537" y="396254"/>
                  </a:lnTo>
                  <a:lnTo>
                    <a:pt x="412719" y="396254"/>
                  </a:lnTo>
                  <a:lnTo>
                    <a:pt x="406807" y="396990"/>
                  </a:lnTo>
                  <a:close/>
                </a:path>
                <a:path w="832485" h="929004">
                  <a:moveTo>
                    <a:pt x="99761" y="381501"/>
                  </a:moveTo>
                  <a:lnTo>
                    <a:pt x="60949" y="373665"/>
                  </a:lnTo>
                  <a:lnTo>
                    <a:pt x="29237" y="352302"/>
                  </a:lnTo>
                  <a:lnTo>
                    <a:pt x="7846" y="320631"/>
                  </a:lnTo>
                  <a:lnTo>
                    <a:pt x="0" y="281871"/>
                  </a:lnTo>
                  <a:lnTo>
                    <a:pt x="7846" y="243119"/>
                  </a:lnTo>
                  <a:lnTo>
                    <a:pt x="29237" y="211453"/>
                  </a:lnTo>
                  <a:lnTo>
                    <a:pt x="60949" y="190093"/>
                  </a:lnTo>
                  <a:lnTo>
                    <a:pt x="99761" y="182257"/>
                  </a:lnTo>
                  <a:lnTo>
                    <a:pt x="138577" y="190093"/>
                  </a:lnTo>
                  <a:lnTo>
                    <a:pt x="170289" y="211453"/>
                  </a:lnTo>
                  <a:lnTo>
                    <a:pt x="191678" y="243119"/>
                  </a:lnTo>
                  <a:lnTo>
                    <a:pt x="199523" y="281871"/>
                  </a:lnTo>
                  <a:lnTo>
                    <a:pt x="198912" y="292853"/>
                  </a:lnTo>
                  <a:lnTo>
                    <a:pt x="197124" y="303555"/>
                  </a:lnTo>
                  <a:lnTo>
                    <a:pt x="194227" y="313841"/>
                  </a:lnTo>
                  <a:lnTo>
                    <a:pt x="190290" y="323577"/>
                  </a:lnTo>
                  <a:lnTo>
                    <a:pt x="217105" y="339065"/>
                  </a:lnTo>
                  <a:lnTo>
                    <a:pt x="181422" y="339065"/>
                  </a:lnTo>
                  <a:lnTo>
                    <a:pt x="165752" y="356434"/>
                  </a:lnTo>
                  <a:lnTo>
                    <a:pt x="146410" y="369828"/>
                  </a:lnTo>
                  <a:lnTo>
                    <a:pt x="124159" y="378450"/>
                  </a:lnTo>
                  <a:lnTo>
                    <a:pt x="99761" y="381501"/>
                  </a:lnTo>
                  <a:close/>
                </a:path>
                <a:path w="832485" h="929004">
                  <a:moveTo>
                    <a:pt x="478113" y="438320"/>
                  </a:moveTo>
                  <a:lnTo>
                    <a:pt x="475897" y="432417"/>
                  </a:lnTo>
                  <a:lnTo>
                    <a:pt x="472948" y="427242"/>
                  </a:lnTo>
                  <a:lnTo>
                    <a:pt x="469251" y="422814"/>
                  </a:lnTo>
                  <a:lnTo>
                    <a:pt x="641069" y="323577"/>
                  </a:lnTo>
                  <a:lnTo>
                    <a:pt x="637129" y="313841"/>
                  </a:lnTo>
                  <a:lnTo>
                    <a:pt x="634226" y="303555"/>
                  </a:lnTo>
                  <a:lnTo>
                    <a:pt x="632432" y="292853"/>
                  </a:lnTo>
                  <a:lnTo>
                    <a:pt x="631818" y="281871"/>
                  </a:lnTo>
                  <a:lnTo>
                    <a:pt x="639665" y="243119"/>
                  </a:lnTo>
                  <a:lnTo>
                    <a:pt x="661057" y="211453"/>
                  </a:lnTo>
                  <a:lnTo>
                    <a:pt x="692773" y="190093"/>
                  </a:lnTo>
                  <a:lnTo>
                    <a:pt x="731589" y="182257"/>
                  </a:lnTo>
                  <a:lnTo>
                    <a:pt x="770403" y="190093"/>
                  </a:lnTo>
                  <a:lnTo>
                    <a:pt x="802114" y="211453"/>
                  </a:lnTo>
                  <a:lnTo>
                    <a:pt x="823501" y="243119"/>
                  </a:lnTo>
                  <a:lnTo>
                    <a:pt x="831345" y="281871"/>
                  </a:lnTo>
                  <a:lnTo>
                    <a:pt x="823501" y="320631"/>
                  </a:lnTo>
                  <a:lnTo>
                    <a:pt x="811053" y="339065"/>
                  </a:lnTo>
                  <a:lnTo>
                    <a:pt x="649931" y="339065"/>
                  </a:lnTo>
                  <a:lnTo>
                    <a:pt x="478113" y="438320"/>
                  </a:lnTo>
                  <a:close/>
                </a:path>
                <a:path w="832485" h="929004">
                  <a:moveTo>
                    <a:pt x="353235" y="438320"/>
                  </a:moveTo>
                  <a:lnTo>
                    <a:pt x="181422" y="339065"/>
                  </a:lnTo>
                  <a:lnTo>
                    <a:pt x="217105" y="339065"/>
                  </a:lnTo>
                  <a:lnTo>
                    <a:pt x="362103" y="422814"/>
                  </a:lnTo>
                  <a:lnTo>
                    <a:pt x="358404" y="427242"/>
                  </a:lnTo>
                  <a:lnTo>
                    <a:pt x="355449" y="432417"/>
                  </a:lnTo>
                  <a:lnTo>
                    <a:pt x="353235" y="438320"/>
                  </a:lnTo>
                  <a:close/>
                </a:path>
                <a:path w="832485" h="929004">
                  <a:moveTo>
                    <a:pt x="731589" y="381501"/>
                  </a:moveTo>
                  <a:lnTo>
                    <a:pt x="707191" y="378450"/>
                  </a:lnTo>
                  <a:lnTo>
                    <a:pt x="684939" y="369828"/>
                  </a:lnTo>
                  <a:lnTo>
                    <a:pt x="665597" y="356434"/>
                  </a:lnTo>
                  <a:lnTo>
                    <a:pt x="649931" y="339065"/>
                  </a:lnTo>
                  <a:lnTo>
                    <a:pt x="811053" y="339065"/>
                  </a:lnTo>
                  <a:lnTo>
                    <a:pt x="802114" y="352302"/>
                  </a:lnTo>
                  <a:lnTo>
                    <a:pt x="770403" y="373665"/>
                  </a:lnTo>
                  <a:lnTo>
                    <a:pt x="731589" y="381501"/>
                  </a:lnTo>
                  <a:close/>
                </a:path>
                <a:path w="832485" h="929004">
                  <a:moveTo>
                    <a:pt x="424537" y="396990"/>
                  </a:moveTo>
                  <a:lnTo>
                    <a:pt x="418624" y="396254"/>
                  </a:lnTo>
                  <a:lnTo>
                    <a:pt x="424537" y="396254"/>
                  </a:lnTo>
                  <a:lnTo>
                    <a:pt x="424537" y="396990"/>
                  </a:lnTo>
                  <a:close/>
                </a:path>
                <a:path w="832485" h="929004">
                  <a:moveTo>
                    <a:pt x="217199" y="588486"/>
                  </a:moveTo>
                  <a:lnTo>
                    <a:pt x="181422" y="588486"/>
                  </a:lnTo>
                  <a:lnTo>
                    <a:pt x="353235" y="489605"/>
                  </a:lnTo>
                  <a:lnTo>
                    <a:pt x="355449" y="495136"/>
                  </a:lnTo>
                  <a:lnTo>
                    <a:pt x="358404" y="500308"/>
                  </a:lnTo>
                  <a:lnTo>
                    <a:pt x="362103" y="505091"/>
                  </a:lnTo>
                  <a:lnTo>
                    <a:pt x="217199" y="588486"/>
                  </a:lnTo>
                  <a:close/>
                </a:path>
                <a:path w="832485" h="929004">
                  <a:moveTo>
                    <a:pt x="732323" y="746024"/>
                  </a:moveTo>
                  <a:lnTo>
                    <a:pt x="693509" y="738191"/>
                  </a:lnTo>
                  <a:lnTo>
                    <a:pt x="661798" y="716834"/>
                  </a:lnTo>
                  <a:lnTo>
                    <a:pt x="640411" y="685169"/>
                  </a:lnTo>
                  <a:lnTo>
                    <a:pt x="632567" y="646410"/>
                  </a:lnTo>
                  <a:lnTo>
                    <a:pt x="633178" y="635435"/>
                  </a:lnTo>
                  <a:lnTo>
                    <a:pt x="634967" y="624735"/>
                  </a:lnTo>
                  <a:lnTo>
                    <a:pt x="637865" y="614450"/>
                  </a:lnTo>
                  <a:lnTo>
                    <a:pt x="641803" y="604720"/>
                  </a:lnTo>
                  <a:lnTo>
                    <a:pt x="469251" y="505091"/>
                  </a:lnTo>
                  <a:lnTo>
                    <a:pt x="472948" y="500308"/>
                  </a:lnTo>
                  <a:lnTo>
                    <a:pt x="475897" y="495136"/>
                  </a:lnTo>
                  <a:lnTo>
                    <a:pt x="478113" y="489605"/>
                  </a:lnTo>
                  <a:lnTo>
                    <a:pt x="651039" y="589219"/>
                  </a:lnTo>
                  <a:lnTo>
                    <a:pt x="811794" y="589219"/>
                  </a:lnTo>
                  <a:lnTo>
                    <a:pt x="824247" y="607651"/>
                  </a:lnTo>
                  <a:lnTo>
                    <a:pt x="832093" y="646410"/>
                  </a:lnTo>
                  <a:lnTo>
                    <a:pt x="824247" y="685169"/>
                  </a:lnTo>
                  <a:lnTo>
                    <a:pt x="802855" y="716834"/>
                  </a:lnTo>
                  <a:lnTo>
                    <a:pt x="771139" y="738191"/>
                  </a:lnTo>
                  <a:lnTo>
                    <a:pt x="732323" y="746024"/>
                  </a:lnTo>
                  <a:close/>
                </a:path>
                <a:path w="832485" h="929004">
                  <a:moveTo>
                    <a:pt x="415675" y="928659"/>
                  </a:moveTo>
                  <a:lnTo>
                    <a:pt x="376863" y="920826"/>
                  </a:lnTo>
                  <a:lnTo>
                    <a:pt x="345150" y="899469"/>
                  </a:lnTo>
                  <a:lnTo>
                    <a:pt x="323759" y="867804"/>
                  </a:lnTo>
                  <a:lnTo>
                    <a:pt x="315913" y="829045"/>
                  </a:lnTo>
                  <a:lnTo>
                    <a:pt x="322945" y="792266"/>
                  </a:lnTo>
                  <a:lnTo>
                    <a:pt x="342240" y="761710"/>
                  </a:lnTo>
                  <a:lnTo>
                    <a:pt x="371095" y="740008"/>
                  </a:lnTo>
                  <a:lnTo>
                    <a:pt x="406807" y="729790"/>
                  </a:lnTo>
                  <a:lnTo>
                    <a:pt x="406807" y="530921"/>
                  </a:lnTo>
                  <a:lnTo>
                    <a:pt x="409764" y="531295"/>
                  </a:lnTo>
                  <a:lnTo>
                    <a:pt x="424537" y="531295"/>
                  </a:lnTo>
                  <a:lnTo>
                    <a:pt x="424537" y="729790"/>
                  </a:lnTo>
                  <a:lnTo>
                    <a:pt x="460255" y="740008"/>
                  </a:lnTo>
                  <a:lnTo>
                    <a:pt x="489110" y="761710"/>
                  </a:lnTo>
                  <a:lnTo>
                    <a:pt x="508401" y="792266"/>
                  </a:lnTo>
                  <a:lnTo>
                    <a:pt x="515431" y="829045"/>
                  </a:lnTo>
                  <a:lnTo>
                    <a:pt x="507587" y="867804"/>
                  </a:lnTo>
                  <a:lnTo>
                    <a:pt x="486200" y="899469"/>
                  </a:lnTo>
                  <a:lnTo>
                    <a:pt x="454489" y="920826"/>
                  </a:lnTo>
                  <a:lnTo>
                    <a:pt x="415675" y="928659"/>
                  </a:lnTo>
                  <a:close/>
                </a:path>
                <a:path w="832485" h="929004">
                  <a:moveTo>
                    <a:pt x="424537" y="531295"/>
                  </a:moveTo>
                  <a:lnTo>
                    <a:pt x="421588" y="531295"/>
                  </a:lnTo>
                  <a:lnTo>
                    <a:pt x="424537" y="530921"/>
                  </a:lnTo>
                  <a:lnTo>
                    <a:pt x="424537" y="531295"/>
                  </a:lnTo>
                  <a:close/>
                </a:path>
                <a:path w="832485" h="929004">
                  <a:moveTo>
                    <a:pt x="99761" y="745665"/>
                  </a:moveTo>
                  <a:lnTo>
                    <a:pt x="60949" y="737829"/>
                  </a:lnTo>
                  <a:lnTo>
                    <a:pt x="29237" y="716468"/>
                  </a:lnTo>
                  <a:lnTo>
                    <a:pt x="7846" y="684797"/>
                  </a:lnTo>
                  <a:lnTo>
                    <a:pt x="0" y="646036"/>
                  </a:lnTo>
                  <a:lnTo>
                    <a:pt x="7846" y="607284"/>
                  </a:lnTo>
                  <a:lnTo>
                    <a:pt x="29237" y="575618"/>
                  </a:lnTo>
                  <a:lnTo>
                    <a:pt x="60949" y="554258"/>
                  </a:lnTo>
                  <a:lnTo>
                    <a:pt x="99761" y="546422"/>
                  </a:lnTo>
                  <a:lnTo>
                    <a:pt x="124159" y="549415"/>
                  </a:lnTo>
                  <a:lnTo>
                    <a:pt x="146410" y="557908"/>
                  </a:lnTo>
                  <a:lnTo>
                    <a:pt x="165752" y="571174"/>
                  </a:lnTo>
                  <a:lnTo>
                    <a:pt x="181422" y="588486"/>
                  </a:lnTo>
                  <a:lnTo>
                    <a:pt x="217199" y="588486"/>
                  </a:lnTo>
                  <a:lnTo>
                    <a:pt x="190290" y="603973"/>
                  </a:lnTo>
                  <a:lnTo>
                    <a:pt x="194227" y="613866"/>
                  </a:lnTo>
                  <a:lnTo>
                    <a:pt x="197124" y="624175"/>
                  </a:lnTo>
                  <a:lnTo>
                    <a:pt x="198912" y="634898"/>
                  </a:lnTo>
                  <a:lnTo>
                    <a:pt x="199523" y="646036"/>
                  </a:lnTo>
                  <a:lnTo>
                    <a:pt x="191678" y="684797"/>
                  </a:lnTo>
                  <a:lnTo>
                    <a:pt x="170289" y="716468"/>
                  </a:lnTo>
                  <a:lnTo>
                    <a:pt x="138577" y="737829"/>
                  </a:lnTo>
                  <a:lnTo>
                    <a:pt x="99761" y="745665"/>
                  </a:lnTo>
                  <a:close/>
                </a:path>
                <a:path w="832485" h="929004">
                  <a:moveTo>
                    <a:pt x="811794" y="589219"/>
                  </a:moveTo>
                  <a:lnTo>
                    <a:pt x="651039" y="589219"/>
                  </a:lnTo>
                  <a:lnTo>
                    <a:pt x="666495" y="571693"/>
                  </a:lnTo>
                  <a:lnTo>
                    <a:pt x="685725" y="558321"/>
                  </a:lnTo>
                  <a:lnTo>
                    <a:pt x="707933" y="549792"/>
                  </a:lnTo>
                  <a:lnTo>
                    <a:pt x="732323" y="546796"/>
                  </a:lnTo>
                  <a:lnTo>
                    <a:pt x="771139" y="554629"/>
                  </a:lnTo>
                  <a:lnTo>
                    <a:pt x="802855" y="575986"/>
                  </a:lnTo>
                  <a:lnTo>
                    <a:pt x="811794" y="589219"/>
                  </a:lnTo>
                  <a:close/>
                </a:path>
              </a:pathLst>
            </a:custGeom>
            <a:solidFill>
              <a:srgbClr val="D4CFC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72559" y="9201029"/>
              <a:ext cx="116758" cy="11659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15544617" y="0"/>
            <a:ext cx="2743370" cy="3314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3339023" y="5791077"/>
            <a:ext cx="2091055" cy="4102100"/>
          </a:xfrm>
          <a:custGeom>
            <a:avLst/>
            <a:gdLst/>
            <a:ahLst/>
            <a:cxnLst/>
            <a:rect l="l" t="t" r="r" b="b"/>
            <a:pathLst>
              <a:path w="2091055" h="4102100">
                <a:moveTo>
                  <a:pt x="1849316" y="342899"/>
                </a:moveTo>
                <a:lnTo>
                  <a:pt x="1718452" y="342899"/>
                </a:lnTo>
                <a:lnTo>
                  <a:pt x="1761815" y="330199"/>
                </a:lnTo>
                <a:lnTo>
                  <a:pt x="1798449" y="304799"/>
                </a:lnTo>
                <a:lnTo>
                  <a:pt x="1826684" y="266699"/>
                </a:lnTo>
                <a:lnTo>
                  <a:pt x="1844850" y="228599"/>
                </a:lnTo>
                <a:lnTo>
                  <a:pt x="1851277" y="177799"/>
                </a:lnTo>
                <a:lnTo>
                  <a:pt x="1851277" y="38099"/>
                </a:lnTo>
                <a:lnTo>
                  <a:pt x="1853568" y="25399"/>
                </a:lnTo>
                <a:lnTo>
                  <a:pt x="1859878" y="12699"/>
                </a:lnTo>
                <a:lnTo>
                  <a:pt x="1869362" y="0"/>
                </a:lnTo>
                <a:lnTo>
                  <a:pt x="2081387" y="0"/>
                </a:lnTo>
                <a:lnTo>
                  <a:pt x="2088384" y="12699"/>
                </a:lnTo>
                <a:lnTo>
                  <a:pt x="2090949" y="25399"/>
                </a:lnTo>
                <a:lnTo>
                  <a:pt x="2090949" y="63499"/>
                </a:lnTo>
                <a:lnTo>
                  <a:pt x="1916660" y="63499"/>
                </a:lnTo>
                <a:lnTo>
                  <a:pt x="1916660" y="177799"/>
                </a:lnTo>
                <a:lnTo>
                  <a:pt x="1912026" y="228599"/>
                </a:lnTo>
                <a:lnTo>
                  <a:pt x="1898691" y="266699"/>
                </a:lnTo>
                <a:lnTo>
                  <a:pt x="1877505" y="304799"/>
                </a:lnTo>
                <a:lnTo>
                  <a:pt x="1849316" y="342899"/>
                </a:lnTo>
                <a:close/>
              </a:path>
              <a:path w="2091055" h="4102100">
                <a:moveTo>
                  <a:pt x="2090949" y="4038599"/>
                </a:moveTo>
                <a:lnTo>
                  <a:pt x="2025599" y="4038599"/>
                </a:lnTo>
                <a:lnTo>
                  <a:pt x="2025599" y="2895599"/>
                </a:lnTo>
                <a:lnTo>
                  <a:pt x="1977752" y="2882899"/>
                </a:lnTo>
                <a:lnTo>
                  <a:pt x="1930661" y="2882899"/>
                </a:lnTo>
                <a:lnTo>
                  <a:pt x="1794672" y="2844799"/>
                </a:lnTo>
                <a:lnTo>
                  <a:pt x="1709157" y="2819399"/>
                </a:lnTo>
                <a:lnTo>
                  <a:pt x="1668165" y="2793999"/>
                </a:lnTo>
                <a:lnTo>
                  <a:pt x="1628449" y="2768599"/>
                </a:lnTo>
                <a:lnTo>
                  <a:pt x="1590084" y="2755899"/>
                </a:lnTo>
                <a:lnTo>
                  <a:pt x="1553143" y="2717799"/>
                </a:lnTo>
                <a:lnTo>
                  <a:pt x="1517701" y="2692399"/>
                </a:lnTo>
                <a:lnTo>
                  <a:pt x="1483832" y="2666999"/>
                </a:lnTo>
                <a:lnTo>
                  <a:pt x="1451610" y="2628899"/>
                </a:lnTo>
                <a:lnTo>
                  <a:pt x="1421110" y="2603499"/>
                </a:lnTo>
                <a:lnTo>
                  <a:pt x="1392405" y="2565399"/>
                </a:lnTo>
                <a:lnTo>
                  <a:pt x="1365571" y="2527299"/>
                </a:lnTo>
                <a:lnTo>
                  <a:pt x="1340680" y="2489199"/>
                </a:lnTo>
                <a:lnTo>
                  <a:pt x="1317807" y="2451099"/>
                </a:lnTo>
                <a:lnTo>
                  <a:pt x="1297028" y="2412999"/>
                </a:lnTo>
                <a:lnTo>
                  <a:pt x="1278414" y="2374899"/>
                </a:lnTo>
                <a:lnTo>
                  <a:pt x="1262042" y="2324099"/>
                </a:lnTo>
                <a:lnTo>
                  <a:pt x="1247985" y="2285999"/>
                </a:lnTo>
                <a:lnTo>
                  <a:pt x="1236318" y="2235199"/>
                </a:lnTo>
                <a:lnTo>
                  <a:pt x="1227114" y="2197099"/>
                </a:lnTo>
                <a:lnTo>
                  <a:pt x="1220448" y="2146299"/>
                </a:lnTo>
                <a:lnTo>
                  <a:pt x="1216394" y="2095499"/>
                </a:lnTo>
                <a:lnTo>
                  <a:pt x="1215026" y="2044699"/>
                </a:lnTo>
                <a:lnTo>
                  <a:pt x="1216394" y="2006599"/>
                </a:lnTo>
                <a:lnTo>
                  <a:pt x="1220448" y="1955799"/>
                </a:lnTo>
                <a:lnTo>
                  <a:pt x="1227114" y="1904999"/>
                </a:lnTo>
                <a:lnTo>
                  <a:pt x="1236318" y="1866899"/>
                </a:lnTo>
                <a:lnTo>
                  <a:pt x="1247985" y="1816099"/>
                </a:lnTo>
                <a:lnTo>
                  <a:pt x="1262042" y="1777999"/>
                </a:lnTo>
                <a:lnTo>
                  <a:pt x="1278414" y="1727199"/>
                </a:lnTo>
                <a:lnTo>
                  <a:pt x="1297028" y="1689099"/>
                </a:lnTo>
                <a:lnTo>
                  <a:pt x="1317807" y="1650999"/>
                </a:lnTo>
                <a:lnTo>
                  <a:pt x="1340680" y="1612899"/>
                </a:lnTo>
                <a:lnTo>
                  <a:pt x="1365571" y="1574799"/>
                </a:lnTo>
                <a:lnTo>
                  <a:pt x="1392405" y="1536699"/>
                </a:lnTo>
                <a:lnTo>
                  <a:pt x="1421110" y="1498599"/>
                </a:lnTo>
                <a:lnTo>
                  <a:pt x="1451610" y="1460499"/>
                </a:lnTo>
                <a:lnTo>
                  <a:pt x="1483832" y="1435099"/>
                </a:lnTo>
                <a:lnTo>
                  <a:pt x="1517701" y="1409699"/>
                </a:lnTo>
                <a:lnTo>
                  <a:pt x="1553143" y="1371599"/>
                </a:lnTo>
                <a:lnTo>
                  <a:pt x="1590084" y="1346199"/>
                </a:lnTo>
                <a:lnTo>
                  <a:pt x="1628449" y="1320799"/>
                </a:lnTo>
                <a:lnTo>
                  <a:pt x="1668165" y="1308099"/>
                </a:lnTo>
                <a:lnTo>
                  <a:pt x="1709157" y="1282699"/>
                </a:lnTo>
                <a:lnTo>
                  <a:pt x="1751351" y="1269999"/>
                </a:lnTo>
                <a:lnTo>
                  <a:pt x="1794672" y="1244599"/>
                </a:lnTo>
                <a:lnTo>
                  <a:pt x="1884402" y="1219199"/>
                </a:lnTo>
                <a:lnTo>
                  <a:pt x="1930661" y="1219199"/>
                </a:lnTo>
                <a:lnTo>
                  <a:pt x="1977752" y="1206499"/>
                </a:lnTo>
                <a:lnTo>
                  <a:pt x="2025631" y="1206499"/>
                </a:lnTo>
                <a:lnTo>
                  <a:pt x="2025631" y="63499"/>
                </a:lnTo>
                <a:lnTo>
                  <a:pt x="2090949" y="63499"/>
                </a:lnTo>
                <a:lnTo>
                  <a:pt x="2090949" y="1244599"/>
                </a:lnTo>
                <a:lnTo>
                  <a:pt x="2088384" y="1257299"/>
                </a:lnTo>
                <a:lnTo>
                  <a:pt x="2081387" y="1257299"/>
                </a:lnTo>
                <a:lnTo>
                  <a:pt x="2071002" y="1269999"/>
                </a:lnTo>
                <a:lnTo>
                  <a:pt x="2010958" y="1269999"/>
                </a:lnTo>
                <a:lnTo>
                  <a:pt x="1964382" y="1282699"/>
                </a:lnTo>
                <a:lnTo>
                  <a:pt x="1918629" y="1282699"/>
                </a:lnTo>
                <a:lnTo>
                  <a:pt x="1829915" y="1308099"/>
                </a:lnTo>
                <a:lnTo>
                  <a:pt x="1745475" y="1333499"/>
                </a:lnTo>
                <a:lnTo>
                  <a:pt x="1705061" y="1358899"/>
                </a:lnTo>
                <a:lnTo>
                  <a:pt x="1665962" y="1384299"/>
                </a:lnTo>
                <a:lnTo>
                  <a:pt x="1628259" y="1396999"/>
                </a:lnTo>
                <a:lnTo>
                  <a:pt x="1592035" y="1422399"/>
                </a:lnTo>
                <a:lnTo>
                  <a:pt x="1557370" y="1460499"/>
                </a:lnTo>
                <a:lnTo>
                  <a:pt x="1524347" y="1485899"/>
                </a:lnTo>
                <a:lnTo>
                  <a:pt x="1493049" y="1511299"/>
                </a:lnTo>
                <a:lnTo>
                  <a:pt x="1463556" y="1549399"/>
                </a:lnTo>
                <a:lnTo>
                  <a:pt x="1435952" y="1587499"/>
                </a:lnTo>
                <a:lnTo>
                  <a:pt x="1410318" y="1625599"/>
                </a:lnTo>
                <a:lnTo>
                  <a:pt x="1386736" y="1663699"/>
                </a:lnTo>
                <a:lnTo>
                  <a:pt x="1365288" y="1701799"/>
                </a:lnTo>
                <a:lnTo>
                  <a:pt x="1346057" y="1739899"/>
                </a:lnTo>
                <a:lnTo>
                  <a:pt x="1329123" y="1777999"/>
                </a:lnTo>
                <a:lnTo>
                  <a:pt x="1314570" y="1816099"/>
                </a:lnTo>
                <a:lnTo>
                  <a:pt x="1302479" y="1866899"/>
                </a:lnTo>
                <a:lnTo>
                  <a:pt x="1292932" y="1904999"/>
                </a:lnTo>
                <a:lnTo>
                  <a:pt x="1286011" y="1955799"/>
                </a:lnTo>
                <a:lnTo>
                  <a:pt x="1281798" y="2006599"/>
                </a:lnTo>
                <a:lnTo>
                  <a:pt x="1280376" y="2044699"/>
                </a:lnTo>
                <a:lnTo>
                  <a:pt x="1281798" y="2095499"/>
                </a:lnTo>
                <a:lnTo>
                  <a:pt x="1286011" y="2146299"/>
                </a:lnTo>
                <a:lnTo>
                  <a:pt x="1292932" y="2184399"/>
                </a:lnTo>
                <a:lnTo>
                  <a:pt x="1302479" y="2235199"/>
                </a:lnTo>
                <a:lnTo>
                  <a:pt x="1314570" y="2273299"/>
                </a:lnTo>
                <a:lnTo>
                  <a:pt x="1329123" y="2324099"/>
                </a:lnTo>
                <a:lnTo>
                  <a:pt x="1346057" y="2362199"/>
                </a:lnTo>
                <a:lnTo>
                  <a:pt x="1365288" y="2400299"/>
                </a:lnTo>
                <a:lnTo>
                  <a:pt x="1386736" y="2438399"/>
                </a:lnTo>
                <a:lnTo>
                  <a:pt x="1410318" y="2476499"/>
                </a:lnTo>
                <a:lnTo>
                  <a:pt x="1435952" y="2514599"/>
                </a:lnTo>
                <a:lnTo>
                  <a:pt x="1463556" y="2552699"/>
                </a:lnTo>
                <a:lnTo>
                  <a:pt x="1493049" y="2578099"/>
                </a:lnTo>
                <a:lnTo>
                  <a:pt x="1524347" y="2616199"/>
                </a:lnTo>
                <a:lnTo>
                  <a:pt x="1557370" y="2641599"/>
                </a:lnTo>
                <a:lnTo>
                  <a:pt x="1592035" y="2666999"/>
                </a:lnTo>
                <a:lnTo>
                  <a:pt x="1628259" y="2692399"/>
                </a:lnTo>
                <a:lnTo>
                  <a:pt x="1665962" y="2717799"/>
                </a:lnTo>
                <a:lnTo>
                  <a:pt x="1705061" y="2743199"/>
                </a:lnTo>
                <a:lnTo>
                  <a:pt x="1745475" y="2755899"/>
                </a:lnTo>
                <a:lnTo>
                  <a:pt x="1787120" y="2781299"/>
                </a:lnTo>
                <a:lnTo>
                  <a:pt x="1918629" y="2819399"/>
                </a:lnTo>
                <a:lnTo>
                  <a:pt x="2010958" y="2819399"/>
                </a:lnTo>
                <a:lnTo>
                  <a:pt x="2058274" y="2832099"/>
                </a:lnTo>
                <a:lnTo>
                  <a:pt x="2081387" y="2832099"/>
                </a:lnTo>
                <a:lnTo>
                  <a:pt x="2088384" y="2844799"/>
                </a:lnTo>
                <a:lnTo>
                  <a:pt x="2090949" y="2857499"/>
                </a:lnTo>
                <a:lnTo>
                  <a:pt x="2090949" y="4038599"/>
                </a:lnTo>
                <a:close/>
              </a:path>
              <a:path w="2091055" h="4102100">
                <a:moveTo>
                  <a:pt x="1162625" y="622299"/>
                </a:moveTo>
                <a:lnTo>
                  <a:pt x="1049004" y="622299"/>
                </a:lnTo>
                <a:lnTo>
                  <a:pt x="1091023" y="596899"/>
                </a:lnTo>
                <a:lnTo>
                  <a:pt x="1124874" y="571499"/>
                </a:lnTo>
                <a:lnTo>
                  <a:pt x="1148560" y="533399"/>
                </a:lnTo>
                <a:lnTo>
                  <a:pt x="1161331" y="495299"/>
                </a:lnTo>
                <a:lnTo>
                  <a:pt x="1162433" y="444499"/>
                </a:lnTo>
                <a:lnTo>
                  <a:pt x="1151113" y="406399"/>
                </a:lnTo>
                <a:lnTo>
                  <a:pt x="1094585" y="266699"/>
                </a:lnTo>
                <a:lnTo>
                  <a:pt x="1092101" y="253999"/>
                </a:lnTo>
                <a:lnTo>
                  <a:pt x="1094074" y="241299"/>
                </a:lnTo>
                <a:lnTo>
                  <a:pt x="1100085" y="228599"/>
                </a:lnTo>
                <a:lnTo>
                  <a:pt x="1109714" y="228599"/>
                </a:lnTo>
                <a:lnTo>
                  <a:pt x="1200848" y="177799"/>
                </a:lnTo>
                <a:lnTo>
                  <a:pt x="1247257" y="165099"/>
                </a:lnTo>
                <a:lnTo>
                  <a:pt x="1294152" y="139699"/>
                </a:lnTo>
                <a:lnTo>
                  <a:pt x="1341481" y="126999"/>
                </a:lnTo>
                <a:lnTo>
                  <a:pt x="1389187" y="101599"/>
                </a:lnTo>
                <a:lnTo>
                  <a:pt x="1437217" y="88899"/>
                </a:lnTo>
                <a:lnTo>
                  <a:pt x="1460923" y="88899"/>
                </a:lnTo>
                <a:lnTo>
                  <a:pt x="1470576" y="101599"/>
                </a:lnTo>
                <a:lnTo>
                  <a:pt x="1477277" y="101599"/>
                </a:lnTo>
                <a:lnTo>
                  <a:pt x="1502600" y="165099"/>
                </a:lnTo>
                <a:lnTo>
                  <a:pt x="1428460" y="165099"/>
                </a:lnTo>
                <a:lnTo>
                  <a:pt x="1339546" y="190499"/>
                </a:lnTo>
                <a:lnTo>
                  <a:pt x="1295619" y="215899"/>
                </a:lnTo>
                <a:lnTo>
                  <a:pt x="1252106" y="228599"/>
                </a:lnTo>
                <a:lnTo>
                  <a:pt x="1209052" y="253999"/>
                </a:lnTo>
                <a:lnTo>
                  <a:pt x="1166503" y="266699"/>
                </a:lnTo>
                <a:lnTo>
                  <a:pt x="1211464" y="380999"/>
                </a:lnTo>
                <a:lnTo>
                  <a:pt x="1224630" y="419099"/>
                </a:lnTo>
                <a:lnTo>
                  <a:pt x="1228759" y="469899"/>
                </a:lnTo>
                <a:lnTo>
                  <a:pt x="1224237" y="507999"/>
                </a:lnTo>
                <a:lnTo>
                  <a:pt x="1211450" y="546099"/>
                </a:lnTo>
                <a:lnTo>
                  <a:pt x="1190784" y="596899"/>
                </a:lnTo>
                <a:lnTo>
                  <a:pt x="1162625" y="622299"/>
                </a:lnTo>
                <a:close/>
              </a:path>
              <a:path w="2091055" h="4102100">
                <a:moveTo>
                  <a:pt x="1731228" y="406399"/>
                </a:moveTo>
                <a:lnTo>
                  <a:pt x="1640226" y="406399"/>
                </a:lnTo>
                <a:lnTo>
                  <a:pt x="1597488" y="393699"/>
                </a:lnTo>
                <a:lnTo>
                  <a:pt x="1558173" y="368299"/>
                </a:lnTo>
                <a:lnTo>
                  <a:pt x="1523468" y="342899"/>
                </a:lnTo>
                <a:lnTo>
                  <a:pt x="1494561" y="304799"/>
                </a:lnTo>
                <a:lnTo>
                  <a:pt x="1472637" y="266699"/>
                </a:lnTo>
                <a:lnTo>
                  <a:pt x="1428460" y="165099"/>
                </a:lnTo>
                <a:lnTo>
                  <a:pt x="1502600" y="165099"/>
                </a:lnTo>
                <a:lnTo>
                  <a:pt x="1532988" y="241299"/>
                </a:lnTo>
                <a:lnTo>
                  <a:pt x="1556426" y="279399"/>
                </a:lnTo>
                <a:lnTo>
                  <a:pt x="1589007" y="317499"/>
                </a:lnTo>
                <a:lnTo>
                  <a:pt x="1628414" y="330199"/>
                </a:lnTo>
                <a:lnTo>
                  <a:pt x="1672335" y="342899"/>
                </a:lnTo>
                <a:lnTo>
                  <a:pt x="1849316" y="342899"/>
                </a:lnTo>
                <a:lnTo>
                  <a:pt x="1814974" y="368299"/>
                </a:lnTo>
                <a:lnTo>
                  <a:pt x="1775328" y="393699"/>
                </a:lnTo>
                <a:lnTo>
                  <a:pt x="1731228" y="406399"/>
                </a:lnTo>
                <a:close/>
              </a:path>
              <a:path w="2091055" h="4102100">
                <a:moveTo>
                  <a:pt x="515875" y="1219199"/>
                </a:moveTo>
                <a:lnTo>
                  <a:pt x="426517" y="1219199"/>
                </a:lnTo>
                <a:lnTo>
                  <a:pt x="382299" y="1206499"/>
                </a:lnTo>
                <a:lnTo>
                  <a:pt x="275615" y="1155699"/>
                </a:lnTo>
                <a:lnTo>
                  <a:pt x="496810" y="1155699"/>
                </a:lnTo>
                <a:lnTo>
                  <a:pt x="539489" y="1142999"/>
                </a:lnTo>
                <a:lnTo>
                  <a:pt x="577440" y="1117599"/>
                </a:lnTo>
                <a:lnTo>
                  <a:pt x="608150" y="1079499"/>
                </a:lnTo>
                <a:lnTo>
                  <a:pt x="628194" y="1041399"/>
                </a:lnTo>
                <a:lnTo>
                  <a:pt x="635918" y="990599"/>
                </a:lnTo>
                <a:lnTo>
                  <a:pt x="631582" y="952499"/>
                </a:lnTo>
                <a:lnTo>
                  <a:pt x="615443" y="914399"/>
                </a:lnTo>
                <a:lnTo>
                  <a:pt x="587760" y="876299"/>
                </a:lnTo>
                <a:lnTo>
                  <a:pt x="484866" y="774699"/>
                </a:lnTo>
                <a:lnTo>
                  <a:pt x="477958" y="761999"/>
                </a:lnTo>
                <a:lnTo>
                  <a:pt x="475305" y="749299"/>
                </a:lnTo>
                <a:lnTo>
                  <a:pt x="476958" y="736599"/>
                </a:lnTo>
                <a:lnTo>
                  <a:pt x="482971" y="723899"/>
                </a:lnTo>
                <a:lnTo>
                  <a:pt x="516035" y="685799"/>
                </a:lnTo>
                <a:lnTo>
                  <a:pt x="550083" y="647699"/>
                </a:lnTo>
                <a:lnTo>
                  <a:pt x="585073" y="609599"/>
                </a:lnTo>
                <a:lnTo>
                  <a:pt x="620966" y="584199"/>
                </a:lnTo>
                <a:lnTo>
                  <a:pt x="657721" y="546099"/>
                </a:lnTo>
                <a:lnTo>
                  <a:pt x="695298" y="507999"/>
                </a:lnTo>
                <a:lnTo>
                  <a:pt x="733655" y="469899"/>
                </a:lnTo>
                <a:lnTo>
                  <a:pt x="767667" y="469899"/>
                </a:lnTo>
                <a:lnTo>
                  <a:pt x="777799" y="482599"/>
                </a:lnTo>
                <a:lnTo>
                  <a:pt x="841332" y="546099"/>
                </a:lnTo>
                <a:lnTo>
                  <a:pt x="752933" y="546099"/>
                </a:lnTo>
                <a:lnTo>
                  <a:pt x="717601" y="571499"/>
                </a:lnTo>
                <a:lnTo>
                  <a:pt x="682989" y="609599"/>
                </a:lnTo>
                <a:lnTo>
                  <a:pt x="649133" y="647699"/>
                </a:lnTo>
                <a:lnTo>
                  <a:pt x="616066" y="673099"/>
                </a:lnTo>
                <a:lnTo>
                  <a:pt x="583823" y="711199"/>
                </a:lnTo>
                <a:lnTo>
                  <a:pt x="552439" y="749299"/>
                </a:lnTo>
                <a:lnTo>
                  <a:pt x="633963" y="825499"/>
                </a:lnTo>
                <a:lnTo>
                  <a:pt x="663193" y="863599"/>
                </a:lnTo>
                <a:lnTo>
                  <a:pt x="684252" y="901699"/>
                </a:lnTo>
                <a:lnTo>
                  <a:pt x="697010" y="939799"/>
                </a:lnTo>
                <a:lnTo>
                  <a:pt x="701339" y="990599"/>
                </a:lnTo>
                <a:lnTo>
                  <a:pt x="697109" y="1028699"/>
                </a:lnTo>
                <a:lnTo>
                  <a:pt x="684191" y="1079499"/>
                </a:lnTo>
                <a:lnTo>
                  <a:pt x="662456" y="1117599"/>
                </a:lnTo>
                <a:lnTo>
                  <a:pt x="633025" y="1155699"/>
                </a:lnTo>
                <a:lnTo>
                  <a:pt x="597932" y="1181099"/>
                </a:lnTo>
                <a:lnTo>
                  <a:pt x="558456" y="1206499"/>
                </a:lnTo>
                <a:lnTo>
                  <a:pt x="515875" y="1219199"/>
                </a:lnTo>
                <a:close/>
              </a:path>
              <a:path w="2091055" h="4102100">
                <a:moveTo>
                  <a:pt x="997643" y="698499"/>
                </a:moveTo>
                <a:lnTo>
                  <a:pt x="909727" y="673099"/>
                </a:lnTo>
                <a:lnTo>
                  <a:pt x="869384" y="660399"/>
                </a:lnTo>
                <a:lnTo>
                  <a:pt x="833249" y="622299"/>
                </a:lnTo>
                <a:lnTo>
                  <a:pt x="752933" y="546099"/>
                </a:lnTo>
                <a:lnTo>
                  <a:pt x="841332" y="546099"/>
                </a:lnTo>
                <a:lnTo>
                  <a:pt x="879452" y="584199"/>
                </a:lnTo>
                <a:lnTo>
                  <a:pt x="916766" y="609599"/>
                </a:lnTo>
                <a:lnTo>
                  <a:pt x="959228" y="622299"/>
                </a:lnTo>
                <a:lnTo>
                  <a:pt x="1162625" y="622299"/>
                </a:lnTo>
                <a:lnTo>
                  <a:pt x="1127358" y="660399"/>
                </a:lnTo>
                <a:lnTo>
                  <a:pt x="1086206" y="673099"/>
                </a:lnTo>
                <a:lnTo>
                  <a:pt x="997643" y="698499"/>
                </a:lnTo>
                <a:close/>
              </a:path>
              <a:path w="2091055" h="4102100">
                <a:moveTo>
                  <a:pt x="272804" y="3009899"/>
                </a:moveTo>
                <a:lnTo>
                  <a:pt x="238885" y="3009899"/>
                </a:lnTo>
                <a:lnTo>
                  <a:pt x="231307" y="2997199"/>
                </a:lnTo>
                <a:lnTo>
                  <a:pt x="208467" y="2946399"/>
                </a:lnTo>
                <a:lnTo>
                  <a:pt x="186734" y="2908299"/>
                </a:lnTo>
                <a:lnTo>
                  <a:pt x="166131" y="2857499"/>
                </a:lnTo>
                <a:lnTo>
                  <a:pt x="146681" y="2819399"/>
                </a:lnTo>
                <a:lnTo>
                  <a:pt x="128406" y="2768599"/>
                </a:lnTo>
                <a:lnTo>
                  <a:pt x="111331" y="2717799"/>
                </a:lnTo>
                <a:lnTo>
                  <a:pt x="95476" y="2666999"/>
                </a:lnTo>
                <a:lnTo>
                  <a:pt x="94021" y="2654299"/>
                </a:lnTo>
                <a:lnTo>
                  <a:pt x="96996" y="2641599"/>
                </a:lnTo>
                <a:lnTo>
                  <a:pt x="103867" y="2641599"/>
                </a:lnTo>
                <a:lnTo>
                  <a:pt x="114101" y="2628899"/>
                </a:lnTo>
                <a:lnTo>
                  <a:pt x="248690" y="2578099"/>
                </a:lnTo>
                <a:lnTo>
                  <a:pt x="288379" y="2552699"/>
                </a:lnTo>
                <a:lnTo>
                  <a:pt x="319368" y="2514599"/>
                </a:lnTo>
                <a:lnTo>
                  <a:pt x="340412" y="2476499"/>
                </a:lnTo>
                <a:lnTo>
                  <a:pt x="350259" y="2438399"/>
                </a:lnTo>
                <a:lnTo>
                  <a:pt x="347663" y="2387599"/>
                </a:lnTo>
                <a:lnTo>
                  <a:pt x="332409" y="2349499"/>
                </a:lnTo>
                <a:lnTo>
                  <a:pt x="306514" y="2311399"/>
                </a:lnTo>
                <a:lnTo>
                  <a:pt x="272015" y="2285999"/>
                </a:lnTo>
                <a:lnTo>
                  <a:pt x="230953" y="2260599"/>
                </a:lnTo>
                <a:lnTo>
                  <a:pt x="28055" y="2260599"/>
                </a:lnTo>
                <a:lnTo>
                  <a:pt x="17999" y="2247899"/>
                </a:lnTo>
                <a:lnTo>
                  <a:pt x="4259" y="2184399"/>
                </a:lnTo>
                <a:lnTo>
                  <a:pt x="1899" y="2133599"/>
                </a:lnTo>
                <a:lnTo>
                  <a:pt x="476" y="2095499"/>
                </a:lnTo>
                <a:lnTo>
                  <a:pt x="0" y="2044699"/>
                </a:lnTo>
                <a:lnTo>
                  <a:pt x="476" y="2006599"/>
                </a:lnTo>
                <a:lnTo>
                  <a:pt x="1903" y="1955799"/>
                </a:lnTo>
                <a:lnTo>
                  <a:pt x="4273" y="1917699"/>
                </a:lnTo>
                <a:lnTo>
                  <a:pt x="7580" y="1866899"/>
                </a:lnTo>
                <a:lnTo>
                  <a:pt x="10882" y="1866899"/>
                </a:lnTo>
                <a:lnTo>
                  <a:pt x="18020" y="1854199"/>
                </a:lnTo>
                <a:lnTo>
                  <a:pt x="28074" y="1841499"/>
                </a:lnTo>
                <a:lnTo>
                  <a:pt x="230995" y="1841499"/>
                </a:lnTo>
                <a:lnTo>
                  <a:pt x="272030" y="1816099"/>
                </a:lnTo>
                <a:lnTo>
                  <a:pt x="306499" y="1790699"/>
                </a:lnTo>
                <a:lnTo>
                  <a:pt x="332367" y="1752599"/>
                </a:lnTo>
                <a:lnTo>
                  <a:pt x="347598" y="1714499"/>
                </a:lnTo>
                <a:lnTo>
                  <a:pt x="350209" y="1663699"/>
                </a:lnTo>
                <a:lnTo>
                  <a:pt x="340366" y="1625599"/>
                </a:lnTo>
                <a:lnTo>
                  <a:pt x="319312" y="1574799"/>
                </a:lnTo>
                <a:lnTo>
                  <a:pt x="288295" y="1549399"/>
                </a:lnTo>
                <a:lnTo>
                  <a:pt x="248560" y="1523999"/>
                </a:lnTo>
                <a:lnTo>
                  <a:pt x="114069" y="1473199"/>
                </a:lnTo>
                <a:lnTo>
                  <a:pt x="103839" y="1460499"/>
                </a:lnTo>
                <a:lnTo>
                  <a:pt x="96975" y="1447799"/>
                </a:lnTo>
                <a:lnTo>
                  <a:pt x="94002" y="1435099"/>
                </a:lnTo>
                <a:lnTo>
                  <a:pt x="95444" y="1435099"/>
                </a:lnTo>
                <a:lnTo>
                  <a:pt x="111298" y="1384299"/>
                </a:lnTo>
                <a:lnTo>
                  <a:pt x="128374" y="1333499"/>
                </a:lnTo>
                <a:lnTo>
                  <a:pt x="146648" y="1282699"/>
                </a:lnTo>
                <a:lnTo>
                  <a:pt x="166098" y="1244599"/>
                </a:lnTo>
                <a:lnTo>
                  <a:pt x="186701" y="1193799"/>
                </a:lnTo>
                <a:lnTo>
                  <a:pt x="208434" y="1142999"/>
                </a:lnTo>
                <a:lnTo>
                  <a:pt x="238866" y="1092199"/>
                </a:lnTo>
                <a:lnTo>
                  <a:pt x="249095" y="1092199"/>
                </a:lnTo>
                <a:lnTo>
                  <a:pt x="260788" y="1079499"/>
                </a:lnTo>
                <a:lnTo>
                  <a:pt x="272772" y="1092199"/>
                </a:lnTo>
                <a:lnTo>
                  <a:pt x="407328" y="1142999"/>
                </a:lnTo>
                <a:lnTo>
                  <a:pt x="451919" y="1155699"/>
                </a:lnTo>
                <a:lnTo>
                  <a:pt x="275615" y="1155699"/>
                </a:lnTo>
                <a:lnTo>
                  <a:pt x="254923" y="1206499"/>
                </a:lnTo>
                <a:lnTo>
                  <a:pt x="235241" y="1244599"/>
                </a:lnTo>
                <a:lnTo>
                  <a:pt x="216587" y="1282699"/>
                </a:lnTo>
                <a:lnTo>
                  <a:pt x="198978" y="1333499"/>
                </a:lnTo>
                <a:lnTo>
                  <a:pt x="182433" y="1371599"/>
                </a:lnTo>
                <a:lnTo>
                  <a:pt x="166970" y="1422399"/>
                </a:lnTo>
                <a:lnTo>
                  <a:pt x="273589" y="1460499"/>
                </a:lnTo>
                <a:lnTo>
                  <a:pt x="314334" y="1485899"/>
                </a:lnTo>
                <a:lnTo>
                  <a:pt x="349129" y="1511299"/>
                </a:lnTo>
                <a:lnTo>
                  <a:pt x="377341" y="1549399"/>
                </a:lnTo>
                <a:lnTo>
                  <a:pt x="398338" y="1587499"/>
                </a:lnTo>
                <a:lnTo>
                  <a:pt x="411486" y="1625599"/>
                </a:lnTo>
                <a:lnTo>
                  <a:pt x="416153" y="1676399"/>
                </a:lnTo>
                <a:lnTo>
                  <a:pt x="411707" y="1727199"/>
                </a:lnTo>
                <a:lnTo>
                  <a:pt x="398178" y="1765299"/>
                </a:lnTo>
                <a:lnTo>
                  <a:pt x="376656" y="1803399"/>
                </a:lnTo>
                <a:lnTo>
                  <a:pt x="348179" y="1841499"/>
                </a:lnTo>
                <a:lnTo>
                  <a:pt x="313784" y="1866899"/>
                </a:lnTo>
                <a:lnTo>
                  <a:pt x="274508" y="1892299"/>
                </a:lnTo>
                <a:lnTo>
                  <a:pt x="231389" y="1904999"/>
                </a:lnTo>
                <a:lnTo>
                  <a:pt x="70316" y="1904999"/>
                </a:lnTo>
                <a:lnTo>
                  <a:pt x="68162" y="1943099"/>
                </a:lnTo>
                <a:lnTo>
                  <a:pt x="66608" y="1981199"/>
                </a:lnTo>
                <a:lnTo>
                  <a:pt x="65666" y="2019299"/>
                </a:lnTo>
                <a:lnTo>
                  <a:pt x="65350" y="2044699"/>
                </a:lnTo>
                <a:lnTo>
                  <a:pt x="65666" y="2082799"/>
                </a:lnTo>
                <a:lnTo>
                  <a:pt x="66608" y="2120899"/>
                </a:lnTo>
                <a:lnTo>
                  <a:pt x="68162" y="2158999"/>
                </a:lnTo>
                <a:lnTo>
                  <a:pt x="70316" y="2197099"/>
                </a:lnTo>
                <a:lnTo>
                  <a:pt x="231317" y="2197099"/>
                </a:lnTo>
                <a:lnTo>
                  <a:pt x="274459" y="2209799"/>
                </a:lnTo>
                <a:lnTo>
                  <a:pt x="313755" y="2235199"/>
                </a:lnTo>
                <a:lnTo>
                  <a:pt x="348167" y="2260599"/>
                </a:lnTo>
                <a:lnTo>
                  <a:pt x="376660" y="2298699"/>
                </a:lnTo>
                <a:lnTo>
                  <a:pt x="398197" y="2336799"/>
                </a:lnTo>
                <a:lnTo>
                  <a:pt x="411739" y="2374899"/>
                </a:lnTo>
                <a:lnTo>
                  <a:pt x="416174" y="2425699"/>
                </a:lnTo>
                <a:lnTo>
                  <a:pt x="411500" y="2463799"/>
                </a:lnTo>
                <a:lnTo>
                  <a:pt x="398352" y="2514599"/>
                </a:lnTo>
                <a:lnTo>
                  <a:pt x="377362" y="2552699"/>
                </a:lnTo>
                <a:lnTo>
                  <a:pt x="349165" y="2578099"/>
                </a:lnTo>
                <a:lnTo>
                  <a:pt x="314396" y="2616199"/>
                </a:lnTo>
                <a:lnTo>
                  <a:pt x="273687" y="2628899"/>
                </a:lnTo>
                <a:lnTo>
                  <a:pt x="166970" y="2679699"/>
                </a:lnTo>
                <a:lnTo>
                  <a:pt x="182433" y="2717799"/>
                </a:lnTo>
                <a:lnTo>
                  <a:pt x="198978" y="2768599"/>
                </a:lnTo>
                <a:lnTo>
                  <a:pt x="216587" y="2806699"/>
                </a:lnTo>
                <a:lnTo>
                  <a:pt x="235241" y="2857499"/>
                </a:lnTo>
                <a:lnTo>
                  <a:pt x="254923" y="2895599"/>
                </a:lnTo>
                <a:lnTo>
                  <a:pt x="275615" y="2946399"/>
                </a:lnTo>
                <a:lnTo>
                  <a:pt x="452050" y="2946399"/>
                </a:lnTo>
                <a:lnTo>
                  <a:pt x="407524" y="2959099"/>
                </a:lnTo>
                <a:lnTo>
                  <a:pt x="272804" y="3009899"/>
                </a:lnTo>
                <a:close/>
              </a:path>
              <a:path w="2091055" h="4102100">
                <a:moveTo>
                  <a:pt x="767681" y="3632199"/>
                </a:moveTo>
                <a:lnTo>
                  <a:pt x="744353" y="3632199"/>
                </a:lnTo>
                <a:lnTo>
                  <a:pt x="733688" y="3619499"/>
                </a:lnTo>
                <a:lnTo>
                  <a:pt x="695331" y="3594099"/>
                </a:lnTo>
                <a:lnTo>
                  <a:pt x="657754" y="3555999"/>
                </a:lnTo>
                <a:lnTo>
                  <a:pt x="620999" y="3517899"/>
                </a:lnTo>
                <a:lnTo>
                  <a:pt x="585106" y="3479799"/>
                </a:lnTo>
                <a:lnTo>
                  <a:pt x="550115" y="3454399"/>
                </a:lnTo>
                <a:lnTo>
                  <a:pt x="516068" y="3416299"/>
                </a:lnTo>
                <a:lnTo>
                  <a:pt x="483004" y="3378199"/>
                </a:lnTo>
                <a:lnTo>
                  <a:pt x="476996" y="3365499"/>
                </a:lnTo>
                <a:lnTo>
                  <a:pt x="475350" y="3352799"/>
                </a:lnTo>
                <a:lnTo>
                  <a:pt x="478005" y="3340099"/>
                </a:lnTo>
                <a:lnTo>
                  <a:pt x="484899" y="3327399"/>
                </a:lnTo>
                <a:lnTo>
                  <a:pt x="587662" y="3225799"/>
                </a:lnTo>
                <a:lnTo>
                  <a:pt x="615396" y="3187699"/>
                </a:lnTo>
                <a:lnTo>
                  <a:pt x="631568" y="3149599"/>
                </a:lnTo>
                <a:lnTo>
                  <a:pt x="635919" y="3098799"/>
                </a:lnTo>
                <a:lnTo>
                  <a:pt x="628189" y="3060699"/>
                </a:lnTo>
                <a:lnTo>
                  <a:pt x="608117" y="3022599"/>
                </a:lnTo>
                <a:lnTo>
                  <a:pt x="577456" y="2984499"/>
                </a:lnTo>
                <a:lnTo>
                  <a:pt x="539541" y="2959099"/>
                </a:lnTo>
                <a:lnTo>
                  <a:pt x="496897" y="2946399"/>
                </a:lnTo>
                <a:lnTo>
                  <a:pt x="275615" y="2946399"/>
                </a:lnTo>
                <a:lnTo>
                  <a:pt x="382462" y="2895599"/>
                </a:lnTo>
                <a:lnTo>
                  <a:pt x="426610" y="2882899"/>
                </a:lnTo>
                <a:lnTo>
                  <a:pt x="515884" y="2882899"/>
                </a:lnTo>
                <a:lnTo>
                  <a:pt x="558440" y="2895599"/>
                </a:lnTo>
                <a:lnTo>
                  <a:pt x="597895" y="2920999"/>
                </a:lnTo>
                <a:lnTo>
                  <a:pt x="632962" y="2946399"/>
                </a:lnTo>
                <a:lnTo>
                  <a:pt x="662358" y="2984499"/>
                </a:lnTo>
                <a:lnTo>
                  <a:pt x="684115" y="3022599"/>
                </a:lnTo>
                <a:lnTo>
                  <a:pt x="697044" y="3060699"/>
                </a:lnTo>
                <a:lnTo>
                  <a:pt x="701274" y="3111499"/>
                </a:lnTo>
                <a:lnTo>
                  <a:pt x="696934" y="3149599"/>
                </a:lnTo>
                <a:lnTo>
                  <a:pt x="684156" y="3200399"/>
                </a:lnTo>
                <a:lnTo>
                  <a:pt x="663068" y="3238499"/>
                </a:lnTo>
                <a:lnTo>
                  <a:pt x="633800" y="3276599"/>
                </a:lnTo>
                <a:lnTo>
                  <a:pt x="552439" y="3352799"/>
                </a:lnTo>
                <a:lnTo>
                  <a:pt x="583823" y="3390899"/>
                </a:lnTo>
                <a:lnTo>
                  <a:pt x="616067" y="3428999"/>
                </a:lnTo>
                <a:lnTo>
                  <a:pt x="649137" y="3454399"/>
                </a:lnTo>
                <a:lnTo>
                  <a:pt x="682999" y="3492499"/>
                </a:lnTo>
                <a:lnTo>
                  <a:pt x="717620" y="3517899"/>
                </a:lnTo>
                <a:lnTo>
                  <a:pt x="752966" y="3555999"/>
                </a:lnTo>
                <a:lnTo>
                  <a:pt x="842120" y="3555999"/>
                </a:lnTo>
                <a:lnTo>
                  <a:pt x="777832" y="3619499"/>
                </a:lnTo>
                <a:lnTo>
                  <a:pt x="767681" y="3632199"/>
                </a:lnTo>
                <a:close/>
              </a:path>
              <a:path w="2091055" h="4102100">
                <a:moveTo>
                  <a:pt x="842120" y="3555999"/>
                </a:moveTo>
                <a:lnTo>
                  <a:pt x="752966" y="3555999"/>
                </a:lnTo>
                <a:lnTo>
                  <a:pt x="834458" y="3467099"/>
                </a:lnTo>
                <a:lnTo>
                  <a:pt x="870285" y="3441699"/>
                </a:lnTo>
                <a:lnTo>
                  <a:pt x="910275" y="3416299"/>
                </a:lnTo>
                <a:lnTo>
                  <a:pt x="953095" y="3403599"/>
                </a:lnTo>
                <a:lnTo>
                  <a:pt x="1041886" y="3403599"/>
                </a:lnTo>
                <a:lnTo>
                  <a:pt x="1085190" y="3416299"/>
                </a:lnTo>
                <a:lnTo>
                  <a:pt x="1125986" y="3441699"/>
                </a:lnTo>
                <a:lnTo>
                  <a:pt x="1149690" y="3467099"/>
                </a:lnTo>
                <a:lnTo>
                  <a:pt x="1003878" y="3467099"/>
                </a:lnTo>
                <a:lnTo>
                  <a:pt x="959455" y="3479799"/>
                </a:lnTo>
                <a:lnTo>
                  <a:pt x="917516" y="3492499"/>
                </a:lnTo>
                <a:lnTo>
                  <a:pt x="880693" y="3517899"/>
                </a:lnTo>
                <a:lnTo>
                  <a:pt x="842120" y="3555999"/>
                </a:lnTo>
                <a:close/>
              </a:path>
              <a:path w="2091055" h="4102100">
                <a:moveTo>
                  <a:pt x="1460910" y="4013199"/>
                </a:moveTo>
                <a:lnTo>
                  <a:pt x="1437217" y="4013199"/>
                </a:lnTo>
                <a:lnTo>
                  <a:pt x="1389187" y="4000499"/>
                </a:lnTo>
                <a:lnTo>
                  <a:pt x="1341480" y="3975099"/>
                </a:lnTo>
                <a:lnTo>
                  <a:pt x="1294150" y="3962399"/>
                </a:lnTo>
                <a:lnTo>
                  <a:pt x="1247250" y="3936999"/>
                </a:lnTo>
                <a:lnTo>
                  <a:pt x="1200836" y="3924299"/>
                </a:lnTo>
                <a:lnTo>
                  <a:pt x="1109681" y="3873499"/>
                </a:lnTo>
                <a:lnTo>
                  <a:pt x="1100071" y="3873499"/>
                </a:lnTo>
                <a:lnTo>
                  <a:pt x="1094070" y="3860799"/>
                </a:lnTo>
                <a:lnTo>
                  <a:pt x="1092101" y="3848099"/>
                </a:lnTo>
                <a:lnTo>
                  <a:pt x="1094585" y="3835399"/>
                </a:lnTo>
                <a:lnTo>
                  <a:pt x="1150362" y="3695699"/>
                </a:lnTo>
                <a:lnTo>
                  <a:pt x="1161855" y="3657599"/>
                </a:lnTo>
                <a:lnTo>
                  <a:pt x="1160771" y="3606799"/>
                </a:lnTo>
                <a:lnTo>
                  <a:pt x="1147868" y="3568699"/>
                </a:lnTo>
                <a:lnTo>
                  <a:pt x="1123908" y="3530599"/>
                </a:lnTo>
                <a:lnTo>
                  <a:pt x="1089651" y="3492499"/>
                </a:lnTo>
                <a:lnTo>
                  <a:pt x="1048154" y="3479799"/>
                </a:lnTo>
                <a:lnTo>
                  <a:pt x="1003878" y="3467099"/>
                </a:lnTo>
                <a:lnTo>
                  <a:pt x="1149690" y="3467099"/>
                </a:lnTo>
                <a:lnTo>
                  <a:pt x="1161543" y="3479799"/>
                </a:lnTo>
                <a:lnTo>
                  <a:pt x="1189927" y="3505199"/>
                </a:lnTo>
                <a:lnTo>
                  <a:pt x="1210751" y="3543299"/>
                </a:lnTo>
                <a:lnTo>
                  <a:pt x="1223629" y="3594099"/>
                </a:lnTo>
                <a:lnTo>
                  <a:pt x="1228173" y="3632199"/>
                </a:lnTo>
                <a:lnTo>
                  <a:pt x="1223997" y="3682999"/>
                </a:lnTo>
                <a:lnTo>
                  <a:pt x="1210713" y="3721099"/>
                </a:lnTo>
                <a:lnTo>
                  <a:pt x="1166470" y="3835399"/>
                </a:lnTo>
                <a:lnTo>
                  <a:pt x="1209020" y="3848099"/>
                </a:lnTo>
                <a:lnTo>
                  <a:pt x="1252073" y="3873499"/>
                </a:lnTo>
                <a:lnTo>
                  <a:pt x="1295586" y="3886199"/>
                </a:lnTo>
                <a:lnTo>
                  <a:pt x="1339513" y="3911599"/>
                </a:lnTo>
                <a:lnTo>
                  <a:pt x="1428427" y="3936999"/>
                </a:lnTo>
                <a:lnTo>
                  <a:pt x="1498308" y="3936999"/>
                </a:lnTo>
                <a:lnTo>
                  <a:pt x="1477277" y="3987799"/>
                </a:lnTo>
                <a:lnTo>
                  <a:pt x="1470562" y="4000499"/>
                </a:lnTo>
                <a:lnTo>
                  <a:pt x="1460910" y="4013199"/>
                </a:lnTo>
                <a:close/>
              </a:path>
              <a:path w="2091055" h="4102100">
                <a:moveTo>
                  <a:pt x="1498308" y="3936999"/>
                </a:moveTo>
                <a:lnTo>
                  <a:pt x="1428427" y="3936999"/>
                </a:lnTo>
                <a:lnTo>
                  <a:pt x="1474695" y="3822699"/>
                </a:lnTo>
                <a:lnTo>
                  <a:pt x="1495956" y="3784599"/>
                </a:lnTo>
                <a:lnTo>
                  <a:pt x="1523996" y="3759199"/>
                </a:lnTo>
                <a:lnTo>
                  <a:pt x="1557669" y="3721099"/>
                </a:lnTo>
                <a:lnTo>
                  <a:pt x="1595834" y="3708399"/>
                </a:lnTo>
                <a:lnTo>
                  <a:pt x="1637346" y="3695699"/>
                </a:lnTo>
                <a:lnTo>
                  <a:pt x="1736325" y="3695699"/>
                </a:lnTo>
                <a:lnTo>
                  <a:pt x="1779215" y="3708399"/>
                </a:lnTo>
                <a:lnTo>
                  <a:pt x="1817768" y="3733799"/>
                </a:lnTo>
                <a:lnTo>
                  <a:pt x="1851159" y="3759199"/>
                </a:lnTo>
                <a:lnTo>
                  <a:pt x="1626718" y="3759199"/>
                </a:lnTo>
                <a:lnTo>
                  <a:pt x="1588894" y="3784599"/>
                </a:lnTo>
                <a:lnTo>
                  <a:pt x="1557615" y="3809999"/>
                </a:lnTo>
                <a:lnTo>
                  <a:pt x="1535112" y="3848099"/>
                </a:lnTo>
                <a:lnTo>
                  <a:pt x="1498308" y="3936999"/>
                </a:lnTo>
                <a:close/>
              </a:path>
              <a:path w="2091055" h="4102100">
                <a:moveTo>
                  <a:pt x="2081387" y="4102099"/>
                </a:moveTo>
                <a:lnTo>
                  <a:pt x="1881174" y="4102099"/>
                </a:lnTo>
                <a:lnTo>
                  <a:pt x="1869362" y="4089399"/>
                </a:lnTo>
                <a:lnTo>
                  <a:pt x="1859878" y="4089399"/>
                </a:lnTo>
                <a:lnTo>
                  <a:pt x="1853568" y="4076699"/>
                </a:lnTo>
                <a:lnTo>
                  <a:pt x="1851277" y="4063999"/>
                </a:lnTo>
                <a:lnTo>
                  <a:pt x="1851277" y="3911599"/>
                </a:lnTo>
                <a:lnTo>
                  <a:pt x="1845098" y="3873499"/>
                </a:lnTo>
                <a:lnTo>
                  <a:pt x="1827631" y="3835399"/>
                </a:lnTo>
                <a:lnTo>
                  <a:pt x="1800481" y="3797299"/>
                </a:lnTo>
                <a:lnTo>
                  <a:pt x="1765253" y="3771899"/>
                </a:lnTo>
                <a:lnTo>
                  <a:pt x="1723549" y="3759199"/>
                </a:lnTo>
                <a:lnTo>
                  <a:pt x="1851159" y="3759199"/>
                </a:lnTo>
                <a:lnTo>
                  <a:pt x="1878565" y="3784599"/>
                </a:lnTo>
                <a:lnTo>
                  <a:pt x="1899161" y="3822699"/>
                </a:lnTo>
                <a:lnTo>
                  <a:pt x="1912123" y="3873499"/>
                </a:lnTo>
                <a:lnTo>
                  <a:pt x="1916627" y="3911599"/>
                </a:lnTo>
                <a:lnTo>
                  <a:pt x="1916627" y="4038599"/>
                </a:lnTo>
                <a:lnTo>
                  <a:pt x="2090949" y="4038599"/>
                </a:lnTo>
                <a:lnTo>
                  <a:pt x="2090949" y="4076699"/>
                </a:lnTo>
                <a:lnTo>
                  <a:pt x="2088384" y="4089399"/>
                </a:lnTo>
                <a:lnTo>
                  <a:pt x="2081387" y="41020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5512575" y="5791077"/>
            <a:ext cx="1751964" cy="4102100"/>
          </a:xfrm>
          <a:custGeom>
            <a:avLst/>
            <a:gdLst/>
            <a:ahLst/>
            <a:cxnLst/>
            <a:rect l="l" t="t" r="r" b="b"/>
            <a:pathLst>
              <a:path w="1751965" h="4102100">
                <a:moveTo>
                  <a:pt x="422360" y="4102099"/>
                </a:moveTo>
                <a:lnTo>
                  <a:pt x="9561" y="4102099"/>
                </a:lnTo>
                <a:lnTo>
                  <a:pt x="2564" y="4089399"/>
                </a:lnTo>
                <a:lnTo>
                  <a:pt x="0" y="4076699"/>
                </a:lnTo>
                <a:lnTo>
                  <a:pt x="0" y="25399"/>
                </a:lnTo>
                <a:lnTo>
                  <a:pt x="2564" y="12699"/>
                </a:lnTo>
                <a:lnTo>
                  <a:pt x="9561" y="0"/>
                </a:lnTo>
                <a:lnTo>
                  <a:pt x="222808" y="0"/>
                </a:lnTo>
                <a:lnTo>
                  <a:pt x="269450" y="12699"/>
                </a:lnTo>
                <a:lnTo>
                  <a:pt x="315700" y="12699"/>
                </a:lnTo>
                <a:lnTo>
                  <a:pt x="451930" y="50799"/>
                </a:lnTo>
                <a:lnTo>
                  <a:pt x="496441" y="50799"/>
                </a:lnTo>
                <a:lnTo>
                  <a:pt x="518458" y="63499"/>
                </a:lnTo>
                <a:lnTo>
                  <a:pt x="65317" y="63499"/>
                </a:lnTo>
                <a:lnTo>
                  <a:pt x="65317" y="1612899"/>
                </a:lnTo>
                <a:lnTo>
                  <a:pt x="121170" y="1612899"/>
                </a:lnTo>
                <a:lnTo>
                  <a:pt x="172017" y="1638299"/>
                </a:lnTo>
                <a:lnTo>
                  <a:pt x="218293" y="1663699"/>
                </a:lnTo>
                <a:lnTo>
                  <a:pt x="239364" y="1676399"/>
                </a:lnTo>
                <a:lnTo>
                  <a:pt x="65284" y="1676399"/>
                </a:lnTo>
                <a:lnTo>
                  <a:pt x="65284" y="3124199"/>
                </a:lnTo>
                <a:lnTo>
                  <a:pt x="404028" y="3124199"/>
                </a:lnTo>
                <a:lnTo>
                  <a:pt x="454931" y="3136899"/>
                </a:lnTo>
                <a:lnTo>
                  <a:pt x="496544" y="3162299"/>
                </a:lnTo>
                <a:lnTo>
                  <a:pt x="515263" y="3187699"/>
                </a:lnTo>
                <a:lnTo>
                  <a:pt x="65350" y="3187699"/>
                </a:lnTo>
                <a:lnTo>
                  <a:pt x="65350" y="3378199"/>
                </a:lnTo>
                <a:lnTo>
                  <a:pt x="645206" y="3378199"/>
                </a:lnTo>
                <a:lnTo>
                  <a:pt x="641315" y="3403599"/>
                </a:lnTo>
                <a:lnTo>
                  <a:pt x="641315" y="3441699"/>
                </a:lnTo>
                <a:lnTo>
                  <a:pt x="65350" y="3441699"/>
                </a:lnTo>
                <a:lnTo>
                  <a:pt x="65350" y="3594099"/>
                </a:lnTo>
                <a:lnTo>
                  <a:pt x="641315" y="3594099"/>
                </a:lnTo>
                <a:lnTo>
                  <a:pt x="641315" y="3657599"/>
                </a:lnTo>
                <a:lnTo>
                  <a:pt x="65350" y="3657599"/>
                </a:lnTo>
                <a:lnTo>
                  <a:pt x="65350" y="3809999"/>
                </a:lnTo>
                <a:lnTo>
                  <a:pt x="641315" y="3809999"/>
                </a:lnTo>
                <a:lnTo>
                  <a:pt x="641315" y="3835399"/>
                </a:lnTo>
                <a:lnTo>
                  <a:pt x="638084" y="3873499"/>
                </a:lnTo>
                <a:lnTo>
                  <a:pt x="65350" y="3873499"/>
                </a:lnTo>
                <a:lnTo>
                  <a:pt x="65350" y="4038599"/>
                </a:lnTo>
                <a:lnTo>
                  <a:pt x="546289" y="4038599"/>
                </a:lnTo>
                <a:lnTo>
                  <a:pt x="509036" y="4063999"/>
                </a:lnTo>
                <a:lnTo>
                  <a:pt x="467473" y="4089399"/>
                </a:lnTo>
                <a:lnTo>
                  <a:pt x="422360" y="4102099"/>
                </a:lnTo>
                <a:close/>
              </a:path>
              <a:path w="1751965" h="4102100">
                <a:moveTo>
                  <a:pt x="645206" y="3378199"/>
                </a:moveTo>
                <a:lnTo>
                  <a:pt x="578905" y="3378199"/>
                </a:lnTo>
                <a:lnTo>
                  <a:pt x="593168" y="3327399"/>
                </a:lnTo>
                <a:lnTo>
                  <a:pt x="618508" y="3289299"/>
                </a:lnTo>
                <a:lnTo>
                  <a:pt x="653674" y="3251199"/>
                </a:lnTo>
                <a:lnTo>
                  <a:pt x="697418" y="3225799"/>
                </a:lnTo>
                <a:lnTo>
                  <a:pt x="742060" y="3200399"/>
                </a:lnTo>
                <a:lnTo>
                  <a:pt x="785888" y="3187699"/>
                </a:lnTo>
                <a:lnTo>
                  <a:pt x="828887" y="3162299"/>
                </a:lnTo>
                <a:lnTo>
                  <a:pt x="871039" y="3136899"/>
                </a:lnTo>
                <a:lnTo>
                  <a:pt x="912329" y="3111499"/>
                </a:lnTo>
                <a:lnTo>
                  <a:pt x="952739" y="3086099"/>
                </a:lnTo>
                <a:lnTo>
                  <a:pt x="992254" y="3060699"/>
                </a:lnTo>
                <a:lnTo>
                  <a:pt x="1030857" y="3022599"/>
                </a:lnTo>
                <a:lnTo>
                  <a:pt x="1068531" y="2997199"/>
                </a:lnTo>
                <a:lnTo>
                  <a:pt x="1105261" y="2971799"/>
                </a:lnTo>
                <a:lnTo>
                  <a:pt x="1141029" y="2933699"/>
                </a:lnTo>
                <a:lnTo>
                  <a:pt x="1175818" y="2908299"/>
                </a:lnTo>
                <a:lnTo>
                  <a:pt x="1209614" y="2870199"/>
                </a:lnTo>
                <a:lnTo>
                  <a:pt x="1242399" y="2832099"/>
                </a:lnTo>
                <a:lnTo>
                  <a:pt x="1274156" y="2806699"/>
                </a:lnTo>
                <a:lnTo>
                  <a:pt x="1304870" y="2768599"/>
                </a:lnTo>
                <a:lnTo>
                  <a:pt x="1334524" y="2730499"/>
                </a:lnTo>
                <a:lnTo>
                  <a:pt x="1363100" y="2692399"/>
                </a:lnTo>
                <a:lnTo>
                  <a:pt x="1390584" y="2654299"/>
                </a:lnTo>
                <a:lnTo>
                  <a:pt x="1416958" y="2616199"/>
                </a:lnTo>
                <a:lnTo>
                  <a:pt x="1442206" y="2578099"/>
                </a:lnTo>
                <a:lnTo>
                  <a:pt x="1466312" y="2527299"/>
                </a:lnTo>
                <a:lnTo>
                  <a:pt x="1489258" y="2489199"/>
                </a:lnTo>
                <a:lnTo>
                  <a:pt x="1511029" y="2451099"/>
                </a:lnTo>
                <a:lnTo>
                  <a:pt x="1531608" y="2412999"/>
                </a:lnTo>
                <a:lnTo>
                  <a:pt x="1550979" y="2362199"/>
                </a:lnTo>
                <a:lnTo>
                  <a:pt x="1569125" y="2324099"/>
                </a:lnTo>
                <a:lnTo>
                  <a:pt x="1586030" y="2273299"/>
                </a:lnTo>
                <a:lnTo>
                  <a:pt x="1601676" y="2235199"/>
                </a:lnTo>
                <a:lnTo>
                  <a:pt x="1616049" y="2184399"/>
                </a:lnTo>
                <a:lnTo>
                  <a:pt x="1629131" y="2146299"/>
                </a:lnTo>
                <a:lnTo>
                  <a:pt x="1640906" y="2095499"/>
                </a:lnTo>
                <a:lnTo>
                  <a:pt x="1651357" y="2044699"/>
                </a:lnTo>
                <a:lnTo>
                  <a:pt x="1660468" y="2006599"/>
                </a:lnTo>
                <a:lnTo>
                  <a:pt x="1668223" y="1955799"/>
                </a:lnTo>
                <a:lnTo>
                  <a:pt x="1674604" y="1904999"/>
                </a:lnTo>
                <a:lnTo>
                  <a:pt x="1679596" y="1854199"/>
                </a:lnTo>
                <a:lnTo>
                  <a:pt x="1683182" y="1803399"/>
                </a:lnTo>
                <a:lnTo>
                  <a:pt x="1685346" y="1765299"/>
                </a:lnTo>
                <a:lnTo>
                  <a:pt x="1686071" y="1714499"/>
                </a:lnTo>
                <a:lnTo>
                  <a:pt x="1685381" y="1663699"/>
                </a:lnTo>
                <a:lnTo>
                  <a:pt x="1683325" y="1612899"/>
                </a:lnTo>
                <a:lnTo>
                  <a:pt x="1679922" y="1562099"/>
                </a:lnTo>
                <a:lnTo>
                  <a:pt x="1675189" y="1523999"/>
                </a:lnTo>
                <a:lnTo>
                  <a:pt x="1669146" y="1473199"/>
                </a:lnTo>
                <a:lnTo>
                  <a:pt x="1661813" y="1422399"/>
                </a:lnTo>
                <a:lnTo>
                  <a:pt x="1653207" y="1384299"/>
                </a:lnTo>
                <a:lnTo>
                  <a:pt x="1643347" y="1333499"/>
                </a:lnTo>
                <a:lnTo>
                  <a:pt x="1632253" y="1295399"/>
                </a:lnTo>
                <a:lnTo>
                  <a:pt x="1619943" y="1244599"/>
                </a:lnTo>
                <a:lnTo>
                  <a:pt x="1606436" y="1206499"/>
                </a:lnTo>
                <a:lnTo>
                  <a:pt x="1591751" y="1155699"/>
                </a:lnTo>
                <a:lnTo>
                  <a:pt x="1575907" y="1117599"/>
                </a:lnTo>
                <a:lnTo>
                  <a:pt x="1558923" y="1079499"/>
                </a:lnTo>
                <a:lnTo>
                  <a:pt x="1540816" y="1028699"/>
                </a:lnTo>
                <a:lnTo>
                  <a:pt x="1521608" y="990599"/>
                </a:lnTo>
                <a:lnTo>
                  <a:pt x="1501315" y="952499"/>
                </a:lnTo>
                <a:lnTo>
                  <a:pt x="1479957" y="914399"/>
                </a:lnTo>
                <a:lnTo>
                  <a:pt x="1457553" y="876299"/>
                </a:lnTo>
                <a:lnTo>
                  <a:pt x="1434121" y="838199"/>
                </a:lnTo>
                <a:lnTo>
                  <a:pt x="1409682" y="800099"/>
                </a:lnTo>
                <a:lnTo>
                  <a:pt x="1384252" y="761999"/>
                </a:lnTo>
                <a:lnTo>
                  <a:pt x="1357851" y="723899"/>
                </a:lnTo>
                <a:lnTo>
                  <a:pt x="1330499" y="685799"/>
                </a:lnTo>
                <a:lnTo>
                  <a:pt x="1302213" y="647699"/>
                </a:lnTo>
                <a:lnTo>
                  <a:pt x="1273013" y="622299"/>
                </a:lnTo>
                <a:lnTo>
                  <a:pt x="1242918" y="584199"/>
                </a:lnTo>
                <a:lnTo>
                  <a:pt x="1211946" y="558799"/>
                </a:lnTo>
                <a:lnTo>
                  <a:pt x="1180116" y="520699"/>
                </a:lnTo>
                <a:lnTo>
                  <a:pt x="1147448" y="495299"/>
                </a:lnTo>
                <a:lnTo>
                  <a:pt x="1113959" y="457199"/>
                </a:lnTo>
                <a:lnTo>
                  <a:pt x="1079669" y="431799"/>
                </a:lnTo>
                <a:lnTo>
                  <a:pt x="1044596" y="406399"/>
                </a:lnTo>
                <a:lnTo>
                  <a:pt x="1008760" y="380999"/>
                </a:lnTo>
                <a:lnTo>
                  <a:pt x="972179" y="355599"/>
                </a:lnTo>
                <a:lnTo>
                  <a:pt x="934872" y="330199"/>
                </a:lnTo>
                <a:lnTo>
                  <a:pt x="896859" y="304799"/>
                </a:lnTo>
                <a:lnTo>
                  <a:pt x="858157" y="279399"/>
                </a:lnTo>
                <a:lnTo>
                  <a:pt x="818785" y="253999"/>
                </a:lnTo>
                <a:lnTo>
                  <a:pt x="778763" y="241299"/>
                </a:lnTo>
                <a:lnTo>
                  <a:pt x="738110" y="215899"/>
                </a:lnTo>
                <a:lnTo>
                  <a:pt x="696843" y="203199"/>
                </a:lnTo>
                <a:lnTo>
                  <a:pt x="654983" y="177799"/>
                </a:lnTo>
                <a:lnTo>
                  <a:pt x="569556" y="152399"/>
                </a:lnTo>
                <a:lnTo>
                  <a:pt x="300977" y="76199"/>
                </a:lnTo>
                <a:lnTo>
                  <a:pt x="254618" y="76199"/>
                </a:lnTo>
                <a:lnTo>
                  <a:pt x="207854" y="63499"/>
                </a:lnTo>
                <a:lnTo>
                  <a:pt x="518458" y="63499"/>
                </a:lnTo>
                <a:lnTo>
                  <a:pt x="540474" y="76199"/>
                </a:lnTo>
                <a:lnTo>
                  <a:pt x="711478" y="126999"/>
                </a:lnTo>
                <a:lnTo>
                  <a:pt x="752860" y="152399"/>
                </a:lnTo>
                <a:lnTo>
                  <a:pt x="793660" y="165099"/>
                </a:lnTo>
                <a:lnTo>
                  <a:pt x="873442" y="215899"/>
                </a:lnTo>
                <a:lnTo>
                  <a:pt x="912390" y="241299"/>
                </a:lnTo>
                <a:lnTo>
                  <a:pt x="950687" y="253999"/>
                </a:lnTo>
                <a:lnTo>
                  <a:pt x="988314" y="279399"/>
                </a:lnTo>
                <a:lnTo>
                  <a:pt x="1025255" y="304799"/>
                </a:lnTo>
                <a:lnTo>
                  <a:pt x="1061492" y="330199"/>
                </a:lnTo>
                <a:lnTo>
                  <a:pt x="1097007" y="368299"/>
                </a:lnTo>
                <a:lnTo>
                  <a:pt x="1131784" y="393699"/>
                </a:lnTo>
                <a:lnTo>
                  <a:pt x="1165805" y="419099"/>
                </a:lnTo>
                <a:lnTo>
                  <a:pt x="1199052" y="444499"/>
                </a:lnTo>
                <a:lnTo>
                  <a:pt x="1231509" y="482599"/>
                </a:lnTo>
                <a:lnTo>
                  <a:pt x="1263158" y="507999"/>
                </a:lnTo>
                <a:lnTo>
                  <a:pt x="1293981" y="546099"/>
                </a:lnTo>
                <a:lnTo>
                  <a:pt x="1323961" y="584199"/>
                </a:lnTo>
                <a:lnTo>
                  <a:pt x="1353081" y="609599"/>
                </a:lnTo>
                <a:lnTo>
                  <a:pt x="1381324" y="647699"/>
                </a:lnTo>
                <a:lnTo>
                  <a:pt x="1408671" y="685799"/>
                </a:lnTo>
                <a:lnTo>
                  <a:pt x="1435107" y="723899"/>
                </a:lnTo>
                <a:lnTo>
                  <a:pt x="1460613" y="761999"/>
                </a:lnTo>
                <a:lnTo>
                  <a:pt x="1485171" y="787399"/>
                </a:lnTo>
                <a:lnTo>
                  <a:pt x="1508766" y="825499"/>
                </a:lnTo>
                <a:lnTo>
                  <a:pt x="1531378" y="876299"/>
                </a:lnTo>
                <a:lnTo>
                  <a:pt x="1552992" y="914399"/>
                </a:lnTo>
                <a:lnTo>
                  <a:pt x="1573588" y="952499"/>
                </a:lnTo>
                <a:lnTo>
                  <a:pt x="1593152" y="990599"/>
                </a:lnTo>
                <a:lnTo>
                  <a:pt x="1611663" y="1028699"/>
                </a:lnTo>
                <a:lnTo>
                  <a:pt x="1629107" y="1079499"/>
                </a:lnTo>
                <a:lnTo>
                  <a:pt x="1645464" y="1117599"/>
                </a:lnTo>
                <a:lnTo>
                  <a:pt x="1660718" y="1155699"/>
                </a:lnTo>
                <a:lnTo>
                  <a:pt x="1674852" y="1206499"/>
                </a:lnTo>
                <a:lnTo>
                  <a:pt x="1687847" y="1244599"/>
                </a:lnTo>
                <a:lnTo>
                  <a:pt x="1699687" y="1295399"/>
                </a:lnTo>
                <a:lnTo>
                  <a:pt x="1710354" y="1333499"/>
                </a:lnTo>
                <a:lnTo>
                  <a:pt x="1719831" y="1384299"/>
                </a:lnTo>
                <a:lnTo>
                  <a:pt x="1728101" y="1422399"/>
                </a:lnTo>
                <a:lnTo>
                  <a:pt x="1735146" y="1473199"/>
                </a:lnTo>
                <a:lnTo>
                  <a:pt x="1740948" y="1523999"/>
                </a:lnTo>
                <a:lnTo>
                  <a:pt x="1745491" y="1562099"/>
                </a:lnTo>
                <a:lnTo>
                  <a:pt x="1748757" y="1612899"/>
                </a:lnTo>
                <a:lnTo>
                  <a:pt x="1750729" y="1663699"/>
                </a:lnTo>
                <a:lnTo>
                  <a:pt x="1751389" y="1714499"/>
                </a:lnTo>
                <a:lnTo>
                  <a:pt x="1750671" y="1765299"/>
                </a:lnTo>
                <a:lnTo>
                  <a:pt x="1748530" y="1816099"/>
                </a:lnTo>
                <a:lnTo>
                  <a:pt x="1744981" y="1854199"/>
                </a:lnTo>
                <a:lnTo>
                  <a:pt x="1740039" y="1904999"/>
                </a:lnTo>
                <a:lnTo>
                  <a:pt x="1733721" y="1955799"/>
                </a:lnTo>
                <a:lnTo>
                  <a:pt x="1726043" y="2006599"/>
                </a:lnTo>
                <a:lnTo>
                  <a:pt x="1717020" y="2057399"/>
                </a:lnTo>
                <a:lnTo>
                  <a:pt x="1706668" y="2095499"/>
                </a:lnTo>
                <a:lnTo>
                  <a:pt x="1695004" y="2146299"/>
                </a:lnTo>
                <a:lnTo>
                  <a:pt x="1682043" y="2197099"/>
                </a:lnTo>
                <a:lnTo>
                  <a:pt x="1667800" y="2235199"/>
                </a:lnTo>
                <a:lnTo>
                  <a:pt x="1652293" y="2285999"/>
                </a:lnTo>
                <a:lnTo>
                  <a:pt x="1635537" y="2324099"/>
                </a:lnTo>
                <a:lnTo>
                  <a:pt x="1617547" y="2374899"/>
                </a:lnTo>
                <a:lnTo>
                  <a:pt x="1598340" y="2412999"/>
                </a:lnTo>
                <a:lnTo>
                  <a:pt x="1577931" y="2463799"/>
                </a:lnTo>
                <a:lnTo>
                  <a:pt x="1556336" y="2501899"/>
                </a:lnTo>
                <a:lnTo>
                  <a:pt x="1533572" y="2552699"/>
                </a:lnTo>
                <a:lnTo>
                  <a:pt x="1509654" y="2590799"/>
                </a:lnTo>
                <a:lnTo>
                  <a:pt x="1484598" y="2628899"/>
                </a:lnTo>
                <a:lnTo>
                  <a:pt x="1458420" y="2666999"/>
                </a:lnTo>
                <a:lnTo>
                  <a:pt x="1431136" y="2705099"/>
                </a:lnTo>
                <a:lnTo>
                  <a:pt x="1402761" y="2743199"/>
                </a:lnTo>
                <a:lnTo>
                  <a:pt x="1373312" y="2781299"/>
                </a:lnTo>
                <a:lnTo>
                  <a:pt x="1342804" y="2819399"/>
                </a:lnTo>
                <a:lnTo>
                  <a:pt x="1311254" y="2857499"/>
                </a:lnTo>
                <a:lnTo>
                  <a:pt x="1278677" y="2895599"/>
                </a:lnTo>
                <a:lnTo>
                  <a:pt x="1245089" y="2933699"/>
                </a:lnTo>
                <a:lnTo>
                  <a:pt x="1210507" y="2959099"/>
                </a:lnTo>
                <a:lnTo>
                  <a:pt x="1174945" y="2997199"/>
                </a:lnTo>
                <a:lnTo>
                  <a:pt x="1138420" y="3022599"/>
                </a:lnTo>
                <a:lnTo>
                  <a:pt x="1100947" y="3060699"/>
                </a:lnTo>
                <a:lnTo>
                  <a:pt x="1062543" y="3086099"/>
                </a:lnTo>
                <a:lnTo>
                  <a:pt x="1023224" y="3111499"/>
                </a:lnTo>
                <a:lnTo>
                  <a:pt x="983005" y="3136899"/>
                </a:lnTo>
                <a:lnTo>
                  <a:pt x="941903" y="3162299"/>
                </a:lnTo>
                <a:lnTo>
                  <a:pt x="899932" y="3187699"/>
                </a:lnTo>
                <a:lnTo>
                  <a:pt x="857110" y="3213099"/>
                </a:lnTo>
                <a:lnTo>
                  <a:pt x="813451" y="3238499"/>
                </a:lnTo>
                <a:lnTo>
                  <a:pt x="768972" y="3263899"/>
                </a:lnTo>
                <a:lnTo>
                  <a:pt x="723689" y="3289299"/>
                </a:lnTo>
                <a:lnTo>
                  <a:pt x="689714" y="3301999"/>
                </a:lnTo>
                <a:lnTo>
                  <a:pt x="663742" y="3327399"/>
                </a:lnTo>
                <a:lnTo>
                  <a:pt x="647151" y="3365499"/>
                </a:lnTo>
                <a:lnTo>
                  <a:pt x="645206" y="3378199"/>
                </a:lnTo>
                <a:close/>
              </a:path>
              <a:path w="1751965" h="4102100">
                <a:moveTo>
                  <a:pt x="394461" y="1727199"/>
                </a:moveTo>
                <a:lnTo>
                  <a:pt x="298879" y="1727199"/>
                </a:lnTo>
                <a:lnTo>
                  <a:pt x="320403" y="1701799"/>
                </a:lnTo>
                <a:lnTo>
                  <a:pt x="350281" y="1676399"/>
                </a:lnTo>
                <a:lnTo>
                  <a:pt x="389455" y="1650999"/>
                </a:lnTo>
                <a:lnTo>
                  <a:pt x="438867" y="1625599"/>
                </a:lnTo>
                <a:lnTo>
                  <a:pt x="499459" y="1612899"/>
                </a:lnTo>
                <a:lnTo>
                  <a:pt x="572174" y="1600199"/>
                </a:lnTo>
                <a:lnTo>
                  <a:pt x="619952" y="1612899"/>
                </a:lnTo>
                <a:lnTo>
                  <a:pt x="665416" y="1612899"/>
                </a:lnTo>
                <a:lnTo>
                  <a:pt x="708250" y="1625599"/>
                </a:lnTo>
                <a:lnTo>
                  <a:pt x="748140" y="1650999"/>
                </a:lnTo>
                <a:lnTo>
                  <a:pt x="766456" y="1663699"/>
                </a:lnTo>
                <a:lnTo>
                  <a:pt x="572207" y="1663699"/>
                </a:lnTo>
                <a:lnTo>
                  <a:pt x="505451" y="1676399"/>
                </a:lnTo>
                <a:lnTo>
                  <a:pt x="451798" y="1689099"/>
                </a:lnTo>
                <a:lnTo>
                  <a:pt x="410023" y="1714499"/>
                </a:lnTo>
                <a:lnTo>
                  <a:pt x="394461" y="1727199"/>
                </a:lnTo>
                <a:close/>
              </a:path>
              <a:path w="1751965" h="4102100">
                <a:moveTo>
                  <a:pt x="402165" y="3124199"/>
                </a:moveTo>
                <a:lnTo>
                  <a:pt x="336815" y="3124199"/>
                </a:lnTo>
                <a:lnTo>
                  <a:pt x="336815" y="2844799"/>
                </a:lnTo>
                <a:lnTo>
                  <a:pt x="339581" y="2793999"/>
                </a:lnTo>
                <a:lnTo>
                  <a:pt x="347716" y="2755899"/>
                </a:lnTo>
                <a:lnTo>
                  <a:pt x="360975" y="2705099"/>
                </a:lnTo>
                <a:lnTo>
                  <a:pt x="379116" y="2666999"/>
                </a:lnTo>
                <a:lnTo>
                  <a:pt x="401894" y="2628899"/>
                </a:lnTo>
                <a:lnTo>
                  <a:pt x="429066" y="2590799"/>
                </a:lnTo>
                <a:lnTo>
                  <a:pt x="460386" y="2552699"/>
                </a:lnTo>
                <a:lnTo>
                  <a:pt x="495612" y="2527299"/>
                </a:lnTo>
                <a:lnTo>
                  <a:pt x="534500" y="2501899"/>
                </a:lnTo>
                <a:lnTo>
                  <a:pt x="571058" y="2476499"/>
                </a:lnTo>
                <a:lnTo>
                  <a:pt x="647077" y="2425699"/>
                </a:lnTo>
                <a:lnTo>
                  <a:pt x="684572" y="2387599"/>
                </a:lnTo>
                <a:lnTo>
                  <a:pt x="720414" y="2349499"/>
                </a:lnTo>
                <a:lnTo>
                  <a:pt x="753620" y="2324099"/>
                </a:lnTo>
                <a:lnTo>
                  <a:pt x="783207" y="2273299"/>
                </a:lnTo>
                <a:lnTo>
                  <a:pt x="808194" y="2235199"/>
                </a:lnTo>
                <a:lnTo>
                  <a:pt x="827596" y="2184399"/>
                </a:lnTo>
                <a:lnTo>
                  <a:pt x="842373" y="2133599"/>
                </a:lnTo>
                <a:lnTo>
                  <a:pt x="852424" y="2082799"/>
                </a:lnTo>
                <a:lnTo>
                  <a:pt x="857788" y="2031999"/>
                </a:lnTo>
                <a:lnTo>
                  <a:pt x="858508" y="1993899"/>
                </a:lnTo>
                <a:lnTo>
                  <a:pt x="854624" y="1943099"/>
                </a:lnTo>
                <a:lnTo>
                  <a:pt x="846177" y="1892299"/>
                </a:lnTo>
                <a:lnTo>
                  <a:pt x="833210" y="1854199"/>
                </a:lnTo>
                <a:lnTo>
                  <a:pt x="815762" y="1816099"/>
                </a:lnTo>
                <a:lnTo>
                  <a:pt x="793875" y="1777999"/>
                </a:lnTo>
                <a:lnTo>
                  <a:pt x="760072" y="1739899"/>
                </a:lnTo>
                <a:lnTo>
                  <a:pt x="720605" y="1714499"/>
                </a:lnTo>
                <a:lnTo>
                  <a:pt x="675873" y="1689099"/>
                </a:lnTo>
                <a:lnTo>
                  <a:pt x="626274" y="1676399"/>
                </a:lnTo>
                <a:lnTo>
                  <a:pt x="572207" y="1663699"/>
                </a:lnTo>
                <a:lnTo>
                  <a:pt x="766456" y="1663699"/>
                </a:lnTo>
                <a:lnTo>
                  <a:pt x="817832" y="1701799"/>
                </a:lnTo>
                <a:lnTo>
                  <a:pt x="847005" y="1739899"/>
                </a:lnTo>
                <a:lnTo>
                  <a:pt x="870249" y="1777999"/>
                </a:lnTo>
                <a:lnTo>
                  <a:pt x="889372" y="1816099"/>
                </a:lnTo>
                <a:lnTo>
                  <a:pt x="904336" y="1866899"/>
                </a:lnTo>
                <a:lnTo>
                  <a:pt x="915103" y="1904999"/>
                </a:lnTo>
                <a:lnTo>
                  <a:pt x="921635" y="1955799"/>
                </a:lnTo>
                <a:lnTo>
                  <a:pt x="923893" y="2006599"/>
                </a:lnTo>
                <a:lnTo>
                  <a:pt x="921839" y="2057399"/>
                </a:lnTo>
                <a:lnTo>
                  <a:pt x="915434" y="2108199"/>
                </a:lnTo>
                <a:lnTo>
                  <a:pt x="904640" y="2158999"/>
                </a:lnTo>
                <a:lnTo>
                  <a:pt x="889418" y="2209799"/>
                </a:lnTo>
                <a:lnTo>
                  <a:pt x="870118" y="2260599"/>
                </a:lnTo>
                <a:lnTo>
                  <a:pt x="845907" y="2298699"/>
                </a:lnTo>
                <a:lnTo>
                  <a:pt x="817555" y="2336799"/>
                </a:lnTo>
                <a:lnTo>
                  <a:pt x="785833" y="2374899"/>
                </a:lnTo>
                <a:lnTo>
                  <a:pt x="751512" y="2412999"/>
                </a:lnTo>
                <a:lnTo>
                  <a:pt x="715364" y="2451099"/>
                </a:lnTo>
                <a:lnTo>
                  <a:pt x="678161" y="2476499"/>
                </a:lnTo>
                <a:lnTo>
                  <a:pt x="640672" y="2514599"/>
                </a:lnTo>
                <a:lnTo>
                  <a:pt x="603671" y="2539999"/>
                </a:lnTo>
                <a:lnTo>
                  <a:pt x="567927" y="2552699"/>
                </a:lnTo>
                <a:lnTo>
                  <a:pt x="526552" y="2590799"/>
                </a:lnTo>
                <a:lnTo>
                  <a:pt x="490353" y="2616199"/>
                </a:lnTo>
                <a:lnTo>
                  <a:pt x="459762" y="2654299"/>
                </a:lnTo>
                <a:lnTo>
                  <a:pt x="435214" y="2705099"/>
                </a:lnTo>
                <a:lnTo>
                  <a:pt x="417143" y="2743199"/>
                </a:lnTo>
                <a:lnTo>
                  <a:pt x="405982" y="2793999"/>
                </a:lnTo>
                <a:lnTo>
                  <a:pt x="402165" y="2844799"/>
                </a:lnTo>
                <a:lnTo>
                  <a:pt x="402165" y="3124199"/>
                </a:lnTo>
                <a:close/>
              </a:path>
              <a:path w="1751965" h="4102100">
                <a:moveTo>
                  <a:pt x="343768" y="2171699"/>
                </a:moveTo>
                <a:lnTo>
                  <a:pt x="267583" y="2171699"/>
                </a:lnTo>
                <a:lnTo>
                  <a:pt x="232593" y="2158999"/>
                </a:lnTo>
                <a:lnTo>
                  <a:pt x="201710" y="2133599"/>
                </a:lnTo>
                <a:lnTo>
                  <a:pt x="175939" y="2095499"/>
                </a:lnTo>
                <a:lnTo>
                  <a:pt x="156287" y="2057399"/>
                </a:lnTo>
                <a:lnTo>
                  <a:pt x="143759" y="2006599"/>
                </a:lnTo>
                <a:lnTo>
                  <a:pt x="139359" y="1968499"/>
                </a:lnTo>
                <a:lnTo>
                  <a:pt x="144281" y="1917699"/>
                </a:lnTo>
                <a:lnTo>
                  <a:pt x="158247" y="1866899"/>
                </a:lnTo>
                <a:lnTo>
                  <a:pt x="180062" y="1828799"/>
                </a:lnTo>
                <a:lnTo>
                  <a:pt x="208528" y="1790699"/>
                </a:lnTo>
                <a:lnTo>
                  <a:pt x="242449" y="1765299"/>
                </a:lnTo>
                <a:lnTo>
                  <a:pt x="203611" y="1727199"/>
                </a:lnTo>
                <a:lnTo>
                  <a:pt x="161586" y="1701799"/>
                </a:lnTo>
                <a:lnTo>
                  <a:pt x="115702" y="1689099"/>
                </a:lnTo>
                <a:lnTo>
                  <a:pt x="65284" y="1676399"/>
                </a:lnTo>
                <a:lnTo>
                  <a:pt x="239364" y="1676399"/>
                </a:lnTo>
                <a:lnTo>
                  <a:pt x="260436" y="1689099"/>
                </a:lnTo>
                <a:lnTo>
                  <a:pt x="298879" y="1727199"/>
                </a:lnTo>
                <a:lnTo>
                  <a:pt x="394461" y="1727199"/>
                </a:lnTo>
                <a:lnTo>
                  <a:pt x="378900" y="1739899"/>
                </a:lnTo>
                <a:lnTo>
                  <a:pt x="357204" y="1765299"/>
                </a:lnTo>
                <a:lnTo>
                  <a:pt x="394689" y="1777999"/>
                </a:lnTo>
                <a:lnTo>
                  <a:pt x="426349" y="1816099"/>
                </a:lnTo>
                <a:lnTo>
                  <a:pt x="305676" y="1816099"/>
                </a:lnTo>
                <a:lnTo>
                  <a:pt x="266810" y="1828799"/>
                </a:lnTo>
                <a:lnTo>
                  <a:pt x="234668" y="1854199"/>
                </a:lnTo>
                <a:lnTo>
                  <a:pt x="212789" y="1904999"/>
                </a:lnTo>
                <a:lnTo>
                  <a:pt x="204709" y="1968499"/>
                </a:lnTo>
                <a:lnTo>
                  <a:pt x="212789" y="2019299"/>
                </a:lnTo>
                <a:lnTo>
                  <a:pt x="234668" y="2070099"/>
                </a:lnTo>
                <a:lnTo>
                  <a:pt x="266810" y="2095499"/>
                </a:lnTo>
                <a:lnTo>
                  <a:pt x="305676" y="2108199"/>
                </a:lnTo>
                <a:lnTo>
                  <a:pt x="426822" y="2108199"/>
                </a:lnTo>
                <a:lnTo>
                  <a:pt x="409642" y="2133599"/>
                </a:lnTo>
                <a:lnTo>
                  <a:pt x="378759" y="2158999"/>
                </a:lnTo>
                <a:lnTo>
                  <a:pt x="343768" y="2171699"/>
                </a:lnTo>
                <a:close/>
              </a:path>
              <a:path w="1751965" h="4102100">
                <a:moveTo>
                  <a:pt x="426822" y="2108199"/>
                </a:moveTo>
                <a:lnTo>
                  <a:pt x="305676" y="2108199"/>
                </a:lnTo>
                <a:lnTo>
                  <a:pt x="344541" y="2095499"/>
                </a:lnTo>
                <a:lnTo>
                  <a:pt x="376683" y="2070099"/>
                </a:lnTo>
                <a:lnTo>
                  <a:pt x="398563" y="2019299"/>
                </a:lnTo>
                <a:lnTo>
                  <a:pt x="406642" y="1968499"/>
                </a:lnTo>
                <a:lnTo>
                  <a:pt x="398563" y="1904999"/>
                </a:lnTo>
                <a:lnTo>
                  <a:pt x="376683" y="1854199"/>
                </a:lnTo>
                <a:lnTo>
                  <a:pt x="344541" y="1828799"/>
                </a:lnTo>
                <a:lnTo>
                  <a:pt x="305676" y="1816099"/>
                </a:lnTo>
                <a:lnTo>
                  <a:pt x="426349" y="1816099"/>
                </a:lnTo>
                <a:lnTo>
                  <a:pt x="450747" y="1854199"/>
                </a:lnTo>
                <a:lnTo>
                  <a:pt x="466441" y="1904999"/>
                </a:lnTo>
                <a:lnTo>
                  <a:pt x="471992" y="1968499"/>
                </a:lnTo>
                <a:lnTo>
                  <a:pt x="467593" y="2006599"/>
                </a:lnTo>
                <a:lnTo>
                  <a:pt x="455064" y="2057399"/>
                </a:lnTo>
                <a:lnTo>
                  <a:pt x="435412" y="2095499"/>
                </a:lnTo>
                <a:lnTo>
                  <a:pt x="426822" y="2108199"/>
                </a:lnTo>
                <a:close/>
              </a:path>
              <a:path w="1751965" h="4102100">
                <a:moveTo>
                  <a:pt x="534925" y="3378199"/>
                </a:moveTo>
                <a:lnTo>
                  <a:pt x="469607" y="3378199"/>
                </a:lnTo>
                <a:lnTo>
                  <a:pt x="469607" y="3251199"/>
                </a:lnTo>
                <a:lnTo>
                  <a:pt x="464447" y="3225799"/>
                </a:lnTo>
                <a:lnTo>
                  <a:pt x="450386" y="3213099"/>
                </a:lnTo>
                <a:lnTo>
                  <a:pt x="429548" y="3200399"/>
                </a:lnTo>
                <a:lnTo>
                  <a:pt x="404061" y="3187699"/>
                </a:lnTo>
                <a:lnTo>
                  <a:pt x="515263" y="3187699"/>
                </a:lnTo>
                <a:lnTo>
                  <a:pt x="524622" y="3200399"/>
                </a:lnTo>
                <a:lnTo>
                  <a:pt x="534925" y="3251199"/>
                </a:lnTo>
                <a:lnTo>
                  <a:pt x="534925" y="3378199"/>
                </a:lnTo>
                <a:close/>
              </a:path>
              <a:path w="1751965" h="4102100">
                <a:moveTo>
                  <a:pt x="641315" y="3594099"/>
                </a:moveTo>
                <a:lnTo>
                  <a:pt x="575997" y="3594099"/>
                </a:lnTo>
                <a:lnTo>
                  <a:pt x="575997" y="3441699"/>
                </a:lnTo>
                <a:lnTo>
                  <a:pt x="641315" y="3441699"/>
                </a:lnTo>
                <a:lnTo>
                  <a:pt x="641315" y="3594099"/>
                </a:lnTo>
                <a:close/>
              </a:path>
              <a:path w="1751965" h="4102100">
                <a:moveTo>
                  <a:pt x="641315" y="3809999"/>
                </a:moveTo>
                <a:lnTo>
                  <a:pt x="575997" y="3809999"/>
                </a:lnTo>
                <a:lnTo>
                  <a:pt x="575997" y="3657599"/>
                </a:lnTo>
                <a:lnTo>
                  <a:pt x="641315" y="3657599"/>
                </a:lnTo>
                <a:lnTo>
                  <a:pt x="641315" y="3809999"/>
                </a:lnTo>
                <a:close/>
              </a:path>
              <a:path w="1751965" h="4102100">
                <a:moveTo>
                  <a:pt x="546289" y="4038599"/>
                </a:moveTo>
                <a:lnTo>
                  <a:pt x="422785" y="4038599"/>
                </a:lnTo>
                <a:lnTo>
                  <a:pt x="466885" y="4013199"/>
                </a:lnTo>
                <a:lnTo>
                  <a:pt x="505362" y="3987799"/>
                </a:lnTo>
                <a:lnTo>
                  <a:pt x="536819" y="3962399"/>
                </a:lnTo>
                <a:lnTo>
                  <a:pt x="559860" y="3911599"/>
                </a:lnTo>
                <a:lnTo>
                  <a:pt x="573089" y="3873499"/>
                </a:lnTo>
                <a:lnTo>
                  <a:pt x="638084" y="3873499"/>
                </a:lnTo>
                <a:lnTo>
                  <a:pt x="637008" y="3886199"/>
                </a:lnTo>
                <a:lnTo>
                  <a:pt x="624591" y="3936999"/>
                </a:lnTo>
                <a:lnTo>
                  <a:pt x="604827" y="3975099"/>
                </a:lnTo>
                <a:lnTo>
                  <a:pt x="578473" y="4013199"/>
                </a:lnTo>
                <a:lnTo>
                  <a:pt x="546289" y="40385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682167" y="1510098"/>
            <a:ext cx="9452433" cy="109004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7000" b="0" spc="-140" dirty="0">
                <a:solidFill>
                  <a:srgbClr val="000000"/>
                </a:solidFill>
                <a:latin typeface="Arial Black"/>
                <a:cs typeface="Arial Black"/>
              </a:rPr>
              <a:t> Clock Uncertainty</a:t>
            </a:r>
            <a:endParaRPr sz="7000" dirty="0">
              <a:latin typeface="Arial Black"/>
              <a:cs typeface="Arial Black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94867" y="3459662"/>
            <a:ext cx="12642215" cy="4268926"/>
          </a:xfrm>
          <a:prstGeom prst="rect">
            <a:avLst/>
          </a:prstGeom>
          <a:solidFill>
            <a:srgbClr val="65A6B1"/>
          </a:solidFill>
        </p:spPr>
        <p:txBody>
          <a:bodyPr vert="horz" wrap="square" lIns="0" tIns="148590" rIns="0" bIns="0" rtlCol="0">
            <a:spAutoFit/>
          </a:bodyPr>
          <a:lstStyle/>
          <a:p>
            <a:pPr marL="762000" marR="305435" indent="-457200" algn="l" rtl="0">
              <a:lnSpc>
                <a:spcPct val="115700"/>
              </a:lnSpc>
              <a:spcBef>
                <a:spcPts val="1170"/>
              </a:spcBef>
              <a:buFont typeface="Courier New" pitchFamily="49" charset="0"/>
              <a:buChar char="o"/>
            </a:pPr>
            <a:r>
              <a:rPr lang="en-US" sz="3050" dirty="0" smtClean="0">
                <a:latin typeface="Arial Black"/>
                <a:cs typeface="Arial Black"/>
              </a:rPr>
              <a:t> 	  </a:t>
            </a:r>
            <a:r>
              <a:rPr lang="en-US" sz="3050" b="1" u="sng" dirty="0" smtClean="0">
                <a:solidFill>
                  <a:schemeClr val="bg1"/>
                </a:solidFill>
                <a:latin typeface="Arial Black"/>
                <a:cs typeface="Arial Black"/>
              </a:rPr>
              <a:t>Definition: </a:t>
            </a:r>
            <a:r>
              <a:rPr lang="en-US" sz="3050" dirty="0" smtClean="0">
                <a:latin typeface="Arial Black"/>
                <a:cs typeface="Arial Black"/>
              </a:rPr>
              <a:t>Clock uncertainty is the combination of jitter and skew.</a:t>
            </a:r>
          </a:p>
          <a:p>
            <a:pPr marL="762000" marR="305435" indent="-457200" algn="l" rtl="0">
              <a:lnSpc>
                <a:spcPct val="115700"/>
              </a:lnSpc>
              <a:spcBef>
                <a:spcPts val="1170"/>
              </a:spcBef>
              <a:buFont typeface="Courier New" pitchFamily="49" charset="0"/>
              <a:buChar char="o"/>
            </a:pPr>
            <a:r>
              <a:rPr lang="en-US" sz="3050" dirty="0" smtClean="0">
                <a:latin typeface="Arial Black"/>
                <a:cs typeface="Arial Black"/>
              </a:rPr>
              <a:t>    Jitter refers to short-term irregularities, while skew represents long-term timing discrepancies.</a:t>
            </a:r>
          </a:p>
          <a:p>
            <a:pPr marL="762000" marR="305435" indent="-457200" algn="l" rtl="0">
              <a:lnSpc>
                <a:spcPct val="115700"/>
              </a:lnSpc>
              <a:spcBef>
                <a:spcPts val="1170"/>
              </a:spcBef>
              <a:buFont typeface="Courier New" pitchFamily="49" charset="0"/>
              <a:buChar char="o"/>
            </a:pPr>
            <a:r>
              <a:rPr lang="en-US" sz="3050" dirty="0" smtClean="0">
                <a:latin typeface="Arial Black"/>
                <a:cs typeface="Arial Black"/>
              </a:rPr>
              <a:t>    </a:t>
            </a:r>
            <a:r>
              <a:rPr lang="en-US" sz="3050" b="1" u="sng" dirty="0" smtClean="0">
                <a:solidFill>
                  <a:schemeClr val="bg1"/>
                </a:solidFill>
                <a:latin typeface="Arial Black"/>
                <a:cs typeface="Arial Black"/>
              </a:rPr>
              <a:t>Causes: </a:t>
            </a:r>
            <a:r>
              <a:rPr lang="en-US" sz="3050" dirty="0" smtClean="0">
                <a:latin typeface="Arial Black"/>
                <a:cs typeface="Arial Black"/>
              </a:rPr>
              <a:t>Process variations, temperature fluctuations, voltage modifications, and electromagnetic interference.</a:t>
            </a:r>
            <a:endParaRPr sz="3050" dirty="0">
              <a:latin typeface="Arial Black"/>
              <a:cs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2377020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65A6B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1"/>
            <a:ext cx="11403782" cy="8787130"/>
            <a:chOff x="0" y="1"/>
            <a:chExt cx="8183245" cy="8787130"/>
          </a:xfrm>
        </p:grpSpPr>
        <p:sp>
          <p:nvSpPr>
            <p:cNvPr id="4" name="object 4"/>
            <p:cNvSpPr/>
            <p:nvPr/>
          </p:nvSpPr>
          <p:spPr>
            <a:xfrm>
              <a:off x="0" y="95141"/>
              <a:ext cx="3261360" cy="4522470"/>
            </a:xfrm>
            <a:custGeom>
              <a:avLst/>
              <a:gdLst/>
              <a:ahLst/>
              <a:cxnLst/>
              <a:rect l="l" t="t" r="r" b="b"/>
              <a:pathLst>
                <a:path w="3261360" h="4522470">
                  <a:moveTo>
                    <a:pt x="2788469" y="4521861"/>
                  </a:moveTo>
                  <a:lnTo>
                    <a:pt x="0" y="4521861"/>
                  </a:lnTo>
                  <a:lnTo>
                    <a:pt x="0" y="4466944"/>
                  </a:lnTo>
                  <a:lnTo>
                    <a:pt x="2733525" y="4466944"/>
                  </a:lnTo>
                  <a:lnTo>
                    <a:pt x="2733525" y="4316105"/>
                  </a:lnTo>
                  <a:lnTo>
                    <a:pt x="2788469" y="4316105"/>
                  </a:lnTo>
                  <a:lnTo>
                    <a:pt x="2788469" y="4521861"/>
                  </a:lnTo>
                  <a:close/>
                </a:path>
                <a:path w="3261360" h="4522470">
                  <a:moveTo>
                    <a:pt x="0" y="1246275"/>
                  </a:moveTo>
                  <a:lnTo>
                    <a:pt x="0" y="1136238"/>
                  </a:lnTo>
                  <a:lnTo>
                    <a:pt x="656296" y="0"/>
                  </a:lnTo>
                  <a:lnTo>
                    <a:pt x="2393059" y="0"/>
                  </a:lnTo>
                  <a:lnTo>
                    <a:pt x="2424779" y="54916"/>
                  </a:lnTo>
                  <a:lnTo>
                    <a:pt x="688164" y="54916"/>
                  </a:lnTo>
                  <a:lnTo>
                    <a:pt x="0" y="1246275"/>
                  </a:lnTo>
                  <a:close/>
                </a:path>
                <a:path w="3261360" h="4522470">
                  <a:moveTo>
                    <a:pt x="2424781" y="2951602"/>
                  </a:moveTo>
                  <a:lnTo>
                    <a:pt x="2361375" y="2951602"/>
                  </a:lnTo>
                  <a:lnTo>
                    <a:pt x="3197981" y="1503259"/>
                  </a:lnTo>
                  <a:lnTo>
                    <a:pt x="2361375" y="54916"/>
                  </a:lnTo>
                  <a:lnTo>
                    <a:pt x="2424779" y="54916"/>
                  </a:lnTo>
                  <a:lnTo>
                    <a:pt x="3261349" y="1503259"/>
                  </a:lnTo>
                  <a:lnTo>
                    <a:pt x="3253474" y="1516989"/>
                  </a:lnTo>
                  <a:lnTo>
                    <a:pt x="2424781" y="2951602"/>
                  </a:lnTo>
                  <a:close/>
                </a:path>
                <a:path w="3261360" h="4522470">
                  <a:moveTo>
                    <a:pt x="2393059" y="3006519"/>
                  </a:moveTo>
                  <a:lnTo>
                    <a:pt x="656296" y="3006519"/>
                  </a:lnTo>
                  <a:lnTo>
                    <a:pt x="0" y="1870280"/>
                  </a:lnTo>
                  <a:lnTo>
                    <a:pt x="0" y="1760244"/>
                  </a:lnTo>
                  <a:lnTo>
                    <a:pt x="688164" y="2951602"/>
                  </a:lnTo>
                  <a:lnTo>
                    <a:pt x="2424781" y="2951602"/>
                  </a:lnTo>
                  <a:lnTo>
                    <a:pt x="2393059" y="3006519"/>
                  </a:lnTo>
                  <a:close/>
                </a:path>
              </a:pathLst>
            </a:custGeom>
            <a:solidFill>
              <a:srgbClr val="D4CFC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1"/>
              <a:ext cx="4750435" cy="4980305"/>
            </a:xfrm>
            <a:custGeom>
              <a:avLst/>
              <a:gdLst/>
              <a:ahLst/>
              <a:cxnLst/>
              <a:rect l="l" t="t" r="r" b="b"/>
              <a:pathLst>
                <a:path w="4750435" h="4980305">
                  <a:moveTo>
                    <a:pt x="2796894" y="3915345"/>
                  </a:moveTo>
                  <a:lnTo>
                    <a:pt x="186163" y="3915345"/>
                  </a:lnTo>
                  <a:lnTo>
                    <a:pt x="178288" y="3901616"/>
                  </a:lnTo>
                  <a:lnTo>
                    <a:pt x="0" y="3592993"/>
                  </a:lnTo>
                  <a:lnTo>
                    <a:pt x="0" y="3482975"/>
                  </a:lnTo>
                  <a:lnTo>
                    <a:pt x="218031" y="3860428"/>
                  </a:lnTo>
                  <a:lnTo>
                    <a:pt x="2796894" y="3860428"/>
                  </a:lnTo>
                  <a:lnTo>
                    <a:pt x="2796894" y="3915345"/>
                  </a:lnTo>
                  <a:close/>
                </a:path>
                <a:path w="4750435" h="4980305">
                  <a:moveTo>
                    <a:pt x="2796894" y="3860428"/>
                  </a:moveTo>
                  <a:lnTo>
                    <a:pt x="2741950" y="3860428"/>
                  </a:lnTo>
                  <a:lnTo>
                    <a:pt x="2741950" y="3617512"/>
                  </a:lnTo>
                  <a:lnTo>
                    <a:pt x="2796894" y="3617512"/>
                  </a:lnTo>
                  <a:lnTo>
                    <a:pt x="2796894" y="3860428"/>
                  </a:lnTo>
                  <a:close/>
                </a:path>
                <a:path w="4750435" h="4980305">
                  <a:moveTo>
                    <a:pt x="3481123" y="2845929"/>
                  </a:moveTo>
                  <a:lnTo>
                    <a:pt x="3433505" y="2818471"/>
                  </a:lnTo>
                  <a:lnTo>
                    <a:pt x="4138247" y="1598399"/>
                  </a:lnTo>
                  <a:lnTo>
                    <a:pt x="3215026" y="0"/>
                  </a:lnTo>
                  <a:lnTo>
                    <a:pt x="3278525" y="0"/>
                  </a:lnTo>
                  <a:lnTo>
                    <a:pt x="4201981" y="1598216"/>
                  </a:lnTo>
                  <a:lnTo>
                    <a:pt x="3966274" y="2006432"/>
                  </a:lnTo>
                  <a:lnTo>
                    <a:pt x="4048729" y="2054027"/>
                  </a:lnTo>
                  <a:lnTo>
                    <a:pt x="3938619" y="2054027"/>
                  </a:lnTo>
                  <a:lnTo>
                    <a:pt x="3481123" y="2845929"/>
                  </a:lnTo>
                  <a:close/>
                </a:path>
                <a:path w="4750435" h="4980305">
                  <a:moveTo>
                    <a:pt x="4288378" y="2155806"/>
                  </a:moveTo>
                  <a:lnTo>
                    <a:pt x="4225057" y="2155806"/>
                  </a:lnTo>
                  <a:lnTo>
                    <a:pt x="4547026" y="1598399"/>
                  </a:lnTo>
                  <a:lnTo>
                    <a:pt x="3623781" y="0"/>
                  </a:lnTo>
                  <a:lnTo>
                    <a:pt x="3687138" y="0"/>
                  </a:lnTo>
                  <a:lnTo>
                    <a:pt x="4610394" y="1598399"/>
                  </a:lnTo>
                  <a:lnTo>
                    <a:pt x="4288378" y="2155806"/>
                  </a:lnTo>
                  <a:close/>
                </a:path>
                <a:path w="4750435" h="4980305">
                  <a:moveTo>
                    <a:pt x="2008821" y="2436249"/>
                  </a:moveTo>
                  <a:lnTo>
                    <a:pt x="1040717" y="2436249"/>
                  </a:lnTo>
                  <a:lnTo>
                    <a:pt x="556666" y="1598216"/>
                  </a:lnTo>
                  <a:lnTo>
                    <a:pt x="1040717" y="760184"/>
                  </a:lnTo>
                  <a:lnTo>
                    <a:pt x="2008821" y="760184"/>
                  </a:lnTo>
                  <a:lnTo>
                    <a:pt x="2040753" y="815467"/>
                  </a:lnTo>
                  <a:lnTo>
                    <a:pt x="1072401" y="815467"/>
                  </a:lnTo>
                  <a:lnTo>
                    <a:pt x="620034" y="1598399"/>
                  </a:lnTo>
                  <a:lnTo>
                    <a:pt x="1056468" y="2354056"/>
                  </a:lnTo>
                  <a:lnTo>
                    <a:pt x="1119842" y="2354056"/>
                  </a:lnTo>
                  <a:lnTo>
                    <a:pt x="1104086" y="2381332"/>
                  </a:lnTo>
                  <a:lnTo>
                    <a:pt x="2040542" y="2381332"/>
                  </a:lnTo>
                  <a:lnTo>
                    <a:pt x="2008821" y="2436249"/>
                  </a:lnTo>
                  <a:close/>
                </a:path>
                <a:path w="4750435" h="4980305">
                  <a:moveTo>
                    <a:pt x="1119842" y="2354056"/>
                  </a:moveTo>
                  <a:lnTo>
                    <a:pt x="1056468" y="2354056"/>
                  </a:lnTo>
                  <a:lnTo>
                    <a:pt x="1945270" y="815467"/>
                  </a:lnTo>
                  <a:lnTo>
                    <a:pt x="2040753" y="815467"/>
                  </a:lnTo>
                  <a:lnTo>
                    <a:pt x="2056507" y="842742"/>
                  </a:lnTo>
                  <a:lnTo>
                    <a:pt x="1992888" y="842742"/>
                  </a:lnTo>
                  <a:lnTo>
                    <a:pt x="1119842" y="2354056"/>
                  </a:lnTo>
                  <a:close/>
                </a:path>
                <a:path w="4750435" h="4980305">
                  <a:moveTo>
                    <a:pt x="2040542" y="2381332"/>
                  </a:moveTo>
                  <a:lnTo>
                    <a:pt x="1976954" y="2381332"/>
                  </a:lnTo>
                  <a:lnTo>
                    <a:pt x="2429322" y="1598216"/>
                  </a:lnTo>
                  <a:lnTo>
                    <a:pt x="1992888" y="842742"/>
                  </a:lnTo>
                  <a:lnTo>
                    <a:pt x="2056507" y="842742"/>
                  </a:lnTo>
                  <a:lnTo>
                    <a:pt x="2492873" y="1598216"/>
                  </a:lnTo>
                  <a:lnTo>
                    <a:pt x="2040542" y="2381332"/>
                  </a:lnTo>
                  <a:close/>
                </a:path>
                <a:path w="4750435" h="4980305">
                  <a:moveTo>
                    <a:pt x="4245020" y="2230859"/>
                  </a:moveTo>
                  <a:lnTo>
                    <a:pt x="3938619" y="2054027"/>
                  </a:lnTo>
                  <a:lnTo>
                    <a:pt x="4048729" y="2054027"/>
                  </a:lnTo>
                  <a:lnTo>
                    <a:pt x="4225057" y="2155806"/>
                  </a:lnTo>
                  <a:lnTo>
                    <a:pt x="4288378" y="2155806"/>
                  </a:lnTo>
                  <a:lnTo>
                    <a:pt x="4245020" y="2230859"/>
                  </a:lnTo>
                  <a:close/>
                </a:path>
                <a:path w="4750435" h="4980305">
                  <a:moveTo>
                    <a:pt x="3345229" y="4850215"/>
                  </a:moveTo>
                  <a:lnTo>
                    <a:pt x="3022711" y="4850215"/>
                  </a:lnTo>
                  <a:lnTo>
                    <a:pt x="3022711" y="4795298"/>
                  </a:lnTo>
                  <a:lnTo>
                    <a:pt x="3313545" y="4795298"/>
                  </a:lnTo>
                  <a:lnTo>
                    <a:pt x="4702516" y="2390668"/>
                  </a:lnTo>
                  <a:lnTo>
                    <a:pt x="4750134" y="2418126"/>
                  </a:lnTo>
                  <a:lnTo>
                    <a:pt x="3345229" y="4850215"/>
                  </a:lnTo>
                  <a:close/>
                </a:path>
                <a:path w="4750435" h="4980305">
                  <a:moveTo>
                    <a:pt x="3080585" y="4438887"/>
                  </a:moveTo>
                  <a:lnTo>
                    <a:pt x="0" y="4438887"/>
                  </a:lnTo>
                  <a:lnTo>
                    <a:pt x="0" y="4383970"/>
                  </a:lnTo>
                  <a:lnTo>
                    <a:pt x="3080585" y="4383970"/>
                  </a:lnTo>
                  <a:lnTo>
                    <a:pt x="3080585" y="4438887"/>
                  </a:lnTo>
                  <a:close/>
                </a:path>
                <a:path w="4750435" h="4980305">
                  <a:moveTo>
                    <a:pt x="21516" y="4980005"/>
                  </a:moveTo>
                  <a:lnTo>
                    <a:pt x="0" y="4980005"/>
                  </a:lnTo>
                  <a:lnTo>
                    <a:pt x="0" y="4925634"/>
                  </a:lnTo>
                  <a:lnTo>
                    <a:pt x="21516" y="4925634"/>
                  </a:lnTo>
                  <a:lnTo>
                    <a:pt x="21516" y="4980005"/>
                  </a:lnTo>
                  <a:close/>
                </a:path>
              </a:pathLst>
            </a:custGeom>
            <a:solidFill>
              <a:srgbClr val="9E9E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19170" y="1168194"/>
              <a:ext cx="7763509" cy="7619365"/>
            </a:xfrm>
            <a:custGeom>
              <a:avLst/>
              <a:gdLst/>
              <a:ahLst/>
              <a:cxnLst/>
              <a:rect l="l" t="t" r="r" b="b"/>
              <a:pathLst>
                <a:path w="7763509" h="7619365">
                  <a:moveTo>
                    <a:pt x="7763473" y="7618812"/>
                  </a:moveTo>
                  <a:lnTo>
                    <a:pt x="0" y="7618812"/>
                  </a:lnTo>
                  <a:lnTo>
                    <a:pt x="0" y="0"/>
                  </a:lnTo>
                  <a:lnTo>
                    <a:pt x="7763473" y="0"/>
                  </a:lnTo>
                  <a:lnTo>
                    <a:pt x="7763473" y="7618812"/>
                  </a:lnTo>
                  <a:close/>
                </a:path>
              </a:pathLst>
            </a:custGeom>
            <a:solidFill>
              <a:srgbClr val="E3E3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11403782" y="3774012"/>
            <a:ext cx="6046018" cy="54842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637669" y="1858796"/>
            <a:ext cx="9340519" cy="15959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889000" marR="5080" indent="-876935">
              <a:lnSpc>
                <a:spcPct val="117400"/>
              </a:lnSpc>
              <a:spcBef>
                <a:spcPts val="90"/>
              </a:spcBef>
            </a:pPr>
            <a:r>
              <a:rPr lang="en-US" sz="4400" dirty="0">
                <a:latin typeface="Arial Black"/>
                <a:cs typeface="Arial Black"/>
              </a:rPr>
              <a:t> Importance </a:t>
            </a:r>
            <a:r>
              <a:rPr lang="en-US" sz="4400" dirty="0" smtClean="0">
                <a:latin typeface="Arial Black"/>
                <a:cs typeface="Arial Black"/>
              </a:rPr>
              <a:t>of </a:t>
            </a:r>
            <a:r>
              <a:rPr lang="en-US" sz="4400" dirty="0">
                <a:latin typeface="Arial Black"/>
                <a:cs typeface="Arial Black"/>
              </a:rPr>
              <a:t>Precision in Clock Generation</a:t>
            </a:r>
            <a:endParaRPr sz="4400" dirty="0">
              <a:latin typeface="Arial Black"/>
              <a:cs typeface="Arial Black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09827" y="4279232"/>
            <a:ext cx="9967474" cy="400250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l" rtl="0">
              <a:lnSpc>
                <a:spcPct val="115599"/>
              </a:lnSpc>
              <a:spcBef>
                <a:spcPts val="100"/>
              </a:spcBef>
            </a:pPr>
            <a:r>
              <a:rPr lang="en-US" sz="2800" dirty="0" smtClean="0">
                <a:latin typeface="Arial Black"/>
                <a:cs typeface="Arial Black"/>
              </a:rPr>
              <a:t>    </a:t>
            </a:r>
            <a:r>
              <a:rPr lang="en-US" sz="3200" dirty="0" smtClean="0">
                <a:latin typeface="Arial Black"/>
                <a:cs typeface="Arial Black"/>
              </a:rPr>
              <a:t>Precision and reliability in clock generation processes are crucial for reducing clock uncertainty.</a:t>
            </a:r>
          </a:p>
          <a:p>
            <a:pPr marL="12700" marR="5080" algn="l" rtl="0">
              <a:lnSpc>
                <a:spcPct val="115599"/>
              </a:lnSpc>
              <a:spcBef>
                <a:spcPts val="100"/>
              </a:spcBef>
            </a:pPr>
            <a:endParaRPr lang="en-US" sz="3200" dirty="0" smtClean="0">
              <a:latin typeface="Arial Black"/>
              <a:cs typeface="Arial Black"/>
            </a:endParaRPr>
          </a:p>
          <a:p>
            <a:pPr marL="12700" marR="5080" algn="l" rtl="0">
              <a:lnSpc>
                <a:spcPct val="115599"/>
              </a:lnSpc>
              <a:spcBef>
                <a:spcPts val="100"/>
              </a:spcBef>
            </a:pPr>
            <a:r>
              <a:rPr lang="en-US" sz="3200" dirty="0" smtClean="0">
                <a:latin typeface="Arial Black"/>
                <a:cs typeface="Arial Black"/>
              </a:rPr>
              <a:t>    Factors affecting precision: Process variations, temperature, voltage, and electromagnetic interference.</a:t>
            </a:r>
            <a:endParaRPr sz="3200" dirty="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4000" y="1790700"/>
            <a:ext cx="9143999" cy="30905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8800" b="0" spc="-765" dirty="0" smtClean="0">
                <a:latin typeface="Arial Black"/>
                <a:cs typeface="Arial Black"/>
              </a:rPr>
              <a:t>Clock Generation</a:t>
            </a:r>
            <a:br>
              <a:rPr lang="en-US" sz="8800" b="0" spc="-765" dirty="0" smtClean="0">
                <a:latin typeface="Arial Black"/>
                <a:cs typeface="Arial Black"/>
              </a:rPr>
            </a:br>
            <a:r>
              <a:rPr lang="en-US" sz="2400" b="0" spc="-765" dirty="0">
                <a:latin typeface="Arial Black"/>
                <a:cs typeface="Arial Black"/>
              </a:rPr>
              <a:t/>
            </a:r>
            <a:br>
              <a:rPr lang="en-US" sz="2400" b="0" spc="-765" dirty="0">
                <a:latin typeface="Arial Black"/>
                <a:cs typeface="Arial Black"/>
              </a:rPr>
            </a:br>
            <a:r>
              <a:rPr lang="en-US" sz="8800" b="0" spc="-765" dirty="0" smtClean="0">
                <a:latin typeface="Arial Black"/>
                <a:cs typeface="Arial Black"/>
              </a:rPr>
              <a:t> </a:t>
            </a:r>
            <a:r>
              <a:rPr lang="en-US" sz="8800" b="0" spc="-765" dirty="0">
                <a:latin typeface="Arial Black"/>
                <a:cs typeface="Arial Black"/>
              </a:rPr>
              <a:t>Techniques</a:t>
            </a:r>
            <a:endParaRPr sz="8800" dirty="0">
              <a:latin typeface="Arial Black"/>
              <a:cs typeface="Arial Black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9938673"/>
            <a:ext cx="5630545" cy="348615"/>
          </a:xfrm>
          <a:custGeom>
            <a:avLst/>
            <a:gdLst/>
            <a:ahLst/>
            <a:cxnLst/>
            <a:rect l="l" t="t" r="r" b="b"/>
            <a:pathLst>
              <a:path w="5630545" h="348615">
                <a:moveTo>
                  <a:pt x="0" y="0"/>
                </a:moveTo>
                <a:lnTo>
                  <a:pt x="5629988" y="0"/>
                </a:lnTo>
                <a:lnTo>
                  <a:pt x="5629988" y="348316"/>
                </a:lnTo>
                <a:lnTo>
                  <a:pt x="0" y="348316"/>
                </a:lnTo>
                <a:lnTo>
                  <a:pt x="0" y="0"/>
                </a:lnTo>
                <a:close/>
              </a:path>
            </a:pathLst>
          </a:custGeom>
          <a:solidFill>
            <a:srgbClr val="65A6B1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279699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4400" y="647700"/>
            <a:ext cx="14904085" cy="375641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373495" marR="5080" indent="-6361430" algn="ctr" rtl="0">
              <a:lnSpc>
                <a:spcPct val="116100"/>
              </a:lnSpc>
              <a:spcBef>
                <a:spcPts val="95"/>
              </a:spcBef>
            </a:pPr>
            <a:r>
              <a:rPr lang="fr-FR" sz="7200" spc="-229" dirty="0" err="1">
                <a:solidFill>
                  <a:srgbClr val="FFFFFF"/>
                </a:solidFill>
                <a:latin typeface="Arial Black"/>
                <a:cs typeface="Arial Black"/>
              </a:rPr>
              <a:t>Traditional</a:t>
            </a:r>
            <a:r>
              <a:rPr lang="fr-FR" sz="7200" spc="-229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lang="fr-FR" sz="7200" spc="-229" dirty="0" err="1">
                <a:solidFill>
                  <a:srgbClr val="FFFFFF"/>
                </a:solidFill>
                <a:latin typeface="Arial Black"/>
                <a:cs typeface="Arial Black"/>
              </a:rPr>
              <a:t>Clock</a:t>
            </a:r>
            <a:r>
              <a:rPr lang="fr-FR" sz="7200" spc="-229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lang="fr-FR" sz="7200" spc="-229" dirty="0" err="1">
                <a:solidFill>
                  <a:srgbClr val="FFFFFF"/>
                </a:solidFill>
                <a:latin typeface="Arial Black"/>
                <a:cs typeface="Arial Black"/>
              </a:rPr>
              <a:t>Generation</a:t>
            </a:r>
            <a:r>
              <a:rPr lang="fr-FR" sz="7200" spc="-229" dirty="0">
                <a:solidFill>
                  <a:srgbClr val="FFFFFF"/>
                </a:solidFill>
                <a:latin typeface="Arial Black"/>
                <a:cs typeface="Arial Black"/>
              </a:rPr>
              <a:t> Techniques</a:t>
            </a:r>
            <a:r>
              <a:rPr lang="fr-FR" sz="7200" dirty="0">
                <a:latin typeface="Arial Black"/>
                <a:cs typeface="Arial Black"/>
              </a:rPr>
              <a:t/>
            </a:r>
            <a:br>
              <a:rPr lang="fr-FR" sz="7200" dirty="0">
                <a:latin typeface="Arial Black"/>
                <a:cs typeface="Arial Black"/>
              </a:rPr>
            </a:br>
            <a:endParaRPr sz="7000" dirty="0">
              <a:solidFill>
                <a:schemeClr val="bg1"/>
              </a:solidFill>
              <a:latin typeface="Arial Black"/>
              <a:cs typeface="Arial Black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62200" y="5295900"/>
            <a:ext cx="13792199" cy="38513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5080" indent="-457200" algn="l" rtl="0">
              <a:lnSpc>
                <a:spcPct val="114999"/>
              </a:lnSpc>
              <a:spcBef>
                <a:spcPts val="100"/>
              </a:spcBef>
              <a:buFont typeface="Arial" pitchFamily="34" charset="0"/>
              <a:buChar char="•"/>
            </a:pPr>
            <a:r>
              <a:rPr lang="en-US" sz="2800" dirty="0" smtClean="0">
                <a:latin typeface="Arial Black"/>
                <a:cs typeface="Arial Black"/>
              </a:rPr>
              <a:t>This methods worked well in earlier semiconductor processes.</a:t>
            </a:r>
          </a:p>
          <a:p>
            <a:pPr marL="12700" marR="5080" algn="l" rtl="0">
              <a:lnSpc>
                <a:spcPct val="114999"/>
              </a:lnSpc>
              <a:spcBef>
                <a:spcPts val="100"/>
              </a:spcBef>
            </a:pPr>
            <a:endParaRPr lang="en-US" dirty="0" smtClean="0">
              <a:latin typeface="Arial Black"/>
              <a:cs typeface="Arial Black"/>
            </a:endParaRPr>
          </a:p>
          <a:p>
            <a:pPr marL="469900" marR="5080" indent="-457200" algn="l" rtl="0">
              <a:lnSpc>
                <a:spcPct val="114999"/>
              </a:lnSpc>
              <a:spcBef>
                <a:spcPts val="100"/>
              </a:spcBef>
              <a:buFont typeface="Arial" pitchFamily="34" charset="0"/>
              <a:buChar char="•"/>
            </a:pPr>
            <a:r>
              <a:rPr lang="en-US" sz="2800" dirty="0" smtClean="0">
                <a:latin typeface="Arial Black"/>
                <a:cs typeface="Arial Black"/>
              </a:rPr>
              <a:t>To provide clock signals, these techniques used straightforward phase-locked loops (PLLs) and delay-locked loops (DLLs).</a:t>
            </a:r>
          </a:p>
          <a:p>
            <a:pPr marL="12700" marR="5080" algn="l" rtl="0">
              <a:lnSpc>
                <a:spcPct val="114999"/>
              </a:lnSpc>
              <a:spcBef>
                <a:spcPts val="100"/>
              </a:spcBef>
            </a:pPr>
            <a:endParaRPr lang="en-US" sz="2400" dirty="0" smtClean="0">
              <a:latin typeface="Arial Black"/>
              <a:cs typeface="Arial Black"/>
            </a:endParaRPr>
          </a:p>
          <a:p>
            <a:pPr marL="469900" marR="5080" indent="-457200" algn="l" rtl="0">
              <a:lnSpc>
                <a:spcPct val="114999"/>
              </a:lnSpc>
              <a:spcBef>
                <a:spcPts val="100"/>
              </a:spcBef>
              <a:buFont typeface="Arial" pitchFamily="34" charset="0"/>
              <a:buChar char="•"/>
            </a:pPr>
            <a:r>
              <a:rPr lang="en-US" sz="2800" dirty="0" smtClean="0">
                <a:latin typeface="Arial Black"/>
                <a:cs typeface="Arial Black"/>
              </a:rPr>
              <a:t>These methods might not offer the level of precision needed in sophisticated operations, even though they still have their place in some applications.</a:t>
            </a:r>
            <a:endParaRPr sz="2800" dirty="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26291" y="2873234"/>
            <a:ext cx="14128109" cy="6156466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EFE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950039" y="9257660"/>
            <a:ext cx="3782060" cy="153035"/>
            <a:chOff x="3028082" y="5470085"/>
            <a:chExt cx="3782060" cy="153035"/>
          </a:xfrm>
        </p:grpSpPr>
        <p:sp>
          <p:nvSpPr>
            <p:cNvPr id="4" name="object 4"/>
            <p:cNvSpPr/>
            <p:nvPr/>
          </p:nvSpPr>
          <p:spPr>
            <a:xfrm>
              <a:off x="3171062" y="5546292"/>
              <a:ext cx="3495675" cy="0"/>
            </a:xfrm>
            <a:custGeom>
              <a:avLst/>
              <a:gdLst/>
              <a:ahLst/>
              <a:cxnLst/>
              <a:rect l="l" t="t" r="r" b="b"/>
              <a:pathLst>
                <a:path w="3495675">
                  <a:moveTo>
                    <a:pt x="0" y="0"/>
                  </a:moveTo>
                  <a:lnTo>
                    <a:pt x="349550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028082" y="5470085"/>
              <a:ext cx="152504" cy="15241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657038" y="5470085"/>
              <a:ext cx="152504" cy="15241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5732099" y="9258300"/>
            <a:ext cx="8452485" cy="152400"/>
            <a:chOff x="6806579" y="5470095"/>
            <a:chExt cx="8452485" cy="152400"/>
          </a:xfrm>
        </p:grpSpPr>
        <p:sp>
          <p:nvSpPr>
            <p:cNvPr id="8" name="object 8"/>
            <p:cNvSpPr/>
            <p:nvPr/>
          </p:nvSpPr>
          <p:spPr>
            <a:xfrm>
              <a:off x="10924897" y="5546292"/>
              <a:ext cx="4191635" cy="0"/>
            </a:xfrm>
            <a:custGeom>
              <a:avLst/>
              <a:gdLst/>
              <a:ahLst/>
              <a:cxnLst/>
              <a:rect l="l" t="t" r="r" b="b"/>
              <a:pathLst>
                <a:path w="4191634">
                  <a:moveTo>
                    <a:pt x="0" y="0"/>
                  </a:moveTo>
                  <a:lnTo>
                    <a:pt x="4191135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782053" y="5470095"/>
              <a:ext cx="152368" cy="15239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5106507" y="5470095"/>
              <a:ext cx="152368" cy="15239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806579" y="5546292"/>
              <a:ext cx="3972560" cy="0"/>
            </a:xfrm>
            <a:custGeom>
              <a:avLst/>
              <a:gdLst/>
              <a:ahLst/>
              <a:cxnLst/>
              <a:rect l="l" t="t" r="r" b="b"/>
              <a:pathLst>
                <a:path w="3972559">
                  <a:moveTo>
                    <a:pt x="0" y="0"/>
                  </a:moveTo>
                  <a:lnTo>
                    <a:pt x="3972055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14443527" y="6474250"/>
            <a:ext cx="3844925" cy="3813175"/>
            <a:chOff x="14443527" y="6474250"/>
            <a:chExt cx="3844925" cy="3813175"/>
          </a:xfrm>
        </p:grpSpPr>
        <p:sp>
          <p:nvSpPr>
            <p:cNvPr id="13" name="object 13"/>
            <p:cNvSpPr/>
            <p:nvPr/>
          </p:nvSpPr>
          <p:spPr>
            <a:xfrm>
              <a:off x="15235012" y="6738394"/>
              <a:ext cx="3053080" cy="3549015"/>
            </a:xfrm>
            <a:custGeom>
              <a:avLst/>
              <a:gdLst/>
              <a:ahLst/>
              <a:cxnLst/>
              <a:rect l="l" t="t" r="r" b="b"/>
              <a:pathLst>
                <a:path w="3053080" h="3549015">
                  <a:moveTo>
                    <a:pt x="1026761" y="3531087"/>
                  </a:moveTo>
                  <a:lnTo>
                    <a:pt x="997153" y="3493940"/>
                  </a:lnTo>
                  <a:lnTo>
                    <a:pt x="1622235" y="2999480"/>
                  </a:lnTo>
                  <a:lnTo>
                    <a:pt x="1594876" y="2960864"/>
                  </a:lnTo>
                  <a:lnTo>
                    <a:pt x="1565997" y="2923189"/>
                  </a:lnTo>
                  <a:lnTo>
                    <a:pt x="1535598" y="2886485"/>
                  </a:lnTo>
                  <a:lnTo>
                    <a:pt x="1503679" y="2850783"/>
                  </a:lnTo>
                  <a:lnTo>
                    <a:pt x="1470239" y="2816112"/>
                  </a:lnTo>
                  <a:lnTo>
                    <a:pt x="382205" y="1729818"/>
                  </a:lnTo>
                  <a:lnTo>
                    <a:pt x="347745" y="1694114"/>
                  </a:lnTo>
                  <a:lnTo>
                    <a:pt x="314809" y="1657347"/>
                  </a:lnTo>
                  <a:lnTo>
                    <a:pt x="283412" y="1619556"/>
                  </a:lnTo>
                  <a:lnTo>
                    <a:pt x="253573" y="1580781"/>
                  </a:lnTo>
                  <a:lnTo>
                    <a:pt x="225305" y="1541060"/>
                  </a:lnTo>
                  <a:lnTo>
                    <a:pt x="198626" y="1500432"/>
                  </a:lnTo>
                  <a:lnTo>
                    <a:pt x="173551" y="1458936"/>
                  </a:lnTo>
                  <a:lnTo>
                    <a:pt x="150097" y="1416610"/>
                  </a:lnTo>
                  <a:lnTo>
                    <a:pt x="128280" y="1373493"/>
                  </a:lnTo>
                  <a:lnTo>
                    <a:pt x="108115" y="1329625"/>
                  </a:lnTo>
                  <a:lnTo>
                    <a:pt x="89620" y="1285044"/>
                  </a:lnTo>
                  <a:lnTo>
                    <a:pt x="72809" y="1239788"/>
                  </a:lnTo>
                  <a:lnTo>
                    <a:pt x="57700" y="1193898"/>
                  </a:lnTo>
                  <a:lnTo>
                    <a:pt x="44308" y="1147410"/>
                  </a:lnTo>
                  <a:lnTo>
                    <a:pt x="32649" y="1100365"/>
                  </a:lnTo>
                  <a:lnTo>
                    <a:pt x="22740" y="1052801"/>
                  </a:lnTo>
                  <a:lnTo>
                    <a:pt x="14596" y="1004757"/>
                  </a:lnTo>
                  <a:lnTo>
                    <a:pt x="8234" y="956271"/>
                  </a:lnTo>
                  <a:lnTo>
                    <a:pt x="3670" y="907383"/>
                  </a:lnTo>
                  <a:lnTo>
                    <a:pt x="920" y="858132"/>
                  </a:lnTo>
                  <a:lnTo>
                    <a:pt x="0" y="808555"/>
                  </a:lnTo>
                  <a:lnTo>
                    <a:pt x="0" y="0"/>
                  </a:lnTo>
                  <a:lnTo>
                    <a:pt x="47498" y="0"/>
                  </a:lnTo>
                  <a:lnTo>
                    <a:pt x="47498" y="808555"/>
                  </a:lnTo>
                  <a:lnTo>
                    <a:pt x="48476" y="858690"/>
                  </a:lnTo>
                  <a:lnTo>
                    <a:pt x="51397" y="908483"/>
                  </a:lnTo>
                  <a:lnTo>
                    <a:pt x="56244" y="957889"/>
                  </a:lnTo>
                  <a:lnTo>
                    <a:pt x="62999" y="1006865"/>
                  </a:lnTo>
                  <a:lnTo>
                    <a:pt x="71643" y="1055368"/>
                  </a:lnTo>
                  <a:lnTo>
                    <a:pt x="82159" y="1103353"/>
                  </a:lnTo>
                  <a:lnTo>
                    <a:pt x="94528" y="1150776"/>
                  </a:lnTo>
                  <a:lnTo>
                    <a:pt x="108732" y="1197595"/>
                  </a:lnTo>
                  <a:lnTo>
                    <a:pt x="124754" y="1243765"/>
                  </a:lnTo>
                  <a:lnTo>
                    <a:pt x="142574" y="1289243"/>
                  </a:lnTo>
                  <a:lnTo>
                    <a:pt x="162177" y="1333984"/>
                  </a:lnTo>
                  <a:lnTo>
                    <a:pt x="183542" y="1377945"/>
                  </a:lnTo>
                  <a:lnTo>
                    <a:pt x="206652" y="1421083"/>
                  </a:lnTo>
                  <a:lnTo>
                    <a:pt x="231489" y="1463353"/>
                  </a:lnTo>
                  <a:lnTo>
                    <a:pt x="258036" y="1504712"/>
                  </a:lnTo>
                  <a:lnTo>
                    <a:pt x="286273" y="1545116"/>
                  </a:lnTo>
                  <a:lnTo>
                    <a:pt x="316183" y="1584521"/>
                  </a:lnTo>
                  <a:lnTo>
                    <a:pt x="347748" y="1622883"/>
                  </a:lnTo>
                  <a:lnTo>
                    <a:pt x="380950" y="1660160"/>
                  </a:lnTo>
                  <a:lnTo>
                    <a:pt x="415771" y="1696306"/>
                  </a:lnTo>
                  <a:lnTo>
                    <a:pt x="1503805" y="2782600"/>
                  </a:lnTo>
                  <a:lnTo>
                    <a:pt x="1537988" y="2818046"/>
                  </a:lnTo>
                  <a:lnTo>
                    <a:pt x="1570627" y="2854546"/>
                  </a:lnTo>
                  <a:lnTo>
                    <a:pt x="1601740" y="2892056"/>
                  </a:lnTo>
                  <a:lnTo>
                    <a:pt x="1631340" y="2930529"/>
                  </a:lnTo>
                  <a:lnTo>
                    <a:pt x="1659442" y="2969920"/>
                  </a:lnTo>
                  <a:lnTo>
                    <a:pt x="1735740" y="2969920"/>
                  </a:lnTo>
                  <a:lnTo>
                    <a:pt x="1685566" y="3009755"/>
                  </a:lnTo>
                  <a:lnTo>
                    <a:pt x="1703611" y="3039473"/>
                  </a:lnTo>
                  <a:lnTo>
                    <a:pt x="1648201" y="3039473"/>
                  </a:lnTo>
                  <a:lnTo>
                    <a:pt x="1026761" y="3531087"/>
                  </a:lnTo>
                  <a:close/>
                </a:path>
                <a:path w="3053080" h="3549015">
                  <a:moveTo>
                    <a:pt x="1735740" y="2969920"/>
                  </a:moveTo>
                  <a:lnTo>
                    <a:pt x="1659442" y="2969920"/>
                  </a:lnTo>
                  <a:lnTo>
                    <a:pt x="2035156" y="2671473"/>
                  </a:lnTo>
                  <a:lnTo>
                    <a:pt x="1091992" y="1729818"/>
                  </a:lnTo>
                  <a:lnTo>
                    <a:pt x="1057532" y="1694114"/>
                  </a:lnTo>
                  <a:lnTo>
                    <a:pt x="1024596" y="1657347"/>
                  </a:lnTo>
                  <a:lnTo>
                    <a:pt x="993200" y="1619556"/>
                  </a:lnTo>
                  <a:lnTo>
                    <a:pt x="963360" y="1580781"/>
                  </a:lnTo>
                  <a:lnTo>
                    <a:pt x="935092" y="1541060"/>
                  </a:lnTo>
                  <a:lnTo>
                    <a:pt x="908413" y="1500432"/>
                  </a:lnTo>
                  <a:lnTo>
                    <a:pt x="883339" y="1458936"/>
                  </a:lnTo>
                  <a:lnTo>
                    <a:pt x="859885" y="1416610"/>
                  </a:lnTo>
                  <a:lnTo>
                    <a:pt x="838067" y="1373493"/>
                  </a:lnTo>
                  <a:lnTo>
                    <a:pt x="817903" y="1329625"/>
                  </a:lnTo>
                  <a:lnTo>
                    <a:pt x="799407" y="1285044"/>
                  </a:lnTo>
                  <a:lnTo>
                    <a:pt x="782597" y="1239788"/>
                  </a:lnTo>
                  <a:lnTo>
                    <a:pt x="767488" y="1193898"/>
                  </a:lnTo>
                  <a:lnTo>
                    <a:pt x="754095" y="1147410"/>
                  </a:lnTo>
                  <a:lnTo>
                    <a:pt x="742437" y="1100365"/>
                  </a:lnTo>
                  <a:lnTo>
                    <a:pt x="732528" y="1052801"/>
                  </a:lnTo>
                  <a:lnTo>
                    <a:pt x="724384" y="1004757"/>
                  </a:lnTo>
                  <a:lnTo>
                    <a:pt x="718022" y="956271"/>
                  </a:lnTo>
                  <a:lnTo>
                    <a:pt x="713458" y="907383"/>
                  </a:lnTo>
                  <a:lnTo>
                    <a:pt x="710707" y="858132"/>
                  </a:lnTo>
                  <a:lnTo>
                    <a:pt x="709787" y="808555"/>
                  </a:lnTo>
                  <a:lnTo>
                    <a:pt x="709787" y="480391"/>
                  </a:lnTo>
                  <a:lnTo>
                    <a:pt x="757286" y="480391"/>
                  </a:lnTo>
                  <a:lnTo>
                    <a:pt x="757286" y="808555"/>
                  </a:lnTo>
                  <a:lnTo>
                    <a:pt x="758263" y="858690"/>
                  </a:lnTo>
                  <a:lnTo>
                    <a:pt x="761185" y="908483"/>
                  </a:lnTo>
                  <a:lnTo>
                    <a:pt x="766032" y="957889"/>
                  </a:lnTo>
                  <a:lnTo>
                    <a:pt x="772787" y="1006865"/>
                  </a:lnTo>
                  <a:lnTo>
                    <a:pt x="781431" y="1055368"/>
                  </a:lnTo>
                  <a:lnTo>
                    <a:pt x="791946" y="1103353"/>
                  </a:lnTo>
                  <a:lnTo>
                    <a:pt x="804315" y="1150776"/>
                  </a:lnTo>
                  <a:lnTo>
                    <a:pt x="818519" y="1197595"/>
                  </a:lnTo>
                  <a:lnTo>
                    <a:pt x="834541" y="1243765"/>
                  </a:lnTo>
                  <a:lnTo>
                    <a:pt x="852362" y="1289243"/>
                  </a:lnTo>
                  <a:lnTo>
                    <a:pt x="871964" y="1333984"/>
                  </a:lnTo>
                  <a:lnTo>
                    <a:pt x="893329" y="1377945"/>
                  </a:lnTo>
                  <a:lnTo>
                    <a:pt x="916439" y="1421083"/>
                  </a:lnTo>
                  <a:lnTo>
                    <a:pt x="941277" y="1463353"/>
                  </a:lnTo>
                  <a:lnTo>
                    <a:pt x="967823" y="1504712"/>
                  </a:lnTo>
                  <a:lnTo>
                    <a:pt x="996060" y="1545116"/>
                  </a:lnTo>
                  <a:lnTo>
                    <a:pt x="1025971" y="1584521"/>
                  </a:lnTo>
                  <a:lnTo>
                    <a:pt x="1057536" y="1622883"/>
                  </a:lnTo>
                  <a:lnTo>
                    <a:pt x="1090737" y="1660160"/>
                  </a:lnTo>
                  <a:lnTo>
                    <a:pt x="1125558" y="1696306"/>
                  </a:lnTo>
                  <a:lnTo>
                    <a:pt x="2072522" y="2641755"/>
                  </a:lnTo>
                  <a:lnTo>
                    <a:pt x="2148999" y="2641755"/>
                  </a:lnTo>
                  <a:lnTo>
                    <a:pt x="2106404" y="2675583"/>
                  </a:lnTo>
                  <a:lnTo>
                    <a:pt x="2136170" y="2705302"/>
                  </a:lnTo>
                  <a:lnTo>
                    <a:pt x="2069039" y="2705302"/>
                  </a:lnTo>
                  <a:lnTo>
                    <a:pt x="1735740" y="2969920"/>
                  </a:lnTo>
                  <a:close/>
                </a:path>
                <a:path w="3053080" h="3549015">
                  <a:moveTo>
                    <a:pt x="2148999" y="2641755"/>
                  </a:moveTo>
                  <a:lnTo>
                    <a:pt x="2072522" y="2641755"/>
                  </a:lnTo>
                  <a:lnTo>
                    <a:pt x="3052986" y="1863132"/>
                  </a:lnTo>
                  <a:lnTo>
                    <a:pt x="3052986" y="1923818"/>
                  </a:lnTo>
                  <a:lnTo>
                    <a:pt x="2148999" y="2641755"/>
                  </a:lnTo>
                  <a:close/>
                </a:path>
                <a:path w="3053080" h="3549015">
                  <a:moveTo>
                    <a:pt x="2586573" y="3548604"/>
                  </a:moveTo>
                  <a:lnTo>
                    <a:pt x="2538736" y="3548604"/>
                  </a:lnTo>
                  <a:lnTo>
                    <a:pt x="2532798" y="3505554"/>
                  </a:lnTo>
                  <a:lnTo>
                    <a:pt x="2524154" y="3457051"/>
                  </a:lnTo>
                  <a:lnTo>
                    <a:pt x="2513639" y="3409066"/>
                  </a:lnTo>
                  <a:lnTo>
                    <a:pt x="2501270" y="3361643"/>
                  </a:lnTo>
                  <a:lnTo>
                    <a:pt x="2487065" y="3314824"/>
                  </a:lnTo>
                  <a:lnTo>
                    <a:pt x="2471044" y="3268654"/>
                  </a:lnTo>
                  <a:lnTo>
                    <a:pt x="2453223" y="3223176"/>
                  </a:lnTo>
                  <a:lnTo>
                    <a:pt x="2433621" y="3178435"/>
                  </a:lnTo>
                  <a:lnTo>
                    <a:pt x="2412256" y="3134474"/>
                  </a:lnTo>
                  <a:lnTo>
                    <a:pt x="2389145" y="3091336"/>
                  </a:lnTo>
                  <a:lnTo>
                    <a:pt x="2364308" y="3049066"/>
                  </a:lnTo>
                  <a:lnTo>
                    <a:pt x="2337762" y="3007707"/>
                  </a:lnTo>
                  <a:lnTo>
                    <a:pt x="2309525" y="2967303"/>
                  </a:lnTo>
                  <a:lnTo>
                    <a:pt x="2279614" y="2927898"/>
                  </a:lnTo>
                  <a:lnTo>
                    <a:pt x="2248049" y="2889535"/>
                  </a:lnTo>
                  <a:lnTo>
                    <a:pt x="2214847" y="2852259"/>
                  </a:lnTo>
                  <a:lnTo>
                    <a:pt x="2180027" y="2816112"/>
                  </a:lnTo>
                  <a:lnTo>
                    <a:pt x="2069039" y="2705302"/>
                  </a:lnTo>
                  <a:lnTo>
                    <a:pt x="2136170" y="2705302"/>
                  </a:lnTo>
                  <a:lnTo>
                    <a:pt x="2213593" y="2782600"/>
                  </a:lnTo>
                  <a:lnTo>
                    <a:pt x="2248053" y="2818305"/>
                  </a:lnTo>
                  <a:lnTo>
                    <a:pt x="2280989" y="2855072"/>
                  </a:lnTo>
                  <a:lnTo>
                    <a:pt x="2312385" y="2892862"/>
                  </a:lnTo>
                  <a:lnTo>
                    <a:pt x="2342225" y="2931638"/>
                  </a:lnTo>
                  <a:lnTo>
                    <a:pt x="2370493" y="2971359"/>
                  </a:lnTo>
                  <a:lnTo>
                    <a:pt x="2397172" y="3011987"/>
                  </a:lnTo>
                  <a:lnTo>
                    <a:pt x="2422246" y="3053483"/>
                  </a:lnTo>
                  <a:lnTo>
                    <a:pt x="2445700" y="3095809"/>
                  </a:lnTo>
                  <a:lnTo>
                    <a:pt x="2467518" y="3138925"/>
                  </a:lnTo>
                  <a:lnTo>
                    <a:pt x="2487682" y="3182794"/>
                  </a:lnTo>
                  <a:lnTo>
                    <a:pt x="2506178" y="3227375"/>
                  </a:lnTo>
                  <a:lnTo>
                    <a:pt x="2522988" y="3272630"/>
                  </a:lnTo>
                  <a:lnTo>
                    <a:pt x="2538097" y="3318521"/>
                  </a:lnTo>
                  <a:lnTo>
                    <a:pt x="2551489" y="3365009"/>
                  </a:lnTo>
                  <a:lnTo>
                    <a:pt x="2563148" y="3412054"/>
                  </a:lnTo>
                  <a:lnTo>
                    <a:pt x="2573057" y="3459618"/>
                  </a:lnTo>
                  <a:lnTo>
                    <a:pt x="2581201" y="3507662"/>
                  </a:lnTo>
                  <a:lnTo>
                    <a:pt x="2586573" y="3548604"/>
                  </a:lnTo>
                  <a:close/>
                </a:path>
                <a:path w="3053080" h="3549015">
                  <a:moveTo>
                    <a:pt x="1876750" y="3548604"/>
                  </a:moveTo>
                  <a:lnTo>
                    <a:pt x="1828956" y="3548604"/>
                  </a:lnTo>
                  <a:lnTo>
                    <a:pt x="1822441" y="3502300"/>
                  </a:lnTo>
                  <a:lnTo>
                    <a:pt x="1813485" y="3453041"/>
                  </a:lnTo>
                  <a:lnTo>
                    <a:pt x="1802593" y="3404326"/>
                  </a:lnTo>
                  <a:lnTo>
                    <a:pt x="1789786" y="3356197"/>
                  </a:lnTo>
                  <a:lnTo>
                    <a:pt x="1775084" y="3308699"/>
                  </a:lnTo>
                  <a:lnTo>
                    <a:pt x="1758508" y="3261878"/>
                  </a:lnTo>
                  <a:lnTo>
                    <a:pt x="1740076" y="3215777"/>
                  </a:lnTo>
                  <a:lnTo>
                    <a:pt x="1719809" y="3170442"/>
                  </a:lnTo>
                  <a:lnTo>
                    <a:pt x="1697728" y="3125916"/>
                  </a:lnTo>
                  <a:lnTo>
                    <a:pt x="1673852" y="3082245"/>
                  </a:lnTo>
                  <a:lnTo>
                    <a:pt x="1648201" y="3039473"/>
                  </a:lnTo>
                  <a:lnTo>
                    <a:pt x="1703611" y="3039473"/>
                  </a:lnTo>
                  <a:lnTo>
                    <a:pt x="1734456" y="3093782"/>
                  </a:lnTo>
                  <a:lnTo>
                    <a:pt x="1756450" y="3137013"/>
                  </a:lnTo>
                  <a:lnTo>
                    <a:pt x="1776786" y="3181004"/>
                  </a:lnTo>
                  <a:lnTo>
                    <a:pt x="1795447" y="3225715"/>
                  </a:lnTo>
                  <a:lnTo>
                    <a:pt x="1812414" y="3271108"/>
                  </a:lnTo>
                  <a:lnTo>
                    <a:pt x="1827671" y="3317143"/>
                  </a:lnTo>
                  <a:lnTo>
                    <a:pt x="1841200" y="3363781"/>
                  </a:lnTo>
                  <a:lnTo>
                    <a:pt x="1852982" y="3410984"/>
                  </a:lnTo>
                  <a:lnTo>
                    <a:pt x="1863000" y="3458712"/>
                  </a:lnTo>
                  <a:lnTo>
                    <a:pt x="1871237" y="3506926"/>
                  </a:lnTo>
                  <a:lnTo>
                    <a:pt x="1876750" y="3548604"/>
                  </a:lnTo>
                  <a:close/>
                </a:path>
              </a:pathLst>
            </a:custGeom>
            <a:solidFill>
              <a:srgbClr val="65A6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4443527" y="6474250"/>
              <a:ext cx="3844925" cy="3813175"/>
            </a:xfrm>
            <a:custGeom>
              <a:avLst/>
              <a:gdLst/>
              <a:ahLst/>
              <a:cxnLst/>
              <a:rect l="l" t="t" r="r" b="b"/>
              <a:pathLst>
                <a:path w="3844925" h="3813175">
                  <a:moveTo>
                    <a:pt x="1338130" y="1291055"/>
                  </a:moveTo>
                  <a:lnTo>
                    <a:pt x="957001" y="1291055"/>
                  </a:lnTo>
                  <a:lnTo>
                    <a:pt x="1003803" y="1278355"/>
                  </a:lnTo>
                  <a:lnTo>
                    <a:pt x="1291328" y="1278355"/>
                  </a:lnTo>
                  <a:lnTo>
                    <a:pt x="1338130" y="1291055"/>
                  </a:lnTo>
                  <a:close/>
                </a:path>
                <a:path w="3844925" h="3813175">
                  <a:moveTo>
                    <a:pt x="1338130" y="3551655"/>
                  </a:moveTo>
                  <a:lnTo>
                    <a:pt x="957001" y="3551655"/>
                  </a:lnTo>
                  <a:lnTo>
                    <a:pt x="910826" y="3538955"/>
                  </a:lnTo>
                  <a:lnTo>
                    <a:pt x="733190" y="3488155"/>
                  </a:lnTo>
                  <a:lnTo>
                    <a:pt x="690749" y="3462755"/>
                  </a:lnTo>
                  <a:lnTo>
                    <a:pt x="649174" y="3450055"/>
                  </a:lnTo>
                  <a:lnTo>
                    <a:pt x="608507" y="3424655"/>
                  </a:lnTo>
                  <a:lnTo>
                    <a:pt x="568786" y="3411955"/>
                  </a:lnTo>
                  <a:lnTo>
                    <a:pt x="530054" y="3386555"/>
                  </a:lnTo>
                  <a:lnTo>
                    <a:pt x="492349" y="3361155"/>
                  </a:lnTo>
                  <a:lnTo>
                    <a:pt x="455711" y="3335755"/>
                  </a:lnTo>
                  <a:lnTo>
                    <a:pt x="420182" y="3297655"/>
                  </a:lnTo>
                  <a:lnTo>
                    <a:pt x="385800" y="3272255"/>
                  </a:lnTo>
                  <a:lnTo>
                    <a:pt x="352606" y="3246855"/>
                  </a:lnTo>
                  <a:lnTo>
                    <a:pt x="320641" y="3208755"/>
                  </a:lnTo>
                  <a:lnTo>
                    <a:pt x="289944" y="3183355"/>
                  </a:lnTo>
                  <a:lnTo>
                    <a:pt x="260555" y="3145255"/>
                  </a:lnTo>
                  <a:lnTo>
                    <a:pt x="232515" y="3107155"/>
                  </a:lnTo>
                  <a:lnTo>
                    <a:pt x="205863" y="3069055"/>
                  </a:lnTo>
                  <a:lnTo>
                    <a:pt x="180640" y="3030955"/>
                  </a:lnTo>
                  <a:lnTo>
                    <a:pt x="156886" y="2992855"/>
                  </a:lnTo>
                  <a:lnTo>
                    <a:pt x="134640" y="2954755"/>
                  </a:lnTo>
                  <a:lnTo>
                    <a:pt x="113944" y="2916655"/>
                  </a:lnTo>
                  <a:lnTo>
                    <a:pt x="94837" y="2878555"/>
                  </a:lnTo>
                  <a:lnTo>
                    <a:pt x="77360" y="2827755"/>
                  </a:lnTo>
                  <a:lnTo>
                    <a:pt x="61552" y="2789655"/>
                  </a:lnTo>
                  <a:lnTo>
                    <a:pt x="47453" y="2738855"/>
                  </a:lnTo>
                  <a:lnTo>
                    <a:pt x="35104" y="2700755"/>
                  </a:lnTo>
                  <a:lnTo>
                    <a:pt x="24545" y="2649955"/>
                  </a:lnTo>
                  <a:lnTo>
                    <a:pt x="15815" y="2611855"/>
                  </a:lnTo>
                  <a:lnTo>
                    <a:pt x="8956" y="2561055"/>
                  </a:lnTo>
                  <a:lnTo>
                    <a:pt x="4007" y="2510255"/>
                  </a:lnTo>
                  <a:lnTo>
                    <a:pt x="1008" y="2472155"/>
                  </a:lnTo>
                  <a:lnTo>
                    <a:pt x="0" y="2421355"/>
                  </a:lnTo>
                  <a:lnTo>
                    <a:pt x="1008" y="2370555"/>
                  </a:lnTo>
                  <a:lnTo>
                    <a:pt x="4007" y="2319755"/>
                  </a:lnTo>
                  <a:lnTo>
                    <a:pt x="8956" y="2268955"/>
                  </a:lnTo>
                  <a:lnTo>
                    <a:pt x="15815" y="2230855"/>
                  </a:lnTo>
                  <a:lnTo>
                    <a:pt x="24545" y="2180055"/>
                  </a:lnTo>
                  <a:lnTo>
                    <a:pt x="35104" y="2141955"/>
                  </a:lnTo>
                  <a:lnTo>
                    <a:pt x="47453" y="2091155"/>
                  </a:lnTo>
                  <a:lnTo>
                    <a:pt x="61552" y="2053055"/>
                  </a:lnTo>
                  <a:lnTo>
                    <a:pt x="77360" y="2002255"/>
                  </a:lnTo>
                  <a:lnTo>
                    <a:pt x="94837" y="1964155"/>
                  </a:lnTo>
                  <a:lnTo>
                    <a:pt x="113944" y="1926055"/>
                  </a:lnTo>
                  <a:lnTo>
                    <a:pt x="134640" y="1875255"/>
                  </a:lnTo>
                  <a:lnTo>
                    <a:pt x="156886" y="1837155"/>
                  </a:lnTo>
                  <a:lnTo>
                    <a:pt x="180640" y="1799055"/>
                  </a:lnTo>
                  <a:lnTo>
                    <a:pt x="205863" y="1760955"/>
                  </a:lnTo>
                  <a:lnTo>
                    <a:pt x="232515" y="1722855"/>
                  </a:lnTo>
                  <a:lnTo>
                    <a:pt x="260555" y="1697455"/>
                  </a:lnTo>
                  <a:lnTo>
                    <a:pt x="289944" y="1659355"/>
                  </a:lnTo>
                  <a:lnTo>
                    <a:pt x="320641" y="1621255"/>
                  </a:lnTo>
                  <a:lnTo>
                    <a:pt x="352606" y="1595855"/>
                  </a:lnTo>
                  <a:lnTo>
                    <a:pt x="385800" y="1557755"/>
                  </a:lnTo>
                  <a:lnTo>
                    <a:pt x="420182" y="1532355"/>
                  </a:lnTo>
                  <a:lnTo>
                    <a:pt x="455711" y="1506955"/>
                  </a:lnTo>
                  <a:lnTo>
                    <a:pt x="492349" y="1481555"/>
                  </a:lnTo>
                  <a:lnTo>
                    <a:pt x="530054" y="1456155"/>
                  </a:lnTo>
                  <a:lnTo>
                    <a:pt x="568786" y="1430755"/>
                  </a:lnTo>
                  <a:lnTo>
                    <a:pt x="608507" y="1405355"/>
                  </a:lnTo>
                  <a:lnTo>
                    <a:pt x="649174" y="1379955"/>
                  </a:lnTo>
                  <a:lnTo>
                    <a:pt x="733190" y="1354555"/>
                  </a:lnTo>
                  <a:lnTo>
                    <a:pt x="776459" y="1329155"/>
                  </a:lnTo>
                  <a:lnTo>
                    <a:pt x="910826" y="1291055"/>
                  </a:lnTo>
                  <a:lnTo>
                    <a:pt x="1384306" y="1291055"/>
                  </a:lnTo>
                  <a:lnTo>
                    <a:pt x="1474617" y="1316455"/>
                  </a:lnTo>
                  <a:lnTo>
                    <a:pt x="1099921" y="1316455"/>
                  </a:lnTo>
                  <a:lnTo>
                    <a:pt x="1052788" y="1329155"/>
                  </a:lnTo>
                  <a:lnTo>
                    <a:pt x="960223" y="1329155"/>
                  </a:lnTo>
                  <a:lnTo>
                    <a:pt x="783058" y="1379955"/>
                  </a:lnTo>
                  <a:lnTo>
                    <a:pt x="740669" y="1392655"/>
                  </a:lnTo>
                  <a:lnTo>
                    <a:pt x="699125" y="1418055"/>
                  </a:lnTo>
                  <a:lnTo>
                    <a:pt x="658466" y="1430755"/>
                  </a:lnTo>
                  <a:lnTo>
                    <a:pt x="618734" y="1456155"/>
                  </a:lnTo>
                  <a:lnTo>
                    <a:pt x="579971" y="1481555"/>
                  </a:lnTo>
                  <a:lnTo>
                    <a:pt x="542219" y="1506955"/>
                  </a:lnTo>
                  <a:lnTo>
                    <a:pt x="505519" y="1532355"/>
                  </a:lnTo>
                  <a:lnTo>
                    <a:pt x="469913" y="1557755"/>
                  </a:lnTo>
                  <a:lnTo>
                    <a:pt x="435442" y="1583155"/>
                  </a:lnTo>
                  <a:lnTo>
                    <a:pt x="402148" y="1608555"/>
                  </a:lnTo>
                  <a:lnTo>
                    <a:pt x="370073" y="1646655"/>
                  </a:lnTo>
                  <a:lnTo>
                    <a:pt x="339258" y="1672055"/>
                  </a:lnTo>
                  <a:lnTo>
                    <a:pt x="309744" y="1710155"/>
                  </a:lnTo>
                  <a:lnTo>
                    <a:pt x="281574" y="1735555"/>
                  </a:lnTo>
                  <a:lnTo>
                    <a:pt x="254789" y="1773655"/>
                  </a:lnTo>
                  <a:lnTo>
                    <a:pt x="229431" y="1811755"/>
                  </a:lnTo>
                  <a:lnTo>
                    <a:pt x="205540" y="1849855"/>
                  </a:lnTo>
                  <a:lnTo>
                    <a:pt x="183160" y="1887955"/>
                  </a:lnTo>
                  <a:lnTo>
                    <a:pt x="162331" y="1926055"/>
                  </a:lnTo>
                  <a:lnTo>
                    <a:pt x="143094" y="1964155"/>
                  </a:lnTo>
                  <a:lnTo>
                    <a:pt x="125493" y="2014955"/>
                  </a:lnTo>
                  <a:lnTo>
                    <a:pt x="109567" y="2053055"/>
                  </a:lnTo>
                  <a:lnTo>
                    <a:pt x="95359" y="2091155"/>
                  </a:lnTo>
                  <a:lnTo>
                    <a:pt x="82911" y="2141955"/>
                  </a:lnTo>
                  <a:lnTo>
                    <a:pt x="72264" y="2180055"/>
                  </a:lnTo>
                  <a:lnTo>
                    <a:pt x="63459" y="2230855"/>
                  </a:lnTo>
                  <a:lnTo>
                    <a:pt x="56539" y="2281655"/>
                  </a:lnTo>
                  <a:lnTo>
                    <a:pt x="51544" y="2319755"/>
                  </a:lnTo>
                  <a:lnTo>
                    <a:pt x="48516" y="2370555"/>
                  </a:lnTo>
                  <a:lnTo>
                    <a:pt x="47498" y="2421355"/>
                  </a:lnTo>
                  <a:lnTo>
                    <a:pt x="48516" y="2459455"/>
                  </a:lnTo>
                  <a:lnTo>
                    <a:pt x="51544" y="2510255"/>
                  </a:lnTo>
                  <a:lnTo>
                    <a:pt x="56539" y="2561055"/>
                  </a:lnTo>
                  <a:lnTo>
                    <a:pt x="63459" y="2599155"/>
                  </a:lnTo>
                  <a:lnTo>
                    <a:pt x="72264" y="2649955"/>
                  </a:lnTo>
                  <a:lnTo>
                    <a:pt x="82911" y="2700755"/>
                  </a:lnTo>
                  <a:lnTo>
                    <a:pt x="95359" y="2738855"/>
                  </a:lnTo>
                  <a:lnTo>
                    <a:pt x="109567" y="2776955"/>
                  </a:lnTo>
                  <a:lnTo>
                    <a:pt x="125493" y="2827755"/>
                  </a:lnTo>
                  <a:lnTo>
                    <a:pt x="143094" y="2865855"/>
                  </a:lnTo>
                  <a:lnTo>
                    <a:pt x="162331" y="2903955"/>
                  </a:lnTo>
                  <a:lnTo>
                    <a:pt x="183160" y="2942055"/>
                  </a:lnTo>
                  <a:lnTo>
                    <a:pt x="205540" y="2980155"/>
                  </a:lnTo>
                  <a:lnTo>
                    <a:pt x="229431" y="3018255"/>
                  </a:lnTo>
                  <a:lnTo>
                    <a:pt x="254789" y="3056355"/>
                  </a:lnTo>
                  <a:lnTo>
                    <a:pt x="281574" y="3094455"/>
                  </a:lnTo>
                  <a:lnTo>
                    <a:pt x="309744" y="3132555"/>
                  </a:lnTo>
                  <a:lnTo>
                    <a:pt x="339258" y="3157955"/>
                  </a:lnTo>
                  <a:lnTo>
                    <a:pt x="370073" y="3196055"/>
                  </a:lnTo>
                  <a:lnTo>
                    <a:pt x="402148" y="3221455"/>
                  </a:lnTo>
                  <a:lnTo>
                    <a:pt x="435442" y="3259555"/>
                  </a:lnTo>
                  <a:lnTo>
                    <a:pt x="469913" y="3284955"/>
                  </a:lnTo>
                  <a:lnTo>
                    <a:pt x="505519" y="3310355"/>
                  </a:lnTo>
                  <a:lnTo>
                    <a:pt x="542219" y="3335755"/>
                  </a:lnTo>
                  <a:lnTo>
                    <a:pt x="579971" y="3361155"/>
                  </a:lnTo>
                  <a:lnTo>
                    <a:pt x="618734" y="3386555"/>
                  </a:lnTo>
                  <a:lnTo>
                    <a:pt x="658466" y="3399255"/>
                  </a:lnTo>
                  <a:lnTo>
                    <a:pt x="699125" y="3424655"/>
                  </a:lnTo>
                  <a:lnTo>
                    <a:pt x="826250" y="3462755"/>
                  </a:lnTo>
                  <a:lnTo>
                    <a:pt x="960223" y="3500855"/>
                  </a:lnTo>
                  <a:lnTo>
                    <a:pt x="1006208" y="3500855"/>
                  </a:lnTo>
                  <a:lnTo>
                    <a:pt x="1052788" y="3513555"/>
                  </a:lnTo>
                  <a:lnTo>
                    <a:pt x="1474617" y="3513555"/>
                  </a:lnTo>
                  <a:lnTo>
                    <a:pt x="1338130" y="3551655"/>
                  </a:lnTo>
                  <a:close/>
                </a:path>
                <a:path w="3844925" h="3813175">
                  <a:moveTo>
                    <a:pt x="1474617" y="3513555"/>
                  </a:moveTo>
                  <a:lnTo>
                    <a:pt x="1242343" y="3513555"/>
                  </a:lnTo>
                  <a:lnTo>
                    <a:pt x="1288923" y="3500855"/>
                  </a:lnTo>
                  <a:lnTo>
                    <a:pt x="1334908" y="3500855"/>
                  </a:lnTo>
                  <a:lnTo>
                    <a:pt x="1468882" y="3462755"/>
                  </a:lnTo>
                  <a:lnTo>
                    <a:pt x="1596007" y="3424655"/>
                  </a:lnTo>
                  <a:lnTo>
                    <a:pt x="1636666" y="3399255"/>
                  </a:lnTo>
                  <a:lnTo>
                    <a:pt x="1676397" y="3386555"/>
                  </a:lnTo>
                  <a:lnTo>
                    <a:pt x="1715160" y="3361155"/>
                  </a:lnTo>
                  <a:lnTo>
                    <a:pt x="1752912" y="3335755"/>
                  </a:lnTo>
                  <a:lnTo>
                    <a:pt x="1789612" y="3310355"/>
                  </a:lnTo>
                  <a:lnTo>
                    <a:pt x="1825218" y="3284955"/>
                  </a:lnTo>
                  <a:lnTo>
                    <a:pt x="1859689" y="3259555"/>
                  </a:lnTo>
                  <a:lnTo>
                    <a:pt x="1892983" y="3221455"/>
                  </a:lnTo>
                  <a:lnTo>
                    <a:pt x="1925058" y="3196055"/>
                  </a:lnTo>
                  <a:lnTo>
                    <a:pt x="1955874" y="3157955"/>
                  </a:lnTo>
                  <a:lnTo>
                    <a:pt x="1985387" y="3132555"/>
                  </a:lnTo>
                  <a:lnTo>
                    <a:pt x="2013557" y="3094455"/>
                  </a:lnTo>
                  <a:lnTo>
                    <a:pt x="2040342" y="3056355"/>
                  </a:lnTo>
                  <a:lnTo>
                    <a:pt x="2065701" y="3018255"/>
                  </a:lnTo>
                  <a:lnTo>
                    <a:pt x="2089591" y="2980155"/>
                  </a:lnTo>
                  <a:lnTo>
                    <a:pt x="2111972" y="2942055"/>
                  </a:lnTo>
                  <a:lnTo>
                    <a:pt x="2132801" y="2903955"/>
                  </a:lnTo>
                  <a:lnTo>
                    <a:pt x="2152037" y="2865855"/>
                  </a:lnTo>
                  <a:lnTo>
                    <a:pt x="2169639" y="2827755"/>
                  </a:lnTo>
                  <a:lnTo>
                    <a:pt x="2185564" y="2776955"/>
                  </a:lnTo>
                  <a:lnTo>
                    <a:pt x="2199772" y="2738855"/>
                  </a:lnTo>
                  <a:lnTo>
                    <a:pt x="2212220" y="2700755"/>
                  </a:lnTo>
                  <a:lnTo>
                    <a:pt x="2222867" y="2649955"/>
                  </a:lnTo>
                  <a:lnTo>
                    <a:pt x="2231672" y="2599155"/>
                  </a:lnTo>
                  <a:lnTo>
                    <a:pt x="2238593" y="2561055"/>
                  </a:lnTo>
                  <a:lnTo>
                    <a:pt x="2243588" y="2510255"/>
                  </a:lnTo>
                  <a:lnTo>
                    <a:pt x="2246615" y="2459455"/>
                  </a:lnTo>
                  <a:lnTo>
                    <a:pt x="2247633" y="2421355"/>
                  </a:lnTo>
                  <a:lnTo>
                    <a:pt x="2246615" y="2370555"/>
                  </a:lnTo>
                  <a:lnTo>
                    <a:pt x="2243588" y="2319755"/>
                  </a:lnTo>
                  <a:lnTo>
                    <a:pt x="2238593" y="2281655"/>
                  </a:lnTo>
                  <a:lnTo>
                    <a:pt x="2231672" y="2230855"/>
                  </a:lnTo>
                  <a:lnTo>
                    <a:pt x="2222867" y="2180055"/>
                  </a:lnTo>
                  <a:lnTo>
                    <a:pt x="2212220" y="2141955"/>
                  </a:lnTo>
                  <a:lnTo>
                    <a:pt x="2199772" y="2091155"/>
                  </a:lnTo>
                  <a:lnTo>
                    <a:pt x="2185564" y="2053055"/>
                  </a:lnTo>
                  <a:lnTo>
                    <a:pt x="2169639" y="2014955"/>
                  </a:lnTo>
                  <a:lnTo>
                    <a:pt x="2152037" y="1964155"/>
                  </a:lnTo>
                  <a:lnTo>
                    <a:pt x="2132801" y="1926055"/>
                  </a:lnTo>
                  <a:lnTo>
                    <a:pt x="2111972" y="1887955"/>
                  </a:lnTo>
                  <a:lnTo>
                    <a:pt x="2089591" y="1849855"/>
                  </a:lnTo>
                  <a:lnTo>
                    <a:pt x="2065701" y="1811755"/>
                  </a:lnTo>
                  <a:lnTo>
                    <a:pt x="2040342" y="1773655"/>
                  </a:lnTo>
                  <a:lnTo>
                    <a:pt x="2013557" y="1735555"/>
                  </a:lnTo>
                  <a:lnTo>
                    <a:pt x="1985387" y="1710155"/>
                  </a:lnTo>
                  <a:lnTo>
                    <a:pt x="1955874" y="1672055"/>
                  </a:lnTo>
                  <a:lnTo>
                    <a:pt x="1925058" y="1646655"/>
                  </a:lnTo>
                  <a:lnTo>
                    <a:pt x="1892983" y="1608555"/>
                  </a:lnTo>
                  <a:lnTo>
                    <a:pt x="1859689" y="1583155"/>
                  </a:lnTo>
                  <a:lnTo>
                    <a:pt x="1825218" y="1557755"/>
                  </a:lnTo>
                  <a:lnTo>
                    <a:pt x="1789612" y="1532355"/>
                  </a:lnTo>
                  <a:lnTo>
                    <a:pt x="1752912" y="1506955"/>
                  </a:lnTo>
                  <a:lnTo>
                    <a:pt x="1715160" y="1481555"/>
                  </a:lnTo>
                  <a:lnTo>
                    <a:pt x="1676397" y="1456155"/>
                  </a:lnTo>
                  <a:lnTo>
                    <a:pt x="1636666" y="1430755"/>
                  </a:lnTo>
                  <a:lnTo>
                    <a:pt x="1596007" y="1418055"/>
                  </a:lnTo>
                  <a:lnTo>
                    <a:pt x="1554462" y="1392655"/>
                  </a:lnTo>
                  <a:lnTo>
                    <a:pt x="1512073" y="1379955"/>
                  </a:lnTo>
                  <a:lnTo>
                    <a:pt x="1334908" y="1329155"/>
                  </a:lnTo>
                  <a:lnTo>
                    <a:pt x="1242343" y="1329155"/>
                  </a:lnTo>
                  <a:lnTo>
                    <a:pt x="1195210" y="1316455"/>
                  </a:lnTo>
                  <a:lnTo>
                    <a:pt x="1474617" y="1316455"/>
                  </a:lnTo>
                  <a:lnTo>
                    <a:pt x="1518672" y="1329155"/>
                  </a:lnTo>
                  <a:lnTo>
                    <a:pt x="1561941" y="1354555"/>
                  </a:lnTo>
                  <a:lnTo>
                    <a:pt x="1645957" y="1379955"/>
                  </a:lnTo>
                  <a:lnTo>
                    <a:pt x="1686625" y="1405355"/>
                  </a:lnTo>
                  <a:lnTo>
                    <a:pt x="1726345" y="1430755"/>
                  </a:lnTo>
                  <a:lnTo>
                    <a:pt x="1765078" y="1456155"/>
                  </a:lnTo>
                  <a:lnTo>
                    <a:pt x="1802783" y="1481555"/>
                  </a:lnTo>
                  <a:lnTo>
                    <a:pt x="1839420" y="1506955"/>
                  </a:lnTo>
                  <a:lnTo>
                    <a:pt x="1874950" y="1532355"/>
                  </a:lnTo>
                  <a:lnTo>
                    <a:pt x="1909331" y="1557755"/>
                  </a:lnTo>
                  <a:lnTo>
                    <a:pt x="1942525" y="1595855"/>
                  </a:lnTo>
                  <a:lnTo>
                    <a:pt x="1974490" y="1621255"/>
                  </a:lnTo>
                  <a:lnTo>
                    <a:pt x="2005188" y="1659355"/>
                  </a:lnTo>
                  <a:lnTo>
                    <a:pt x="2034576" y="1697455"/>
                  </a:lnTo>
                  <a:lnTo>
                    <a:pt x="2062617" y="1722855"/>
                  </a:lnTo>
                  <a:lnTo>
                    <a:pt x="2089269" y="1760955"/>
                  </a:lnTo>
                  <a:lnTo>
                    <a:pt x="2114492" y="1799055"/>
                  </a:lnTo>
                  <a:lnTo>
                    <a:pt x="2138246" y="1837155"/>
                  </a:lnTo>
                  <a:lnTo>
                    <a:pt x="2160491" y="1875255"/>
                  </a:lnTo>
                  <a:lnTo>
                    <a:pt x="2181187" y="1926055"/>
                  </a:lnTo>
                  <a:lnTo>
                    <a:pt x="2200294" y="1964155"/>
                  </a:lnTo>
                  <a:lnTo>
                    <a:pt x="2217772" y="2002255"/>
                  </a:lnTo>
                  <a:lnTo>
                    <a:pt x="2233580" y="2053055"/>
                  </a:lnTo>
                  <a:lnTo>
                    <a:pt x="2247678" y="2091155"/>
                  </a:lnTo>
                  <a:lnTo>
                    <a:pt x="2260027" y="2141955"/>
                  </a:lnTo>
                  <a:lnTo>
                    <a:pt x="2270587" y="2180055"/>
                  </a:lnTo>
                  <a:lnTo>
                    <a:pt x="2279316" y="2230855"/>
                  </a:lnTo>
                  <a:lnTo>
                    <a:pt x="2286175" y="2268955"/>
                  </a:lnTo>
                  <a:lnTo>
                    <a:pt x="2291124" y="2319755"/>
                  </a:lnTo>
                  <a:lnTo>
                    <a:pt x="2294123" y="2370555"/>
                  </a:lnTo>
                  <a:lnTo>
                    <a:pt x="2295132" y="2421355"/>
                  </a:lnTo>
                  <a:lnTo>
                    <a:pt x="2294123" y="2472155"/>
                  </a:lnTo>
                  <a:lnTo>
                    <a:pt x="2291124" y="2510255"/>
                  </a:lnTo>
                  <a:lnTo>
                    <a:pt x="2286175" y="2561055"/>
                  </a:lnTo>
                  <a:lnTo>
                    <a:pt x="2279316" y="2611855"/>
                  </a:lnTo>
                  <a:lnTo>
                    <a:pt x="2270587" y="2649955"/>
                  </a:lnTo>
                  <a:lnTo>
                    <a:pt x="2260027" y="2700755"/>
                  </a:lnTo>
                  <a:lnTo>
                    <a:pt x="2247678" y="2738855"/>
                  </a:lnTo>
                  <a:lnTo>
                    <a:pt x="2233580" y="2789655"/>
                  </a:lnTo>
                  <a:lnTo>
                    <a:pt x="2217772" y="2827755"/>
                  </a:lnTo>
                  <a:lnTo>
                    <a:pt x="2200294" y="2878555"/>
                  </a:lnTo>
                  <a:lnTo>
                    <a:pt x="2181187" y="2916655"/>
                  </a:lnTo>
                  <a:lnTo>
                    <a:pt x="2160491" y="2954755"/>
                  </a:lnTo>
                  <a:lnTo>
                    <a:pt x="2138246" y="2992855"/>
                  </a:lnTo>
                  <a:lnTo>
                    <a:pt x="2114492" y="3030955"/>
                  </a:lnTo>
                  <a:lnTo>
                    <a:pt x="2089269" y="3069055"/>
                  </a:lnTo>
                  <a:lnTo>
                    <a:pt x="2062617" y="3107155"/>
                  </a:lnTo>
                  <a:lnTo>
                    <a:pt x="2034576" y="3145255"/>
                  </a:lnTo>
                  <a:lnTo>
                    <a:pt x="2005188" y="3183355"/>
                  </a:lnTo>
                  <a:lnTo>
                    <a:pt x="1974490" y="3208755"/>
                  </a:lnTo>
                  <a:lnTo>
                    <a:pt x="1942525" y="3246855"/>
                  </a:lnTo>
                  <a:lnTo>
                    <a:pt x="1909331" y="3272255"/>
                  </a:lnTo>
                  <a:lnTo>
                    <a:pt x="1874950" y="3297655"/>
                  </a:lnTo>
                  <a:lnTo>
                    <a:pt x="1839420" y="3335755"/>
                  </a:lnTo>
                  <a:lnTo>
                    <a:pt x="1802783" y="3361155"/>
                  </a:lnTo>
                  <a:lnTo>
                    <a:pt x="1765078" y="3386555"/>
                  </a:lnTo>
                  <a:lnTo>
                    <a:pt x="1726345" y="3411955"/>
                  </a:lnTo>
                  <a:lnTo>
                    <a:pt x="1686625" y="3424655"/>
                  </a:lnTo>
                  <a:lnTo>
                    <a:pt x="1645957" y="3450055"/>
                  </a:lnTo>
                  <a:lnTo>
                    <a:pt x="1604383" y="3462755"/>
                  </a:lnTo>
                  <a:lnTo>
                    <a:pt x="1561941" y="3488155"/>
                  </a:lnTo>
                  <a:lnTo>
                    <a:pt x="1474617" y="3513555"/>
                  </a:lnTo>
                  <a:close/>
                </a:path>
                <a:path w="3844925" h="3813175">
                  <a:moveTo>
                    <a:pt x="1243940" y="3564355"/>
                  </a:moveTo>
                  <a:lnTo>
                    <a:pt x="1051191" y="3564355"/>
                  </a:lnTo>
                  <a:lnTo>
                    <a:pt x="1003803" y="3551655"/>
                  </a:lnTo>
                  <a:lnTo>
                    <a:pt x="1291328" y="3551655"/>
                  </a:lnTo>
                  <a:lnTo>
                    <a:pt x="1243940" y="3564355"/>
                  </a:lnTo>
                  <a:close/>
                </a:path>
                <a:path w="3844925" h="3813175">
                  <a:moveTo>
                    <a:pt x="3844471" y="2183021"/>
                  </a:moveTo>
                  <a:lnTo>
                    <a:pt x="3444440" y="2183021"/>
                  </a:lnTo>
                  <a:lnTo>
                    <a:pt x="3444440" y="998720"/>
                  </a:lnTo>
                  <a:lnTo>
                    <a:pt x="3468189" y="998720"/>
                  </a:lnTo>
                  <a:lnTo>
                    <a:pt x="3516039" y="999690"/>
                  </a:lnTo>
                  <a:lnTo>
                    <a:pt x="3563403" y="1002575"/>
                  </a:lnTo>
                  <a:lnTo>
                    <a:pt x="3610243" y="1007337"/>
                  </a:lnTo>
                  <a:lnTo>
                    <a:pt x="3656522" y="1013939"/>
                  </a:lnTo>
                  <a:lnTo>
                    <a:pt x="3702202" y="1022343"/>
                  </a:lnTo>
                  <a:lnTo>
                    <a:pt x="3747246" y="1032512"/>
                  </a:lnTo>
                  <a:lnTo>
                    <a:pt x="3791614" y="1044407"/>
                  </a:lnTo>
                  <a:lnTo>
                    <a:pt x="3491938" y="1046459"/>
                  </a:lnTo>
                  <a:lnTo>
                    <a:pt x="3491938" y="2135756"/>
                  </a:lnTo>
                  <a:lnTo>
                    <a:pt x="3844471" y="2135756"/>
                  </a:lnTo>
                  <a:lnTo>
                    <a:pt x="3844471" y="2183021"/>
                  </a:lnTo>
                  <a:close/>
                </a:path>
                <a:path w="3844925" h="3813175">
                  <a:moveTo>
                    <a:pt x="3844471" y="1111640"/>
                  </a:moveTo>
                  <a:lnTo>
                    <a:pt x="3771449" y="1088030"/>
                  </a:lnTo>
                  <a:lnTo>
                    <a:pt x="3726496" y="1076347"/>
                  </a:lnTo>
                  <a:lnTo>
                    <a:pt x="3680834" y="1066509"/>
                  </a:lnTo>
                  <a:lnTo>
                    <a:pt x="3634505" y="1058560"/>
                  </a:lnTo>
                  <a:lnTo>
                    <a:pt x="3587552" y="1052540"/>
                  </a:lnTo>
                  <a:lnTo>
                    <a:pt x="3540015" y="1048492"/>
                  </a:lnTo>
                  <a:lnTo>
                    <a:pt x="3491938" y="1046459"/>
                  </a:lnTo>
                  <a:lnTo>
                    <a:pt x="3798206" y="1046459"/>
                  </a:lnTo>
                  <a:lnTo>
                    <a:pt x="3835271" y="1057992"/>
                  </a:lnTo>
                  <a:lnTo>
                    <a:pt x="3844471" y="1061259"/>
                  </a:lnTo>
                  <a:lnTo>
                    <a:pt x="3844471" y="1111640"/>
                  </a:lnTo>
                  <a:close/>
                </a:path>
                <a:path w="3844925" h="3813175">
                  <a:moveTo>
                    <a:pt x="815234" y="295284"/>
                  </a:moveTo>
                  <a:lnTo>
                    <a:pt x="768619" y="287745"/>
                  </a:lnTo>
                  <a:lnTo>
                    <a:pt x="728069" y="266760"/>
                  </a:lnTo>
                  <a:lnTo>
                    <a:pt x="696039" y="234781"/>
                  </a:lnTo>
                  <a:lnTo>
                    <a:pt x="674982" y="194258"/>
                  </a:lnTo>
                  <a:lnTo>
                    <a:pt x="667355" y="147642"/>
                  </a:lnTo>
                  <a:lnTo>
                    <a:pt x="674906" y="101026"/>
                  </a:lnTo>
                  <a:lnTo>
                    <a:pt x="695925" y="60503"/>
                  </a:lnTo>
                  <a:lnTo>
                    <a:pt x="727955" y="28524"/>
                  </a:lnTo>
                  <a:lnTo>
                    <a:pt x="768543" y="7539"/>
                  </a:lnTo>
                  <a:lnTo>
                    <a:pt x="815234" y="0"/>
                  </a:lnTo>
                  <a:lnTo>
                    <a:pt x="861924" y="7539"/>
                  </a:lnTo>
                  <a:lnTo>
                    <a:pt x="902512" y="28524"/>
                  </a:lnTo>
                  <a:lnTo>
                    <a:pt x="921599" y="47580"/>
                  </a:lnTo>
                  <a:lnTo>
                    <a:pt x="815234" y="47580"/>
                  </a:lnTo>
                  <a:lnTo>
                    <a:pt x="776238" y="55459"/>
                  </a:lnTo>
                  <a:lnTo>
                    <a:pt x="744322" y="76943"/>
                  </a:lnTo>
                  <a:lnTo>
                    <a:pt x="722767" y="108800"/>
                  </a:lnTo>
                  <a:lnTo>
                    <a:pt x="714853" y="147800"/>
                  </a:lnTo>
                  <a:lnTo>
                    <a:pt x="722745" y="186800"/>
                  </a:lnTo>
                  <a:lnTo>
                    <a:pt x="744263" y="218657"/>
                  </a:lnTo>
                  <a:lnTo>
                    <a:pt x="776171" y="240141"/>
                  </a:lnTo>
                  <a:lnTo>
                    <a:pt x="815234" y="248020"/>
                  </a:lnTo>
                  <a:lnTo>
                    <a:pt x="921282" y="248020"/>
                  </a:lnTo>
                  <a:lnTo>
                    <a:pt x="902512" y="266760"/>
                  </a:lnTo>
                  <a:lnTo>
                    <a:pt x="861924" y="287745"/>
                  </a:lnTo>
                  <a:lnTo>
                    <a:pt x="815234" y="295284"/>
                  </a:lnTo>
                  <a:close/>
                </a:path>
                <a:path w="3844925" h="3813175">
                  <a:moveTo>
                    <a:pt x="921282" y="248020"/>
                  </a:moveTo>
                  <a:lnTo>
                    <a:pt x="815234" y="248020"/>
                  </a:lnTo>
                  <a:lnTo>
                    <a:pt x="854296" y="240141"/>
                  </a:lnTo>
                  <a:lnTo>
                    <a:pt x="886205" y="218657"/>
                  </a:lnTo>
                  <a:lnTo>
                    <a:pt x="907722" y="186800"/>
                  </a:lnTo>
                  <a:lnTo>
                    <a:pt x="915614" y="147800"/>
                  </a:lnTo>
                  <a:lnTo>
                    <a:pt x="907700" y="108800"/>
                  </a:lnTo>
                  <a:lnTo>
                    <a:pt x="886145" y="76943"/>
                  </a:lnTo>
                  <a:lnTo>
                    <a:pt x="854230" y="55459"/>
                  </a:lnTo>
                  <a:lnTo>
                    <a:pt x="815234" y="47580"/>
                  </a:lnTo>
                  <a:lnTo>
                    <a:pt x="921599" y="47580"/>
                  </a:lnTo>
                  <a:lnTo>
                    <a:pt x="934543" y="60503"/>
                  </a:lnTo>
                  <a:lnTo>
                    <a:pt x="955561" y="101026"/>
                  </a:lnTo>
                  <a:lnTo>
                    <a:pt x="963113" y="147642"/>
                  </a:lnTo>
                  <a:lnTo>
                    <a:pt x="955561" y="194258"/>
                  </a:lnTo>
                  <a:lnTo>
                    <a:pt x="934543" y="234781"/>
                  </a:lnTo>
                  <a:lnTo>
                    <a:pt x="921282" y="248020"/>
                  </a:lnTo>
                  <a:close/>
                </a:path>
                <a:path w="3844925" h="3813175">
                  <a:moveTo>
                    <a:pt x="1525021" y="775675"/>
                  </a:moveTo>
                  <a:lnTo>
                    <a:pt x="1478407" y="768136"/>
                  </a:lnTo>
                  <a:lnTo>
                    <a:pt x="1437857" y="747151"/>
                  </a:lnTo>
                  <a:lnTo>
                    <a:pt x="1405826" y="715172"/>
                  </a:lnTo>
                  <a:lnTo>
                    <a:pt x="1384770" y="674649"/>
                  </a:lnTo>
                  <a:lnTo>
                    <a:pt x="1377142" y="628033"/>
                  </a:lnTo>
                  <a:lnTo>
                    <a:pt x="1384694" y="581417"/>
                  </a:lnTo>
                  <a:lnTo>
                    <a:pt x="1405712" y="540894"/>
                  </a:lnTo>
                  <a:lnTo>
                    <a:pt x="1437743" y="508915"/>
                  </a:lnTo>
                  <a:lnTo>
                    <a:pt x="1478331" y="487930"/>
                  </a:lnTo>
                  <a:lnTo>
                    <a:pt x="1525021" y="480391"/>
                  </a:lnTo>
                  <a:lnTo>
                    <a:pt x="1571712" y="487930"/>
                  </a:lnTo>
                  <a:lnTo>
                    <a:pt x="1612300" y="508915"/>
                  </a:lnTo>
                  <a:lnTo>
                    <a:pt x="1631386" y="527971"/>
                  </a:lnTo>
                  <a:lnTo>
                    <a:pt x="1525021" y="527971"/>
                  </a:lnTo>
                  <a:lnTo>
                    <a:pt x="1486025" y="535850"/>
                  </a:lnTo>
                  <a:lnTo>
                    <a:pt x="1454110" y="557334"/>
                  </a:lnTo>
                  <a:lnTo>
                    <a:pt x="1432555" y="589191"/>
                  </a:lnTo>
                  <a:lnTo>
                    <a:pt x="1424641" y="628191"/>
                  </a:lnTo>
                  <a:lnTo>
                    <a:pt x="1432533" y="667191"/>
                  </a:lnTo>
                  <a:lnTo>
                    <a:pt x="1454050" y="699048"/>
                  </a:lnTo>
                  <a:lnTo>
                    <a:pt x="1485959" y="720532"/>
                  </a:lnTo>
                  <a:lnTo>
                    <a:pt x="1525021" y="728411"/>
                  </a:lnTo>
                  <a:lnTo>
                    <a:pt x="1631070" y="728411"/>
                  </a:lnTo>
                  <a:lnTo>
                    <a:pt x="1612300" y="747151"/>
                  </a:lnTo>
                  <a:lnTo>
                    <a:pt x="1571712" y="768136"/>
                  </a:lnTo>
                  <a:lnTo>
                    <a:pt x="1525021" y="775675"/>
                  </a:lnTo>
                  <a:close/>
                </a:path>
                <a:path w="3844925" h="3813175">
                  <a:moveTo>
                    <a:pt x="1631070" y="728411"/>
                  </a:moveTo>
                  <a:lnTo>
                    <a:pt x="1525021" y="728411"/>
                  </a:lnTo>
                  <a:lnTo>
                    <a:pt x="1564084" y="720532"/>
                  </a:lnTo>
                  <a:lnTo>
                    <a:pt x="1595992" y="699048"/>
                  </a:lnTo>
                  <a:lnTo>
                    <a:pt x="1617510" y="667191"/>
                  </a:lnTo>
                  <a:lnTo>
                    <a:pt x="1625402" y="628191"/>
                  </a:lnTo>
                  <a:lnTo>
                    <a:pt x="1617488" y="589191"/>
                  </a:lnTo>
                  <a:lnTo>
                    <a:pt x="1595933" y="557334"/>
                  </a:lnTo>
                  <a:lnTo>
                    <a:pt x="1564017" y="535850"/>
                  </a:lnTo>
                  <a:lnTo>
                    <a:pt x="1525021" y="527971"/>
                  </a:lnTo>
                  <a:lnTo>
                    <a:pt x="1631386" y="527971"/>
                  </a:lnTo>
                  <a:lnTo>
                    <a:pt x="1644330" y="540894"/>
                  </a:lnTo>
                  <a:lnTo>
                    <a:pt x="1665349" y="581417"/>
                  </a:lnTo>
                  <a:lnTo>
                    <a:pt x="1672900" y="628033"/>
                  </a:lnTo>
                  <a:lnTo>
                    <a:pt x="1665349" y="674649"/>
                  </a:lnTo>
                  <a:lnTo>
                    <a:pt x="1644330" y="715172"/>
                  </a:lnTo>
                  <a:lnTo>
                    <a:pt x="1631070" y="728411"/>
                  </a:lnTo>
                  <a:close/>
                </a:path>
                <a:path w="3844925" h="3813175">
                  <a:moveTo>
                    <a:pt x="1615017" y="3812748"/>
                  </a:moveTo>
                  <a:lnTo>
                    <a:pt x="1562642" y="3812748"/>
                  </a:lnTo>
                  <a:lnTo>
                    <a:pt x="1562814" y="3811688"/>
                  </a:lnTo>
                  <a:lnTo>
                    <a:pt x="1583832" y="3771165"/>
                  </a:lnTo>
                  <a:lnTo>
                    <a:pt x="1615863" y="3739185"/>
                  </a:lnTo>
                  <a:lnTo>
                    <a:pt x="1656450" y="3718201"/>
                  </a:lnTo>
                  <a:lnTo>
                    <a:pt x="1703141" y="3710661"/>
                  </a:lnTo>
                  <a:lnTo>
                    <a:pt x="1749831" y="3718201"/>
                  </a:lnTo>
                  <a:lnTo>
                    <a:pt x="1790419" y="3739185"/>
                  </a:lnTo>
                  <a:lnTo>
                    <a:pt x="1809189" y="3757926"/>
                  </a:lnTo>
                  <a:lnTo>
                    <a:pt x="1703141" y="3757926"/>
                  </a:lnTo>
                  <a:lnTo>
                    <a:pt x="1664078" y="3765827"/>
                  </a:lnTo>
                  <a:lnTo>
                    <a:pt x="1632170" y="3787347"/>
                  </a:lnTo>
                  <a:lnTo>
                    <a:pt x="1615017" y="3812748"/>
                  </a:lnTo>
                  <a:close/>
                </a:path>
                <a:path w="3844925" h="3813175">
                  <a:moveTo>
                    <a:pt x="1843640" y="3812748"/>
                  </a:moveTo>
                  <a:lnTo>
                    <a:pt x="1791309" y="3812748"/>
                  </a:lnTo>
                  <a:lnTo>
                    <a:pt x="1774112" y="3787288"/>
                  </a:lnTo>
                  <a:lnTo>
                    <a:pt x="1742204" y="3765805"/>
                  </a:lnTo>
                  <a:lnTo>
                    <a:pt x="1703141" y="3757926"/>
                  </a:lnTo>
                  <a:lnTo>
                    <a:pt x="1809189" y="3757926"/>
                  </a:lnTo>
                  <a:lnTo>
                    <a:pt x="1822450" y="3771165"/>
                  </a:lnTo>
                  <a:lnTo>
                    <a:pt x="1843468" y="3811688"/>
                  </a:lnTo>
                  <a:lnTo>
                    <a:pt x="1843640" y="3812748"/>
                  </a:lnTo>
                  <a:close/>
                </a:path>
              </a:pathLst>
            </a:custGeom>
            <a:solidFill>
              <a:srgbClr val="4A8B9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/>
          <p:nvPr/>
        </p:nvSpPr>
        <p:spPr>
          <a:xfrm>
            <a:off x="475265" y="1561859"/>
            <a:ext cx="5103495" cy="249554"/>
          </a:xfrm>
          <a:custGeom>
            <a:avLst/>
            <a:gdLst/>
            <a:ahLst/>
            <a:cxnLst/>
            <a:rect l="l" t="t" r="r" b="b"/>
            <a:pathLst>
              <a:path w="5103495" h="249555">
                <a:moveTo>
                  <a:pt x="5103318" y="249138"/>
                </a:moveTo>
                <a:lnTo>
                  <a:pt x="0" y="249138"/>
                </a:lnTo>
                <a:lnTo>
                  <a:pt x="0" y="0"/>
                </a:lnTo>
                <a:lnTo>
                  <a:pt x="5103318" y="0"/>
                </a:lnTo>
                <a:lnTo>
                  <a:pt x="5103318" y="249138"/>
                </a:lnTo>
                <a:close/>
              </a:path>
            </a:pathLst>
          </a:custGeom>
          <a:solidFill>
            <a:srgbClr val="4A8B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7551542" y="247187"/>
            <a:ext cx="736600" cy="1559560"/>
          </a:xfrm>
          <a:custGeom>
            <a:avLst/>
            <a:gdLst/>
            <a:ahLst/>
            <a:cxnLst/>
            <a:rect l="l" t="t" r="r" b="b"/>
            <a:pathLst>
              <a:path w="736600" h="1559560">
                <a:moveTo>
                  <a:pt x="0" y="0"/>
                </a:moveTo>
                <a:lnTo>
                  <a:pt x="736457" y="0"/>
                </a:lnTo>
                <a:lnTo>
                  <a:pt x="736457" y="1559123"/>
                </a:lnTo>
                <a:lnTo>
                  <a:pt x="0" y="1559123"/>
                </a:lnTo>
                <a:lnTo>
                  <a:pt x="0" y="0"/>
                </a:lnTo>
                <a:close/>
              </a:path>
            </a:pathLst>
          </a:custGeom>
          <a:solidFill>
            <a:srgbClr val="4A8B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07653" y="2082659"/>
            <a:ext cx="1581150" cy="1581150"/>
          </a:xfrm>
          <a:custGeom>
            <a:avLst/>
            <a:gdLst/>
            <a:ahLst/>
            <a:cxnLst/>
            <a:rect l="l" t="t" r="r" b="b"/>
            <a:pathLst>
              <a:path w="1581150" h="1581150">
                <a:moveTo>
                  <a:pt x="790574" y="1581149"/>
                </a:moveTo>
                <a:lnTo>
                  <a:pt x="742415" y="1579707"/>
                </a:lnTo>
                <a:lnTo>
                  <a:pt x="695019" y="1575433"/>
                </a:lnTo>
                <a:lnTo>
                  <a:pt x="648469" y="1568411"/>
                </a:lnTo>
                <a:lnTo>
                  <a:pt x="602847" y="1558724"/>
                </a:lnTo>
                <a:lnTo>
                  <a:pt x="558236" y="1546454"/>
                </a:lnTo>
                <a:lnTo>
                  <a:pt x="514719" y="1531685"/>
                </a:lnTo>
                <a:lnTo>
                  <a:pt x="472378" y="1514498"/>
                </a:lnTo>
                <a:lnTo>
                  <a:pt x="431297" y="1494978"/>
                </a:lnTo>
                <a:lnTo>
                  <a:pt x="391558" y="1473205"/>
                </a:lnTo>
                <a:lnTo>
                  <a:pt x="353243" y="1449263"/>
                </a:lnTo>
                <a:lnTo>
                  <a:pt x="316436" y="1423236"/>
                </a:lnTo>
                <a:lnTo>
                  <a:pt x="281219" y="1395204"/>
                </a:lnTo>
                <a:lnTo>
                  <a:pt x="247674" y="1365253"/>
                </a:lnTo>
                <a:lnTo>
                  <a:pt x="215885" y="1333463"/>
                </a:lnTo>
                <a:lnTo>
                  <a:pt x="185934" y="1299917"/>
                </a:lnTo>
                <a:lnTo>
                  <a:pt x="157904" y="1264699"/>
                </a:lnTo>
                <a:lnTo>
                  <a:pt x="131877" y="1227892"/>
                </a:lnTo>
                <a:lnTo>
                  <a:pt x="107937" y="1189577"/>
                </a:lnTo>
                <a:lnTo>
                  <a:pt x="86166" y="1149838"/>
                </a:lnTo>
                <a:lnTo>
                  <a:pt x="66646" y="1108757"/>
                </a:lnTo>
                <a:lnTo>
                  <a:pt x="49460" y="1066417"/>
                </a:lnTo>
                <a:lnTo>
                  <a:pt x="34692" y="1022902"/>
                </a:lnTo>
                <a:lnTo>
                  <a:pt x="22423" y="978292"/>
                </a:lnTo>
                <a:lnTo>
                  <a:pt x="12737" y="932672"/>
                </a:lnTo>
                <a:lnTo>
                  <a:pt x="5716" y="886124"/>
                </a:lnTo>
                <a:lnTo>
                  <a:pt x="1442" y="838730"/>
                </a:lnTo>
                <a:lnTo>
                  <a:pt x="0" y="790574"/>
                </a:lnTo>
                <a:lnTo>
                  <a:pt x="1442" y="742415"/>
                </a:lnTo>
                <a:lnTo>
                  <a:pt x="5716" y="695019"/>
                </a:lnTo>
                <a:lnTo>
                  <a:pt x="12737" y="648469"/>
                </a:lnTo>
                <a:lnTo>
                  <a:pt x="22423" y="602847"/>
                </a:lnTo>
                <a:lnTo>
                  <a:pt x="34692" y="558236"/>
                </a:lnTo>
                <a:lnTo>
                  <a:pt x="49460" y="514719"/>
                </a:lnTo>
                <a:lnTo>
                  <a:pt x="66646" y="472378"/>
                </a:lnTo>
                <a:lnTo>
                  <a:pt x="86166" y="431297"/>
                </a:lnTo>
                <a:lnTo>
                  <a:pt x="107937" y="391558"/>
                </a:lnTo>
                <a:lnTo>
                  <a:pt x="131877" y="353243"/>
                </a:lnTo>
                <a:lnTo>
                  <a:pt x="157904" y="316436"/>
                </a:lnTo>
                <a:lnTo>
                  <a:pt x="185934" y="281219"/>
                </a:lnTo>
                <a:lnTo>
                  <a:pt x="215885" y="247674"/>
                </a:lnTo>
                <a:lnTo>
                  <a:pt x="247674" y="215885"/>
                </a:lnTo>
                <a:lnTo>
                  <a:pt x="281219" y="185934"/>
                </a:lnTo>
                <a:lnTo>
                  <a:pt x="316436" y="157904"/>
                </a:lnTo>
                <a:lnTo>
                  <a:pt x="353243" y="131877"/>
                </a:lnTo>
                <a:lnTo>
                  <a:pt x="391558" y="107937"/>
                </a:lnTo>
                <a:lnTo>
                  <a:pt x="431297" y="86166"/>
                </a:lnTo>
                <a:lnTo>
                  <a:pt x="472378" y="66646"/>
                </a:lnTo>
                <a:lnTo>
                  <a:pt x="514719" y="49460"/>
                </a:lnTo>
                <a:lnTo>
                  <a:pt x="558236" y="34692"/>
                </a:lnTo>
                <a:lnTo>
                  <a:pt x="602847" y="22423"/>
                </a:lnTo>
                <a:lnTo>
                  <a:pt x="648469" y="12737"/>
                </a:lnTo>
                <a:lnTo>
                  <a:pt x="695019" y="5716"/>
                </a:lnTo>
                <a:lnTo>
                  <a:pt x="742415" y="1442"/>
                </a:lnTo>
                <a:lnTo>
                  <a:pt x="790574" y="0"/>
                </a:lnTo>
                <a:lnTo>
                  <a:pt x="838737" y="1442"/>
                </a:lnTo>
                <a:lnTo>
                  <a:pt x="886136" y="5716"/>
                </a:lnTo>
                <a:lnTo>
                  <a:pt x="932689" y="12737"/>
                </a:lnTo>
                <a:lnTo>
                  <a:pt x="978313" y="22423"/>
                </a:lnTo>
                <a:lnTo>
                  <a:pt x="1022925" y="34692"/>
                </a:lnTo>
                <a:lnTo>
                  <a:pt x="1066443" y="49460"/>
                </a:lnTo>
                <a:lnTo>
                  <a:pt x="1108784" y="66646"/>
                </a:lnTo>
                <a:lnTo>
                  <a:pt x="1149866" y="86166"/>
                </a:lnTo>
                <a:lnTo>
                  <a:pt x="1189605" y="107937"/>
                </a:lnTo>
                <a:lnTo>
                  <a:pt x="1227920" y="131877"/>
                </a:lnTo>
                <a:lnTo>
                  <a:pt x="1264727" y="157904"/>
                </a:lnTo>
                <a:lnTo>
                  <a:pt x="1299943" y="185934"/>
                </a:lnTo>
                <a:lnTo>
                  <a:pt x="1333487" y="215885"/>
                </a:lnTo>
                <a:lnTo>
                  <a:pt x="1365275" y="247674"/>
                </a:lnTo>
                <a:lnTo>
                  <a:pt x="1376806" y="260589"/>
                </a:lnTo>
                <a:lnTo>
                  <a:pt x="861157" y="260589"/>
                </a:lnTo>
                <a:lnTo>
                  <a:pt x="548516" y="345639"/>
                </a:lnTo>
                <a:lnTo>
                  <a:pt x="559078" y="383413"/>
                </a:lnTo>
                <a:lnTo>
                  <a:pt x="724816" y="383413"/>
                </a:lnTo>
                <a:lnTo>
                  <a:pt x="722032" y="1260508"/>
                </a:lnTo>
                <a:lnTo>
                  <a:pt x="613169" y="1267260"/>
                </a:lnTo>
                <a:lnTo>
                  <a:pt x="613043" y="1299989"/>
                </a:lnTo>
                <a:lnTo>
                  <a:pt x="1394003" y="1301286"/>
                </a:lnTo>
                <a:lnTo>
                  <a:pt x="1365275" y="1333463"/>
                </a:lnTo>
                <a:lnTo>
                  <a:pt x="1333487" y="1365253"/>
                </a:lnTo>
                <a:lnTo>
                  <a:pt x="1299943" y="1395204"/>
                </a:lnTo>
                <a:lnTo>
                  <a:pt x="1264727" y="1423236"/>
                </a:lnTo>
                <a:lnTo>
                  <a:pt x="1227920" y="1449263"/>
                </a:lnTo>
                <a:lnTo>
                  <a:pt x="1189605" y="1473205"/>
                </a:lnTo>
                <a:lnTo>
                  <a:pt x="1149866" y="1494978"/>
                </a:lnTo>
                <a:lnTo>
                  <a:pt x="1108784" y="1514498"/>
                </a:lnTo>
                <a:lnTo>
                  <a:pt x="1066443" y="1531685"/>
                </a:lnTo>
                <a:lnTo>
                  <a:pt x="1022925" y="1546454"/>
                </a:lnTo>
                <a:lnTo>
                  <a:pt x="978313" y="1558724"/>
                </a:lnTo>
                <a:lnTo>
                  <a:pt x="932689" y="1568411"/>
                </a:lnTo>
                <a:lnTo>
                  <a:pt x="886136" y="1575433"/>
                </a:lnTo>
                <a:lnTo>
                  <a:pt x="838737" y="1579707"/>
                </a:lnTo>
                <a:lnTo>
                  <a:pt x="790574" y="1581149"/>
                </a:lnTo>
                <a:close/>
              </a:path>
              <a:path w="1581150" h="1581150">
                <a:moveTo>
                  <a:pt x="1394003" y="1301286"/>
                </a:moveTo>
                <a:lnTo>
                  <a:pt x="1006481" y="1301286"/>
                </a:lnTo>
                <a:lnTo>
                  <a:pt x="1006623" y="1268572"/>
                </a:lnTo>
                <a:lnTo>
                  <a:pt x="896986" y="1261093"/>
                </a:lnTo>
                <a:lnTo>
                  <a:pt x="900306" y="260700"/>
                </a:lnTo>
                <a:lnTo>
                  <a:pt x="861157" y="260589"/>
                </a:lnTo>
                <a:lnTo>
                  <a:pt x="1376806" y="260589"/>
                </a:lnTo>
                <a:lnTo>
                  <a:pt x="1423254" y="316436"/>
                </a:lnTo>
                <a:lnTo>
                  <a:pt x="1449280" y="353243"/>
                </a:lnTo>
                <a:lnTo>
                  <a:pt x="1473219" y="391558"/>
                </a:lnTo>
                <a:lnTo>
                  <a:pt x="1494989" y="431297"/>
                </a:lnTo>
                <a:lnTo>
                  <a:pt x="1514508" y="472378"/>
                </a:lnTo>
                <a:lnTo>
                  <a:pt x="1531692" y="514719"/>
                </a:lnTo>
                <a:lnTo>
                  <a:pt x="1546460" y="558236"/>
                </a:lnTo>
                <a:lnTo>
                  <a:pt x="1558728" y="602847"/>
                </a:lnTo>
                <a:lnTo>
                  <a:pt x="1568413" y="648469"/>
                </a:lnTo>
                <a:lnTo>
                  <a:pt x="1575434" y="695019"/>
                </a:lnTo>
                <a:lnTo>
                  <a:pt x="1579707" y="742415"/>
                </a:lnTo>
                <a:lnTo>
                  <a:pt x="1581149" y="790574"/>
                </a:lnTo>
                <a:lnTo>
                  <a:pt x="1579707" y="838730"/>
                </a:lnTo>
                <a:lnTo>
                  <a:pt x="1575434" y="886124"/>
                </a:lnTo>
                <a:lnTo>
                  <a:pt x="1568413" y="932672"/>
                </a:lnTo>
                <a:lnTo>
                  <a:pt x="1558728" y="978292"/>
                </a:lnTo>
                <a:lnTo>
                  <a:pt x="1546460" y="1022902"/>
                </a:lnTo>
                <a:lnTo>
                  <a:pt x="1531692" y="1066417"/>
                </a:lnTo>
                <a:lnTo>
                  <a:pt x="1514508" y="1108757"/>
                </a:lnTo>
                <a:lnTo>
                  <a:pt x="1494989" y="1149838"/>
                </a:lnTo>
                <a:lnTo>
                  <a:pt x="1473219" y="1189577"/>
                </a:lnTo>
                <a:lnTo>
                  <a:pt x="1449280" y="1227892"/>
                </a:lnTo>
                <a:lnTo>
                  <a:pt x="1423254" y="1264699"/>
                </a:lnTo>
                <a:lnTo>
                  <a:pt x="1395161" y="1299989"/>
                </a:lnTo>
                <a:lnTo>
                  <a:pt x="1394003" y="1301286"/>
                </a:lnTo>
                <a:close/>
              </a:path>
              <a:path w="1581150" h="1581150">
                <a:moveTo>
                  <a:pt x="724816" y="383413"/>
                </a:moveTo>
                <a:lnTo>
                  <a:pt x="559078" y="383413"/>
                </a:lnTo>
                <a:lnTo>
                  <a:pt x="724941" y="344137"/>
                </a:lnTo>
                <a:lnTo>
                  <a:pt x="724816" y="383413"/>
                </a:lnTo>
                <a:close/>
              </a:path>
            </a:pathLst>
          </a:custGeom>
          <a:solidFill>
            <a:srgbClr val="65A6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438730" y="270524"/>
            <a:ext cx="1673225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5000" dirty="0">
                <a:latin typeface="Arial Black"/>
                <a:cs typeface="Arial Black"/>
              </a:rPr>
              <a:t>2.	Advanced Clock Generation Techniques:</a:t>
            </a:r>
            <a:endParaRPr sz="5000" dirty="0">
              <a:latin typeface="Arial Black"/>
              <a:cs typeface="Arial Black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146806" y="2249288"/>
            <a:ext cx="12025746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l" rtl="0">
              <a:lnSpc>
                <a:spcPct val="100000"/>
              </a:lnSpc>
              <a:spcBef>
                <a:spcPts val="100"/>
              </a:spcBef>
            </a:pPr>
            <a:r>
              <a:rPr lang="en-US" sz="3600" dirty="0" smtClean="0">
                <a:latin typeface="Arial Black"/>
                <a:cs typeface="Arial Black"/>
              </a:rPr>
              <a:t>All-Digital Phase-Locked Loops (ADPLLs):</a:t>
            </a:r>
            <a:endParaRPr sz="3600" dirty="0">
              <a:latin typeface="Arial Black"/>
              <a:cs typeface="Arial Black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438400" y="3480520"/>
            <a:ext cx="12796612" cy="48782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200" algn="l" rtl="0">
              <a:spcBef>
                <a:spcPts val="100"/>
              </a:spcBef>
              <a:buFont typeface="Wingdings" pitchFamily="2" charset="2"/>
              <a:buChar char="Ø"/>
            </a:pPr>
            <a:r>
              <a:rPr lang="en-US" sz="3200" b="1" dirty="0">
                <a:cs typeface="+mj-cs"/>
              </a:rPr>
              <a:t>ADPLLs are a more recent method of clock generating that uses digital control loops to produce very accurate and adaptable clocks. </a:t>
            </a:r>
            <a:endParaRPr lang="en-US" sz="3200" b="1" dirty="0" smtClean="0">
              <a:cs typeface="+mj-cs"/>
            </a:endParaRPr>
          </a:p>
          <a:p>
            <a:pPr marL="469900" indent="-457200" algn="l" rtl="0">
              <a:spcBef>
                <a:spcPts val="100"/>
              </a:spcBef>
              <a:buFont typeface="Wingdings" pitchFamily="2" charset="2"/>
              <a:buChar char="Ø"/>
            </a:pPr>
            <a:endParaRPr lang="en-US" sz="3200" b="1" dirty="0">
              <a:cs typeface="+mj-cs"/>
            </a:endParaRPr>
          </a:p>
          <a:p>
            <a:pPr marL="469900" indent="-457200" algn="l" rtl="0">
              <a:spcBef>
                <a:spcPts val="100"/>
              </a:spcBef>
              <a:buFont typeface="Wingdings" pitchFamily="2" charset="2"/>
              <a:buChar char="Ø"/>
            </a:pPr>
            <a:r>
              <a:rPr lang="en-US" sz="3200" b="1" dirty="0" smtClean="0">
                <a:cs typeface="+mj-cs"/>
              </a:rPr>
              <a:t>They </a:t>
            </a:r>
            <a:r>
              <a:rPr lang="en-US" sz="3200" b="1" dirty="0">
                <a:cs typeface="+mj-cs"/>
              </a:rPr>
              <a:t>are suitable for modern semiconductor processes because they offer upgraded immunity to process fluctuations and environmental influences</a:t>
            </a:r>
            <a:r>
              <a:rPr lang="en-US" sz="3200" b="1" dirty="0" smtClean="0">
                <a:cs typeface="+mj-cs"/>
              </a:rPr>
              <a:t>.</a:t>
            </a:r>
          </a:p>
          <a:p>
            <a:pPr marL="469900" indent="-457200" algn="l" rtl="0">
              <a:spcBef>
                <a:spcPts val="100"/>
              </a:spcBef>
              <a:buFont typeface="Wingdings" pitchFamily="2" charset="2"/>
              <a:buChar char="Ø"/>
            </a:pPr>
            <a:endParaRPr lang="en-US" sz="3200" b="1" dirty="0">
              <a:cs typeface="+mj-cs"/>
            </a:endParaRPr>
          </a:p>
          <a:p>
            <a:pPr marL="469900" indent="-457200" algn="l" rtl="0">
              <a:spcBef>
                <a:spcPts val="100"/>
              </a:spcBef>
              <a:buFont typeface="Wingdings" pitchFamily="2" charset="2"/>
              <a:buChar char="Ø"/>
            </a:pPr>
            <a:r>
              <a:rPr lang="en-US" sz="3200" b="1" dirty="0" smtClean="0">
                <a:cs typeface="+mj-cs"/>
              </a:rPr>
              <a:t> </a:t>
            </a:r>
            <a:r>
              <a:rPr lang="en-US" sz="3200" b="1" dirty="0">
                <a:cs typeface="+mj-cs"/>
              </a:rPr>
              <a:t>They can adjust to changes in conditions and real-time-optimize clock signals.</a:t>
            </a:r>
          </a:p>
          <a:p>
            <a:pPr marL="12700" algn="l" rtl="0">
              <a:lnSpc>
                <a:spcPct val="100000"/>
              </a:lnSpc>
              <a:spcBef>
                <a:spcPts val="100"/>
              </a:spcBef>
            </a:pPr>
            <a:endParaRPr sz="2400" dirty="0">
              <a:latin typeface="Arial Black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6339935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94207" y="3462473"/>
            <a:ext cx="14128109" cy="4708666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EFE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4610463" y="8228437"/>
            <a:ext cx="8452485" cy="152400"/>
            <a:chOff x="6806579" y="5470095"/>
            <a:chExt cx="8452485" cy="152400"/>
          </a:xfrm>
        </p:grpSpPr>
        <p:sp>
          <p:nvSpPr>
            <p:cNvPr id="8" name="object 8"/>
            <p:cNvSpPr/>
            <p:nvPr/>
          </p:nvSpPr>
          <p:spPr>
            <a:xfrm>
              <a:off x="10924897" y="5546292"/>
              <a:ext cx="4191635" cy="0"/>
            </a:xfrm>
            <a:custGeom>
              <a:avLst/>
              <a:gdLst/>
              <a:ahLst/>
              <a:cxnLst/>
              <a:rect l="l" t="t" r="r" b="b"/>
              <a:pathLst>
                <a:path w="4191634">
                  <a:moveTo>
                    <a:pt x="0" y="0"/>
                  </a:moveTo>
                  <a:lnTo>
                    <a:pt x="4191135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782053" y="5470095"/>
              <a:ext cx="152368" cy="15239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5106507" y="5470095"/>
              <a:ext cx="152368" cy="15239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806579" y="5546292"/>
              <a:ext cx="3972560" cy="0"/>
            </a:xfrm>
            <a:custGeom>
              <a:avLst/>
              <a:gdLst/>
              <a:ahLst/>
              <a:cxnLst/>
              <a:rect l="l" t="t" r="r" b="b"/>
              <a:pathLst>
                <a:path w="3972559">
                  <a:moveTo>
                    <a:pt x="0" y="0"/>
                  </a:moveTo>
                  <a:lnTo>
                    <a:pt x="3972055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14443527" y="6474250"/>
            <a:ext cx="3844925" cy="3813175"/>
            <a:chOff x="14443527" y="6474250"/>
            <a:chExt cx="3844925" cy="3813175"/>
          </a:xfrm>
        </p:grpSpPr>
        <p:sp>
          <p:nvSpPr>
            <p:cNvPr id="13" name="object 13"/>
            <p:cNvSpPr/>
            <p:nvPr/>
          </p:nvSpPr>
          <p:spPr>
            <a:xfrm>
              <a:off x="15235012" y="6738394"/>
              <a:ext cx="3053080" cy="3549015"/>
            </a:xfrm>
            <a:custGeom>
              <a:avLst/>
              <a:gdLst/>
              <a:ahLst/>
              <a:cxnLst/>
              <a:rect l="l" t="t" r="r" b="b"/>
              <a:pathLst>
                <a:path w="3053080" h="3549015">
                  <a:moveTo>
                    <a:pt x="1026761" y="3531087"/>
                  </a:moveTo>
                  <a:lnTo>
                    <a:pt x="997153" y="3493940"/>
                  </a:lnTo>
                  <a:lnTo>
                    <a:pt x="1622235" y="2999480"/>
                  </a:lnTo>
                  <a:lnTo>
                    <a:pt x="1594876" y="2960864"/>
                  </a:lnTo>
                  <a:lnTo>
                    <a:pt x="1565997" y="2923189"/>
                  </a:lnTo>
                  <a:lnTo>
                    <a:pt x="1535598" y="2886485"/>
                  </a:lnTo>
                  <a:lnTo>
                    <a:pt x="1503679" y="2850783"/>
                  </a:lnTo>
                  <a:lnTo>
                    <a:pt x="1470239" y="2816112"/>
                  </a:lnTo>
                  <a:lnTo>
                    <a:pt x="382205" y="1729818"/>
                  </a:lnTo>
                  <a:lnTo>
                    <a:pt x="347745" y="1694114"/>
                  </a:lnTo>
                  <a:lnTo>
                    <a:pt x="314809" y="1657347"/>
                  </a:lnTo>
                  <a:lnTo>
                    <a:pt x="283412" y="1619556"/>
                  </a:lnTo>
                  <a:lnTo>
                    <a:pt x="253573" y="1580781"/>
                  </a:lnTo>
                  <a:lnTo>
                    <a:pt x="225305" y="1541060"/>
                  </a:lnTo>
                  <a:lnTo>
                    <a:pt x="198626" y="1500432"/>
                  </a:lnTo>
                  <a:lnTo>
                    <a:pt x="173551" y="1458936"/>
                  </a:lnTo>
                  <a:lnTo>
                    <a:pt x="150097" y="1416610"/>
                  </a:lnTo>
                  <a:lnTo>
                    <a:pt x="128280" y="1373493"/>
                  </a:lnTo>
                  <a:lnTo>
                    <a:pt x="108115" y="1329625"/>
                  </a:lnTo>
                  <a:lnTo>
                    <a:pt x="89620" y="1285044"/>
                  </a:lnTo>
                  <a:lnTo>
                    <a:pt x="72809" y="1239788"/>
                  </a:lnTo>
                  <a:lnTo>
                    <a:pt x="57700" y="1193898"/>
                  </a:lnTo>
                  <a:lnTo>
                    <a:pt x="44308" y="1147410"/>
                  </a:lnTo>
                  <a:lnTo>
                    <a:pt x="32649" y="1100365"/>
                  </a:lnTo>
                  <a:lnTo>
                    <a:pt x="22740" y="1052801"/>
                  </a:lnTo>
                  <a:lnTo>
                    <a:pt x="14596" y="1004757"/>
                  </a:lnTo>
                  <a:lnTo>
                    <a:pt x="8234" y="956271"/>
                  </a:lnTo>
                  <a:lnTo>
                    <a:pt x="3670" y="907383"/>
                  </a:lnTo>
                  <a:lnTo>
                    <a:pt x="920" y="858132"/>
                  </a:lnTo>
                  <a:lnTo>
                    <a:pt x="0" y="808555"/>
                  </a:lnTo>
                  <a:lnTo>
                    <a:pt x="0" y="0"/>
                  </a:lnTo>
                  <a:lnTo>
                    <a:pt x="47498" y="0"/>
                  </a:lnTo>
                  <a:lnTo>
                    <a:pt x="47498" y="808555"/>
                  </a:lnTo>
                  <a:lnTo>
                    <a:pt x="48476" y="858690"/>
                  </a:lnTo>
                  <a:lnTo>
                    <a:pt x="51397" y="908483"/>
                  </a:lnTo>
                  <a:lnTo>
                    <a:pt x="56244" y="957889"/>
                  </a:lnTo>
                  <a:lnTo>
                    <a:pt x="62999" y="1006865"/>
                  </a:lnTo>
                  <a:lnTo>
                    <a:pt x="71643" y="1055368"/>
                  </a:lnTo>
                  <a:lnTo>
                    <a:pt x="82159" y="1103353"/>
                  </a:lnTo>
                  <a:lnTo>
                    <a:pt x="94528" y="1150776"/>
                  </a:lnTo>
                  <a:lnTo>
                    <a:pt x="108732" y="1197595"/>
                  </a:lnTo>
                  <a:lnTo>
                    <a:pt x="124754" y="1243765"/>
                  </a:lnTo>
                  <a:lnTo>
                    <a:pt x="142574" y="1289243"/>
                  </a:lnTo>
                  <a:lnTo>
                    <a:pt x="162177" y="1333984"/>
                  </a:lnTo>
                  <a:lnTo>
                    <a:pt x="183542" y="1377945"/>
                  </a:lnTo>
                  <a:lnTo>
                    <a:pt x="206652" y="1421083"/>
                  </a:lnTo>
                  <a:lnTo>
                    <a:pt x="231489" y="1463353"/>
                  </a:lnTo>
                  <a:lnTo>
                    <a:pt x="258036" y="1504712"/>
                  </a:lnTo>
                  <a:lnTo>
                    <a:pt x="286273" y="1545116"/>
                  </a:lnTo>
                  <a:lnTo>
                    <a:pt x="316183" y="1584521"/>
                  </a:lnTo>
                  <a:lnTo>
                    <a:pt x="347748" y="1622883"/>
                  </a:lnTo>
                  <a:lnTo>
                    <a:pt x="380950" y="1660160"/>
                  </a:lnTo>
                  <a:lnTo>
                    <a:pt x="415771" y="1696306"/>
                  </a:lnTo>
                  <a:lnTo>
                    <a:pt x="1503805" y="2782600"/>
                  </a:lnTo>
                  <a:lnTo>
                    <a:pt x="1537988" y="2818046"/>
                  </a:lnTo>
                  <a:lnTo>
                    <a:pt x="1570627" y="2854546"/>
                  </a:lnTo>
                  <a:lnTo>
                    <a:pt x="1601740" y="2892056"/>
                  </a:lnTo>
                  <a:lnTo>
                    <a:pt x="1631340" y="2930529"/>
                  </a:lnTo>
                  <a:lnTo>
                    <a:pt x="1659442" y="2969920"/>
                  </a:lnTo>
                  <a:lnTo>
                    <a:pt x="1735740" y="2969920"/>
                  </a:lnTo>
                  <a:lnTo>
                    <a:pt x="1685566" y="3009755"/>
                  </a:lnTo>
                  <a:lnTo>
                    <a:pt x="1703611" y="3039473"/>
                  </a:lnTo>
                  <a:lnTo>
                    <a:pt x="1648201" y="3039473"/>
                  </a:lnTo>
                  <a:lnTo>
                    <a:pt x="1026761" y="3531087"/>
                  </a:lnTo>
                  <a:close/>
                </a:path>
                <a:path w="3053080" h="3549015">
                  <a:moveTo>
                    <a:pt x="1735740" y="2969920"/>
                  </a:moveTo>
                  <a:lnTo>
                    <a:pt x="1659442" y="2969920"/>
                  </a:lnTo>
                  <a:lnTo>
                    <a:pt x="2035156" y="2671473"/>
                  </a:lnTo>
                  <a:lnTo>
                    <a:pt x="1091992" y="1729818"/>
                  </a:lnTo>
                  <a:lnTo>
                    <a:pt x="1057532" y="1694114"/>
                  </a:lnTo>
                  <a:lnTo>
                    <a:pt x="1024596" y="1657347"/>
                  </a:lnTo>
                  <a:lnTo>
                    <a:pt x="993200" y="1619556"/>
                  </a:lnTo>
                  <a:lnTo>
                    <a:pt x="963360" y="1580781"/>
                  </a:lnTo>
                  <a:lnTo>
                    <a:pt x="935092" y="1541060"/>
                  </a:lnTo>
                  <a:lnTo>
                    <a:pt x="908413" y="1500432"/>
                  </a:lnTo>
                  <a:lnTo>
                    <a:pt x="883339" y="1458936"/>
                  </a:lnTo>
                  <a:lnTo>
                    <a:pt x="859885" y="1416610"/>
                  </a:lnTo>
                  <a:lnTo>
                    <a:pt x="838067" y="1373493"/>
                  </a:lnTo>
                  <a:lnTo>
                    <a:pt x="817903" y="1329625"/>
                  </a:lnTo>
                  <a:lnTo>
                    <a:pt x="799407" y="1285044"/>
                  </a:lnTo>
                  <a:lnTo>
                    <a:pt x="782597" y="1239788"/>
                  </a:lnTo>
                  <a:lnTo>
                    <a:pt x="767488" y="1193898"/>
                  </a:lnTo>
                  <a:lnTo>
                    <a:pt x="754095" y="1147410"/>
                  </a:lnTo>
                  <a:lnTo>
                    <a:pt x="742437" y="1100365"/>
                  </a:lnTo>
                  <a:lnTo>
                    <a:pt x="732528" y="1052801"/>
                  </a:lnTo>
                  <a:lnTo>
                    <a:pt x="724384" y="1004757"/>
                  </a:lnTo>
                  <a:lnTo>
                    <a:pt x="718022" y="956271"/>
                  </a:lnTo>
                  <a:lnTo>
                    <a:pt x="713458" y="907383"/>
                  </a:lnTo>
                  <a:lnTo>
                    <a:pt x="710707" y="858132"/>
                  </a:lnTo>
                  <a:lnTo>
                    <a:pt x="709787" y="808555"/>
                  </a:lnTo>
                  <a:lnTo>
                    <a:pt x="709787" y="480391"/>
                  </a:lnTo>
                  <a:lnTo>
                    <a:pt x="757286" y="480391"/>
                  </a:lnTo>
                  <a:lnTo>
                    <a:pt x="757286" y="808555"/>
                  </a:lnTo>
                  <a:lnTo>
                    <a:pt x="758263" y="858690"/>
                  </a:lnTo>
                  <a:lnTo>
                    <a:pt x="761185" y="908483"/>
                  </a:lnTo>
                  <a:lnTo>
                    <a:pt x="766032" y="957889"/>
                  </a:lnTo>
                  <a:lnTo>
                    <a:pt x="772787" y="1006865"/>
                  </a:lnTo>
                  <a:lnTo>
                    <a:pt x="781431" y="1055368"/>
                  </a:lnTo>
                  <a:lnTo>
                    <a:pt x="791946" y="1103353"/>
                  </a:lnTo>
                  <a:lnTo>
                    <a:pt x="804315" y="1150776"/>
                  </a:lnTo>
                  <a:lnTo>
                    <a:pt x="818519" y="1197595"/>
                  </a:lnTo>
                  <a:lnTo>
                    <a:pt x="834541" y="1243765"/>
                  </a:lnTo>
                  <a:lnTo>
                    <a:pt x="852362" y="1289243"/>
                  </a:lnTo>
                  <a:lnTo>
                    <a:pt x="871964" y="1333984"/>
                  </a:lnTo>
                  <a:lnTo>
                    <a:pt x="893329" y="1377945"/>
                  </a:lnTo>
                  <a:lnTo>
                    <a:pt x="916439" y="1421083"/>
                  </a:lnTo>
                  <a:lnTo>
                    <a:pt x="941277" y="1463353"/>
                  </a:lnTo>
                  <a:lnTo>
                    <a:pt x="967823" y="1504712"/>
                  </a:lnTo>
                  <a:lnTo>
                    <a:pt x="996060" y="1545116"/>
                  </a:lnTo>
                  <a:lnTo>
                    <a:pt x="1025971" y="1584521"/>
                  </a:lnTo>
                  <a:lnTo>
                    <a:pt x="1057536" y="1622883"/>
                  </a:lnTo>
                  <a:lnTo>
                    <a:pt x="1090737" y="1660160"/>
                  </a:lnTo>
                  <a:lnTo>
                    <a:pt x="1125558" y="1696306"/>
                  </a:lnTo>
                  <a:lnTo>
                    <a:pt x="2072522" y="2641755"/>
                  </a:lnTo>
                  <a:lnTo>
                    <a:pt x="2148999" y="2641755"/>
                  </a:lnTo>
                  <a:lnTo>
                    <a:pt x="2106404" y="2675583"/>
                  </a:lnTo>
                  <a:lnTo>
                    <a:pt x="2136170" y="2705302"/>
                  </a:lnTo>
                  <a:lnTo>
                    <a:pt x="2069039" y="2705302"/>
                  </a:lnTo>
                  <a:lnTo>
                    <a:pt x="1735740" y="2969920"/>
                  </a:lnTo>
                  <a:close/>
                </a:path>
                <a:path w="3053080" h="3549015">
                  <a:moveTo>
                    <a:pt x="2148999" y="2641755"/>
                  </a:moveTo>
                  <a:lnTo>
                    <a:pt x="2072522" y="2641755"/>
                  </a:lnTo>
                  <a:lnTo>
                    <a:pt x="3052986" y="1863132"/>
                  </a:lnTo>
                  <a:lnTo>
                    <a:pt x="3052986" y="1923818"/>
                  </a:lnTo>
                  <a:lnTo>
                    <a:pt x="2148999" y="2641755"/>
                  </a:lnTo>
                  <a:close/>
                </a:path>
                <a:path w="3053080" h="3549015">
                  <a:moveTo>
                    <a:pt x="2586573" y="3548604"/>
                  </a:moveTo>
                  <a:lnTo>
                    <a:pt x="2538736" y="3548604"/>
                  </a:lnTo>
                  <a:lnTo>
                    <a:pt x="2532798" y="3505554"/>
                  </a:lnTo>
                  <a:lnTo>
                    <a:pt x="2524154" y="3457051"/>
                  </a:lnTo>
                  <a:lnTo>
                    <a:pt x="2513639" y="3409066"/>
                  </a:lnTo>
                  <a:lnTo>
                    <a:pt x="2501270" y="3361643"/>
                  </a:lnTo>
                  <a:lnTo>
                    <a:pt x="2487065" y="3314824"/>
                  </a:lnTo>
                  <a:lnTo>
                    <a:pt x="2471044" y="3268654"/>
                  </a:lnTo>
                  <a:lnTo>
                    <a:pt x="2453223" y="3223176"/>
                  </a:lnTo>
                  <a:lnTo>
                    <a:pt x="2433621" y="3178435"/>
                  </a:lnTo>
                  <a:lnTo>
                    <a:pt x="2412256" y="3134474"/>
                  </a:lnTo>
                  <a:lnTo>
                    <a:pt x="2389145" y="3091336"/>
                  </a:lnTo>
                  <a:lnTo>
                    <a:pt x="2364308" y="3049066"/>
                  </a:lnTo>
                  <a:lnTo>
                    <a:pt x="2337762" y="3007707"/>
                  </a:lnTo>
                  <a:lnTo>
                    <a:pt x="2309525" y="2967303"/>
                  </a:lnTo>
                  <a:lnTo>
                    <a:pt x="2279614" y="2927898"/>
                  </a:lnTo>
                  <a:lnTo>
                    <a:pt x="2248049" y="2889535"/>
                  </a:lnTo>
                  <a:lnTo>
                    <a:pt x="2214847" y="2852259"/>
                  </a:lnTo>
                  <a:lnTo>
                    <a:pt x="2180027" y="2816112"/>
                  </a:lnTo>
                  <a:lnTo>
                    <a:pt x="2069039" y="2705302"/>
                  </a:lnTo>
                  <a:lnTo>
                    <a:pt x="2136170" y="2705302"/>
                  </a:lnTo>
                  <a:lnTo>
                    <a:pt x="2213593" y="2782600"/>
                  </a:lnTo>
                  <a:lnTo>
                    <a:pt x="2248053" y="2818305"/>
                  </a:lnTo>
                  <a:lnTo>
                    <a:pt x="2280989" y="2855072"/>
                  </a:lnTo>
                  <a:lnTo>
                    <a:pt x="2312385" y="2892862"/>
                  </a:lnTo>
                  <a:lnTo>
                    <a:pt x="2342225" y="2931638"/>
                  </a:lnTo>
                  <a:lnTo>
                    <a:pt x="2370493" y="2971359"/>
                  </a:lnTo>
                  <a:lnTo>
                    <a:pt x="2397172" y="3011987"/>
                  </a:lnTo>
                  <a:lnTo>
                    <a:pt x="2422246" y="3053483"/>
                  </a:lnTo>
                  <a:lnTo>
                    <a:pt x="2445700" y="3095809"/>
                  </a:lnTo>
                  <a:lnTo>
                    <a:pt x="2467518" y="3138925"/>
                  </a:lnTo>
                  <a:lnTo>
                    <a:pt x="2487682" y="3182794"/>
                  </a:lnTo>
                  <a:lnTo>
                    <a:pt x="2506178" y="3227375"/>
                  </a:lnTo>
                  <a:lnTo>
                    <a:pt x="2522988" y="3272630"/>
                  </a:lnTo>
                  <a:lnTo>
                    <a:pt x="2538097" y="3318521"/>
                  </a:lnTo>
                  <a:lnTo>
                    <a:pt x="2551489" y="3365009"/>
                  </a:lnTo>
                  <a:lnTo>
                    <a:pt x="2563148" y="3412054"/>
                  </a:lnTo>
                  <a:lnTo>
                    <a:pt x="2573057" y="3459618"/>
                  </a:lnTo>
                  <a:lnTo>
                    <a:pt x="2581201" y="3507662"/>
                  </a:lnTo>
                  <a:lnTo>
                    <a:pt x="2586573" y="3548604"/>
                  </a:lnTo>
                  <a:close/>
                </a:path>
                <a:path w="3053080" h="3549015">
                  <a:moveTo>
                    <a:pt x="1876750" y="3548604"/>
                  </a:moveTo>
                  <a:lnTo>
                    <a:pt x="1828956" y="3548604"/>
                  </a:lnTo>
                  <a:lnTo>
                    <a:pt x="1822441" y="3502300"/>
                  </a:lnTo>
                  <a:lnTo>
                    <a:pt x="1813485" y="3453041"/>
                  </a:lnTo>
                  <a:lnTo>
                    <a:pt x="1802593" y="3404326"/>
                  </a:lnTo>
                  <a:lnTo>
                    <a:pt x="1789786" y="3356197"/>
                  </a:lnTo>
                  <a:lnTo>
                    <a:pt x="1775084" y="3308699"/>
                  </a:lnTo>
                  <a:lnTo>
                    <a:pt x="1758508" y="3261878"/>
                  </a:lnTo>
                  <a:lnTo>
                    <a:pt x="1740076" y="3215777"/>
                  </a:lnTo>
                  <a:lnTo>
                    <a:pt x="1719809" y="3170442"/>
                  </a:lnTo>
                  <a:lnTo>
                    <a:pt x="1697728" y="3125916"/>
                  </a:lnTo>
                  <a:lnTo>
                    <a:pt x="1673852" y="3082245"/>
                  </a:lnTo>
                  <a:lnTo>
                    <a:pt x="1648201" y="3039473"/>
                  </a:lnTo>
                  <a:lnTo>
                    <a:pt x="1703611" y="3039473"/>
                  </a:lnTo>
                  <a:lnTo>
                    <a:pt x="1734456" y="3093782"/>
                  </a:lnTo>
                  <a:lnTo>
                    <a:pt x="1756450" y="3137013"/>
                  </a:lnTo>
                  <a:lnTo>
                    <a:pt x="1776786" y="3181004"/>
                  </a:lnTo>
                  <a:lnTo>
                    <a:pt x="1795447" y="3225715"/>
                  </a:lnTo>
                  <a:lnTo>
                    <a:pt x="1812414" y="3271108"/>
                  </a:lnTo>
                  <a:lnTo>
                    <a:pt x="1827671" y="3317143"/>
                  </a:lnTo>
                  <a:lnTo>
                    <a:pt x="1841200" y="3363781"/>
                  </a:lnTo>
                  <a:lnTo>
                    <a:pt x="1852982" y="3410984"/>
                  </a:lnTo>
                  <a:lnTo>
                    <a:pt x="1863000" y="3458712"/>
                  </a:lnTo>
                  <a:lnTo>
                    <a:pt x="1871237" y="3506926"/>
                  </a:lnTo>
                  <a:lnTo>
                    <a:pt x="1876750" y="3548604"/>
                  </a:lnTo>
                  <a:close/>
                </a:path>
              </a:pathLst>
            </a:custGeom>
            <a:solidFill>
              <a:srgbClr val="65A6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4443527" y="6474250"/>
              <a:ext cx="3844925" cy="3813175"/>
            </a:xfrm>
            <a:custGeom>
              <a:avLst/>
              <a:gdLst/>
              <a:ahLst/>
              <a:cxnLst/>
              <a:rect l="l" t="t" r="r" b="b"/>
              <a:pathLst>
                <a:path w="3844925" h="3813175">
                  <a:moveTo>
                    <a:pt x="1338130" y="1291055"/>
                  </a:moveTo>
                  <a:lnTo>
                    <a:pt x="957001" y="1291055"/>
                  </a:lnTo>
                  <a:lnTo>
                    <a:pt x="1003803" y="1278355"/>
                  </a:lnTo>
                  <a:lnTo>
                    <a:pt x="1291328" y="1278355"/>
                  </a:lnTo>
                  <a:lnTo>
                    <a:pt x="1338130" y="1291055"/>
                  </a:lnTo>
                  <a:close/>
                </a:path>
                <a:path w="3844925" h="3813175">
                  <a:moveTo>
                    <a:pt x="1338130" y="3551655"/>
                  </a:moveTo>
                  <a:lnTo>
                    <a:pt x="957001" y="3551655"/>
                  </a:lnTo>
                  <a:lnTo>
                    <a:pt x="910826" y="3538955"/>
                  </a:lnTo>
                  <a:lnTo>
                    <a:pt x="733190" y="3488155"/>
                  </a:lnTo>
                  <a:lnTo>
                    <a:pt x="690749" y="3462755"/>
                  </a:lnTo>
                  <a:lnTo>
                    <a:pt x="649174" y="3450055"/>
                  </a:lnTo>
                  <a:lnTo>
                    <a:pt x="608507" y="3424655"/>
                  </a:lnTo>
                  <a:lnTo>
                    <a:pt x="568786" y="3411955"/>
                  </a:lnTo>
                  <a:lnTo>
                    <a:pt x="530054" y="3386555"/>
                  </a:lnTo>
                  <a:lnTo>
                    <a:pt x="492349" y="3361155"/>
                  </a:lnTo>
                  <a:lnTo>
                    <a:pt x="455711" y="3335755"/>
                  </a:lnTo>
                  <a:lnTo>
                    <a:pt x="420182" y="3297655"/>
                  </a:lnTo>
                  <a:lnTo>
                    <a:pt x="385800" y="3272255"/>
                  </a:lnTo>
                  <a:lnTo>
                    <a:pt x="352606" y="3246855"/>
                  </a:lnTo>
                  <a:lnTo>
                    <a:pt x="320641" y="3208755"/>
                  </a:lnTo>
                  <a:lnTo>
                    <a:pt x="289944" y="3183355"/>
                  </a:lnTo>
                  <a:lnTo>
                    <a:pt x="260555" y="3145255"/>
                  </a:lnTo>
                  <a:lnTo>
                    <a:pt x="232515" y="3107155"/>
                  </a:lnTo>
                  <a:lnTo>
                    <a:pt x="205863" y="3069055"/>
                  </a:lnTo>
                  <a:lnTo>
                    <a:pt x="180640" y="3030955"/>
                  </a:lnTo>
                  <a:lnTo>
                    <a:pt x="156886" y="2992855"/>
                  </a:lnTo>
                  <a:lnTo>
                    <a:pt x="134640" y="2954755"/>
                  </a:lnTo>
                  <a:lnTo>
                    <a:pt x="113944" y="2916655"/>
                  </a:lnTo>
                  <a:lnTo>
                    <a:pt x="94837" y="2878555"/>
                  </a:lnTo>
                  <a:lnTo>
                    <a:pt x="77360" y="2827755"/>
                  </a:lnTo>
                  <a:lnTo>
                    <a:pt x="61552" y="2789655"/>
                  </a:lnTo>
                  <a:lnTo>
                    <a:pt x="47453" y="2738855"/>
                  </a:lnTo>
                  <a:lnTo>
                    <a:pt x="35104" y="2700755"/>
                  </a:lnTo>
                  <a:lnTo>
                    <a:pt x="24545" y="2649955"/>
                  </a:lnTo>
                  <a:lnTo>
                    <a:pt x="15815" y="2611855"/>
                  </a:lnTo>
                  <a:lnTo>
                    <a:pt x="8956" y="2561055"/>
                  </a:lnTo>
                  <a:lnTo>
                    <a:pt x="4007" y="2510255"/>
                  </a:lnTo>
                  <a:lnTo>
                    <a:pt x="1008" y="2472155"/>
                  </a:lnTo>
                  <a:lnTo>
                    <a:pt x="0" y="2421355"/>
                  </a:lnTo>
                  <a:lnTo>
                    <a:pt x="1008" y="2370555"/>
                  </a:lnTo>
                  <a:lnTo>
                    <a:pt x="4007" y="2319755"/>
                  </a:lnTo>
                  <a:lnTo>
                    <a:pt x="8956" y="2268955"/>
                  </a:lnTo>
                  <a:lnTo>
                    <a:pt x="15815" y="2230855"/>
                  </a:lnTo>
                  <a:lnTo>
                    <a:pt x="24545" y="2180055"/>
                  </a:lnTo>
                  <a:lnTo>
                    <a:pt x="35104" y="2141955"/>
                  </a:lnTo>
                  <a:lnTo>
                    <a:pt x="47453" y="2091155"/>
                  </a:lnTo>
                  <a:lnTo>
                    <a:pt x="61552" y="2053055"/>
                  </a:lnTo>
                  <a:lnTo>
                    <a:pt x="77360" y="2002255"/>
                  </a:lnTo>
                  <a:lnTo>
                    <a:pt x="94837" y="1964155"/>
                  </a:lnTo>
                  <a:lnTo>
                    <a:pt x="113944" y="1926055"/>
                  </a:lnTo>
                  <a:lnTo>
                    <a:pt x="134640" y="1875255"/>
                  </a:lnTo>
                  <a:lnTo>
                    <a:pt x="156886" y="1837155"/>
                  </a:lnTo>
                  <a:lnTo>
                    <a:pt x="180640" y="1799055"/>
                  </a:lnTo>
                  <a:lnTo>
                    <a:pt x="205863" y="1760955"/>
                  </a:lnTo>
                  <a:lnTo>
                    <a:pt x="232515" y="1722855"/>
                  </a:lnTo>
                  <a:lnTo>
                    <a:pt x="260555" y="1697455"/>
                  </a:lnTo>
                  <a:lnTo>
                    <a:pt x="289944" y="1659355"/>
                  </a:lnTo>
                  <a:lnTo>
                    <a:pt x="320641" y="1621255"/>
                  </a:lnTo>
                  <a:lnTo>
                    <a:pt x="352606" y="1595855"/>
                  </a:lnTo>
                  <a:lnTo>
                    <a:pt x="385800" y="1557755"/>
                  </a:lnTo>
                  <a:lnTo>
                    <a:pt x="420182" y="1532355"/>
                  </a:lnTo>
                  <a:lnTo>
                    <a:pt x="455711" y="1506955"/>
                  </a:lnTo>
                  <a:lnTo>
                    <a:pt x="492349" y="1481555"/>
                  </a:lnTo>
                  <a:lnTo>
                    <a:pt x="530054" y="1456155"/>
                  </a:lnTo>
                  <a:lnTo>
                    <a:pt x="568786" y="1430755"/>
                  </a:lnTo>
                  <a:lnTo>
                    <a:pt x="608507" y="1405355"/>
                  </a:lnTo>
                  <a:lnTo>
                    <a:pt x="649174" y="1379955"/>
                  </a:lnTo>
                  <a:lnTo>
                    <a:pt x="733190" y="1354555"/>
                  </a:lnTo>
                  <a:lnTo>
                    <a:pt x="776459" y="1329155"/>
                  </a:lnTo>
                  <a:lnTo>
                    <a:pt x="910826" y="1291055"/>
                  </a:lnTo>
                  <a:lnTo>
                    <a:pt x="1384306" y="1291055"/>
                  </a:lnTo>
                  <a:lnTo>
                    <a:pt x="1474617" y="1316455"/>
                  </a:lnTo>
                  <a:lnTo>
                    <a:pt x="1099921" y="1316455"/>
                  </a:lnTo>
                  <a:lnTo>
                    <a:pt x="1052788" y="1329155"/>
                  </a:lnTo>
                  <a:lnTo>
                    <a:pt x="960223" y="1329155"/>
                  </a:lnTo>
                  <a:lnTo>
                    <a:pt x="783058" y="1379955"/>
                  </a:lnTo>
                  <a:lnTo>
                    <a:pt x="740669" y="1392655"/>
                  </a:lnTo>
                  <a:lnTo>
                    <a:pt x="699125" y="1418055"/>
                  </a:lnTo>
                  <a:lnTo>
                    <a:pt x="658466" y="1430755"/>
                  </a:lnTo>
                  <a:lnTo>
                    <a:pt x="618734" y="1456155"/>
                  </a:lnTo>
                  <a:lnTo>
                    <a:pt x="579971" y="1481555"/>
                  </a:lnTo>
                  <a:lnTo>
                    <a:pt x="542219" y="1506955"/>
                  </a:lnTo>
                  <a:lnTo>
                    <a:pt x="505519" y="1532355"/>
                  </a:lnTo>
                  <a:lnTo>
                    <a:pt x="469913" y="1557755"/>
                  </a:lnTo>
                  <a:lnTo>
                    <a:pt x="435442" y="1583155"/>
                  </a:lnTo>
                  <a:lnTo>
                    <a:pt x="402148" y="1608555"/>
                  </a:lnTo>
                  <a:lnTo>
                    <a:pt x="370073" y="1646655"/>
                  </a:lnTo>
                  <a:lnTo>
                    <a:pt x="339258" y="1672055"/>
                  </a:lnTo>
                  <a:lnTo>
                    <a:pt x="309744" y="1710155"/>
                  </a:lnTo>
                  <a:lnTo>
                    <a:pt x="281574" y="1735555"/>
                  </a:lnTo>
                  <a:lnTo>
                    <a:pt x="254789" y="1773655"/>
                  </a:lnTo>
                  <a:lnTo>
                    <a:pt x="229431" y="1811755"/>
                  </a:lnTo>
                  <a:lnTo>
                    <a:pt x="205540" y="1849855"/>
                  </a:lnTo>
                  <a:lnTo>
                    <a:pt x="183160" y="1887955"/>
                  </a:lnTo>
                  <a:lnTo>
                    <a:pt x="162331" y="1926055"/>
                  </a:lnTo>
                  <a:lnTo>
                    <a:pt x="143094" y="1964155"/>
                  </a:lnTo>
                  <a:lnTo>
                    <a:pt x="125493" y="2014955"/>
                  </a:lnTo>
                  <a:lnTo>
                    <a:pt x="109567" y="2053055"/>
                  </a:lnTo>
                  <a:lnTo>
                    <a:pt x="95359" y="2091155"/>
                  </a:lnTo>
                  <a:lnTo>
                    <a:pt x="82911" y="2141955"/>
                  </a:lnTo>
                  <a:lnTo>
                    <a:pt x="72264" y="2180055"/>
                  </a:lnTo>
                  <a:lnTo>
                    <a:pt x="63459" y="2230855"/>
                  </a:lnTo>
                  <a:lnTo>
                    <a:pt x="56539" y="2281655"/>
                  </a:lnTo>
                  <a:lnTo>
                    <a:pt x="51544" y="2319755"/>
                  </a:lnTo>
                  <a:lnTo>
                    <a:pt x="48516" y="2370555"/>
                  </a:lnTo>
                  <a:lnTo>
                    <a:pt x="47498" y="2421355"/>
                  </a:lnTo>
                  <a:lnTo>
                    <a:pt x="48516" y="2459455"/>
                  </a:lnTo>
                  <a:lnTo>
                    <a:pt x="51544" y="2510255"/>
                  </a:lnTo>
                  <a:lnTo>
                    <a:pt x="56539" y="2561055"/>
                  </a:lnTo>
                  <a:lnTo>
                    <a:pt x="63459" y="2599155"/>
                  </a:lnTo>
                  <a:lnTo>
                    <a:pt x="72264" y="2649955"/>
                  </a:lnTo>
                  <a:lnTo>
                    <a:pt x="82911" y="2700755"/>
                  </a:lnTo>
                  <a:lnTo>
                    <a:pt x="95359" y="2738855"/>
                  </a:lnTo>
                  <a:lnTo>
                    <a:pt x="109567" y="2776955"/>
                  </a:lnTo>
                  <a:lnTo>
                    <a:pt x="125493" y="2827755"/>
                  </a:lnTo>
                  <a:lnTo>
                    <a:pt x="143094" y="2865855"/>
                  </a:lnTo>
                  <a:lnTo>
                    <a:pt x="162331" y="2903955"/>
                  </a:lnTo>
                  <a:lnTo>
                    <a:pt x="183160" y="2942055"/>
                  </a:lnTo>
                  <a:lnTo>
                    <a:pt x="205540" y="2980155"/>
                  </a:lnTo>
                  <a:lnTo>
                    <a:pt x="229431" y="3018255"/>
                  </a:lnTo>
                  <a:lnTo>
                    <a:pt x="254789" y="3056355"/>
                  </a:lnTo>
                  <a:lnTo>
                    <a:pt x="281574" y="3094455"/>
                  </a:lnTo>
                  <a:lnTo>
                    <a:pt x="309744" y="3132555"/>
                  </a:lnTo>
                  <a:lnTo>
                    <a:pt x="339258" y="3157955"/>
                  </a:lnTo>
                  <a:lnTo>
                    <a:pt x="370073" y="3196055"/>
                  </a:lnTo>
                  <a:lnTo>
                    <a:pt x="402148" y="3221455"/>
                  </a:lnTo>
                  <a:lnTo>
                    <a:pt x="435442" y="3259555"/>
                  </a:lnTo>
                  <a:lnTo>
                    <a:pt x="469913" y="3284955"/>
                  </a:lnTo>
                  <a:lnTo>
                    <a:pt x="505519" y="3310355"/>
                  </a:lnTo>
                  <a:lnTo>
                    <a:pt x="542219" y="3335755"/>
                  </a:lnTo>
                  <a:lnTo>
                    <a:pt x="579971" y="3361155"/>
                  </a:lnTo>
                  <a:lnTo>
                    <a:pt x="618734" y="3386555"/>
                  </a:lnTo>
                  <a:lnTo>
                    <a:pt x="658466" y="3399255"/>
                  </a:lnTo>
                  <a:lnTo>
                    <a:pt x="699125" y="3424655"/>
                  </a:lnTo>
                  <a:lnTo>
                    <a:pt x="826250" y="3462755"/>
                  </a:lnTo>
                  <a:lnTo>
                    <a:pt x="960223" y="3500855"/>
                  </a:lnTo>
                  <a:lnTo>
                    <a:pt x="1006208" y="3500855"/>
                  </a:lnTo>
                  <a:lnTo>
                    <a:pt x="1052788" y="3513555"/>
                  </a:lnTo>
                  <a:lnTo>
                    <a:pt x="1474617" y="3513555"/>
                  </a:lnTo>
                  <a:lnTo>
                    <a:pt x="1338130" y="3551655"/>
                  </a:lnTo>
                  <a:close/>
                </a:path>
                <a:path w="3844925" h="3813175">
                  <a:moveTo>
                    <a:pt x="1474617" y="3513555"/>
                  </a:moveTo>
                  <a:lnTo>
                    <a:pt x="1242343" y="3513555"/>
                  </a:lnTo>
                  <a:lnTo>
                    <a:pt x="1288923" y="3500855"/>
                  </a:lnTo>
                  <a:lnTo>
                    <a:pt x="1334908" y="3500855"/>
                  </a:lnTo>
                  <a:lnTo>
                    <a:pt x="1468882" y="3462755"/>
                  </a:lnTo>
                  <a:lnTo>
                    <a:pt x="1596007" y="3424655"/>
                  </a:lnTo>
                  <a:lnTo>
                    <a:pt x="1636666" y="3399255"/>
                  </a:lnTo>
                  <a:lnTo>
                    <a:pt x="1676397" y="3386555"/>
                  </a:lnTo>
                  <a:lnTo>
                    <a:pt x="1715160" y="3361155"/>
                  </a:lnTo>
                  <a:lnTo>
                    <a:pt x="1752912" y="3335755"/>
                  </a:lnTo>
                  <a:lnTo>
                    <a:pt x="1789612" y="3310355"/>
                  </a:lnTo>
                  <a:lnTo>
                    <a:pt x="1825218" y="3284955"/>
                  </a:lnTo>
                  <a:lnTo>
                    <a:pt x="1859689" y="3259555"/>
                  </a:lnTo>
                  <a:lnTo>
                    <a:pt x="1892983" y="3221455"/>
                  </a:lnTo>
                  <a:lnTo>
                    <a:pt x="1925058" y="3196055"/>
                  </a:lnTo>
                  <a:lnTo>
                    <a:pt x="1955874" y="3157955"/>
                  </a:lnTo>
                  <a:lnTo>
                    <a:pt x="1985387" y="3132555"/>
                  </a:lnTo>
                  <a:lnTo>
                    <a:pt x="2013557" y="3094455"/>
                  </a:lnTo>
                  <a:lnTo>
                    <a:pt x="2040342" y="3056355"/>
                  </a:lnTo>
                  <a:lnTo>
                    <a:pt x="2065701" y="3018255"/>
                  </a:lnTo>
                  <a:lnTo>
                    <a:pt x="2089591" y="2980155"/>
                  </a:lnTo>
                  <a:lnTo>
                    <a:pt x="2111972" y="2942055"/>
                  </a:lnTo>
                  <a:lnTo>
                    <a:pt x="2132801" y="2903955"/>
                  </a:lnTo>
                  <a:lnTo>
                    <a:pt x="2152037" y="2865855"/>
                  </a:lnTo>
                  <a:lnTo>
                    <a:pt x="2169639" y="2827755"/>
                  </a:lnTo>
                  <a:lnTo>
                    <a:pt x="2185564" y="2776955"/>
                  </a:lnTo>
                  <a:lnTo>
                    <a:pt x="2199772" y="2738855"/>
                  </a:lnTo>
                  <a:lnTo>
                    <a:pt x="2212220" y="2700755"/>
                  </a:lnTo>
                  <a:lnTo>
                    <a:pt x="2222867" y="2649955"/>
                  </a:lnTo>
                  <a:lnTo>
                    <a:pt x="2231672" y="2599155"/>
                  </a:lnTo>
                  <a:lnTo>
                    <a:pt x="2238593" y="2561055"/>
                  </a:lnTo>
                  <a:lnTo>
                    <a:pt x="2243588" y="2510255"/>
                  </a:lnTo>
                  <a:lnTo>
                    <a:pt x="2246615" y="2459455"/>
                  </a:lnTo>
                  <a:lnTo>
                    <a:pt x="2247633" y="2421355"/>
                  </a:lnTo>
                  <a:lnTo>
                    <a:pt x="2246615" y="2370555"/>
                  </a:lnTo>
                  <a:lnTo>
                    <a:pt x="2243588" y="2319755"/>
                  </a:lnTo>
                  <a:lnTo>
                    <a:pt x="2238593" y="2281655"/>
                  </a:lnTo>
                  <a:lnTo>
                    <a:pt x="2231672" y="2230855"/>
                  </a:lnTo>
                  <a:lnTo>
                    <a:pt x="2222867" y="2180055"/>
                  </a:lnTo>
                  <a:lnTo>
                    <a:pt x="2212220" y="2141955"/>
                  </a:lnTo>
                  <a:lnTo>
                    <a:pt x="2199772" y="2091155"/>
                  </a:lnTo>
                  <a:lnTo>
                    <a:pt x="2185564" y="2053055"/>
                  </a:lnTo>
                  <a:lnTo>
                    <a:pt x="2169639" y="2014955"/>
                  </a:lnTo>
                  <a:lnTo>
                    <a:pt x="2152037" y="1964155"/>
                  </a:lnTo>
                  <a:lnTo>
                    <a:pt x="2132801" y="1926055"/>
                  </a:lnTo>
                  <a:lnTo>
                    <a:pt x="2111972" y="1887955"/>
                  </a:lnTo>
                  <a:lnTo>
                    <a:pt x="2089591" y="1849855"/>
                  </a:lnTo>
                  <a:lnTo>
                    <a:pt x="2065701" y="1811755"/>
                  </a:lnTo>
                  <a:lnTo>
                    <a:pt x="2040342" y="1773655"/>
                  </a:lnTo>
                  <a:lnTo>
                    <a:pt x="2013557" y="1735555"/>
                  </a:lnTo>
                  <a:lnTo>
                    <a:pt x="1985387" y="1710155"/>
                  </a:lnTo>
                  <a:lnTo>
                    <a:pt x="1955874" y="1672055"/>
                  </a:lnTo>
                  <a:lnTo>
                    <a:pt x="1925058" y="1646655"/>
                  </a:lnTo>
                  <a:lnTo>
                    <a:pt x="1892983" y="1608555"/>
                  </a:lnTo>
                  <a:lnTo>
                    <a:pt x="1859689" y="1583155"/>
                  </a:lnTo>
                  <a:lnTo>
                    <a:pt x="1825218" y="1557755"/>
                  </a:lnTo>
                  <a:lnTo>
                    <a:pt x="1789612" y="1532355"/>
                  </a:lnTo>
                  <a:lnTo>
                    <a:pt x="1752912" y="1506955"/>
                  </a:lnTo>
                  <a:lnTo>
                    <a:pt x="1715160" y="1481555"/>
                  </a:lnTo>
                  <a:lnTo>
                    <a:pt x="1676397" y="1456155"/>
                  </a:lnTo>
                  <a:lnTo>
                    <a:pt x="1636666" y="1430755"/>
                  </a:lnTo>
                  <a:lnTo>
                    <a:pt x="1596007" y="1418055"/>
                  </a:lnTo>
                  <a:lnTo>
                    <a:pt x="1554462" y="1392655"/>
                  </a:lnTo>
                  <a:lnTo>
                    <a:pt x="1512073" y="1379955"/>
                  </a:lnTo>
                  <a:lnTo>
                    <a:pt x="1334908" y="1329155"/>
                  </a:lnTo>
                  <a:lnTo>
                    <a:pt x="1242343" y="1329155"/>
                  </a:lnTo>
                  <a:lnTo>
                    <a:pt x="1195210" y="1316455"/>
                  </a:lnTo>
                  <a:lnTo>
                    <a:pt x="1474617" y="1316455"/>
                  </a:lnTo>
                  <a:lnTo>
                    <a:pt x="1518672" y="1329155"/>
                  </a:lnTo>
                  <a:lnTo>
                    <a:pt x="1561941" y="1354555"/>
                  </a:lnTo>
                  <a:lnTo>
                    <a:pt x="1645957" y="1379955"/>
                  </a:lnTo>
                  <a:lnTo>
                    <a:pt x="1686625" y="1405355"/>
                  </a:lnTo>
                  <a:lnTo>
                    <a:pt x="1726345" y="1430755"/>
                  </a:lnTo>
                  <a:lnTo>
                    <a:pt x="1765078" y="1456155"/>
                  </a:lnTo>
                  <a:lnTo>
                    <a:pt x="1802783" y="1481555"/>
                  </a:lnTo>
                  <a:lnTo>
                    <a:pt x="1839420" y="1506955"/>
                  </a:lnTo>
                  <a:lnTo>
                    <a:pt x="1874950" y="1532355"/>
                  </a:lnTo>
                  <a:lnTo>
                    <a:pt x="1909331" y="1557755"/>
                  </a:lnTo>
                  <a:lnTo>
                    <a:pt x="1942525" y="1595855"/>
                  </a:lnTo>
                  <a:lnTo>
                    <a:pt x="1974490" y="1621255"/>
                  </a:lnTo>
                  <a:lnTo>
                    <a:pt x="2005188" y="1659355"/>
                  </a:lnTo>
                  <a:lnTo>
                    <a:pt x="2034576" y="1697455"/>
                  </a:lnTo>
                  <a:lnTo>
                    <a:pt x="2062617" y="1722855"/>
                  </a:lnTo>
                  <a:lnTo>
                    <a:pt x="2089269" y="1760955"/>
                  </a:lnTo>
                  <a:lnTo>
                    <a:pt x="2114492" y="1799055"/>
                  </a:lnTo>
                  <a:lnTo>
                    <a:pt x="2138246" y="1837155"/>
                  </a:lnTo>
                  <a:lnTo>
                    <a:pt x="2160491" y="1875255"/>
                  </a:lnTo>
                  <a:lnTo>
                    <a:pt x="2181187" y="1926055"/>
                  </a:lnTo>
                  <a:lnTo>
                    <a:pt x="2200294" y="1964155"/>
                  </a:lnTo>
                  <a:lnTo>
                    <a:pt x="2217772" y="2002255"/>
                  </a:lnTo>
                  <a:lnTo>
                    <a:pt x="2233580" y="2053055"/>
                  </a:lnTo>
                  <a:lnTo>
                    <a:pt x="2247678" y="2091155"/>
                  </a:lnTo>
                  <a:lnTo>
                    <a:pt x="2260027" y="2141955"/>
                  </a:lnTo>
                  <a:lnTo>
                    <a:pt x="2270587" y="2180055"/>
                  </a:lnTo>
                  <a:lnTo>
                    <a:pt x="2279316" y="2230855"/>
                  </a:lnTo>
                  <a:lnTo>
                    <a:pt x="2286175" y="2268955"/>
                  </a:lnTo>
                  <a:lnTo>
                    <a:pt x="2291124" y="2319755"/>
                  </a:lnTo>
                  <a:lnTo>
                    <a:pt x="2294123" y="2370555"/>
                  </a:lnTo>
                  <a:lnTo>
                    <a:pt x="2295132" y="2421355"/>
                  </a:lnTo>
                  <a:lnTo>
                    <a:pt x="2294123" y="2472155"/>
                  </a:lnTo>
                  <a:lnTo>
                    <a:pt x="2291124" y="2510255"/>
                  </a:lnTo>
                  <a:lnTo>
                    <a:pt x="2286175" y="2561055"/>
                  </a:lnTo>
                  <a:lnTo>
                    <a:pt x="2279316" y="2611855"/>
                  </a:lnTo>
                  <a:lnTo>
                    <a:pt x="2270587" y="2649955"/>
                  </a:lnTo>
                  <a:lnTo>
                    <a:pt x="2260027" y="2700755"/>
                  </a:lnTo>
                  <a:lnTo>
                    <a:pt x="2247678" y="2738855"/>
                  </a:lnTo>
                  <a:lnTo>
                    <a:pt x="2233580" y="2789655"/>
                  </a:lnTo>
                  <a:lnTo>
                    <a:pt x="2217772" y="2827755"/>
                  </a:lnTo>
                  <a:lnTo>
                    <a:pt x="2200294" y="2878555"/>
                  </a:lnTo>
                  <a:lnTo>
                    <a:pt x="2181187" y="2916655"/>
                  </a:lnTo>
                  <a:lnTo>
                    <a:pt x="2160491" y="2954755"/>
                  </a:lnTo>
                  <a:lnTo>
                    <a:pt x="2138246" y="2992855"/>
                  </a:lnTo>
                  <a:lnTo>
                    <a:pt x="2114492" y="3030955"/>
                  </a:lnTo>
                  <a:lnTo>
                    <a:pt x="2089269" y="3069055"/>
                  </a:lnTo>
                  <a:lnTo>
                    <a:pt x="2062617" y="3107155"/>
                  </a:lnTo>
                  <a:lnTo>
                    <a:pt x="2034576" y="3145255"/>
                  </a:lnTo>
                  <a:lnTo>
                    <a:pt x="2005188" y="3183355"/>
                  </a:lnTo>
                  <a:lnTo>
                    <a:pt x="1974490" y="3208755"/>
                  </a:lnTo>
                  <a:lnTo>
                    <a:pt x="1942525" y="3246855"/>
                  </a:lnTo>
                  <a:lnTo>
                    <a:pt x="1909331" y="3272255"/>
                  </a:lnTo>
                  <a:lnTo>
                    <a:pt x="1874950" y="3297655"/>
                  </a:lnTo>
                  <a:lnTo>
                    <a:pt x="1839420" y="3335755"/>
                  </a:lnTo>
                  <a:lnTo>
                    <a:pt x="1802783" y="3361155"/>
                  </a:lnTo>
                  <a:lnTo>
                    <a:pt x="1765078" y="3386555"/>
                  </a:lnTo>
                  <a:lnTo>
                    <a:pt x="1726345" y="3411955"/>
                  </a:lnTo>
                  <a:lnTo>
                    <a:pt x="1686625" y="3424655"/>
                  </a:lnTo>
                  <a:lnTo>
                    <a:pt x="1645957" y="3450055"/>
                  </a:lnTo>
                  <a:lnTo>
                    <a:pt x="1604383" y="3462755"/>
                  </a:lnTo>
                  <a:lnTo>
                    <a:pt x="1561941" y="3488155"/>
                  </a:lnTo>
                  <a:lnTo>
                    <a:pt x="1474617" y="3513555"/>
                  </a:lnTo>
                  <a:close/>
                </a:path>
                <a:path w="3844925" h="3813175">
                  <a:moveTo>
                    <a:pt x="1243940" y="3564355"/>
                  </a:moveTo>
                  <a:lnTo>
                    <a:pt x="1051191" y="3564355"/>
                  </a:lnTo>
                  <a:lnTo>
                    <a:pt x="1003803" y="3551655"/>
                  </a:lnTo>
                  <a:lnTo>
                    <a:pt x="1291328" y="3551655"/>
                  </a:lnTo>
                  <a:lnTo>
                    <a:pt x="1243940" y="3564355"/>
                  </a:lnTo>
                  <a:close/>
                </a:path>
                <a:path w="3844925" h="3813175">
                  <a:moveTo>
                    <a:pt x="3844471" y="2183021"/>
                  </a:moveTo>
                  <a:lnTo>
                    <a:pt x="3444440" y="2183021"/>
                  </a:lnTo>
                  <a:lnTo>
                    <a:pt x="3444440" y="998720"/>
                  </a:lnTo>
                  <a:lnTo>
                    <a:pt x="3468189" y="998720"/>
                  </a:lnTo>
                  <a:lnTo>
                    <a:pt x="3516039" y="999690"/>
                  </a:lnTo>
                  <a:lnTo>
                    <a:pt x="3563403" y="1002575"/>
                  </a:lnTo>
                  <a:lnTo>
                    <a:pt x="3610243" y="1007337"/>
                  </a:lnTo>
                  <a:lnTo>
                    <a:pt x="3656522" y="1013939"/>
                  </a:lnTo>
                  <a:lnTo>
                    <a:pt x="3702202" y="1022343"/>
                  </a:lnTo>
                  <a:lnTo>
                    <a:pt x="3747246" y="1032512"/>
                  </a:lnTo>
                  <a:lnTo>
                    <a:pt x="3791614" y="1044407"/>
                  </a:lnTo>
                  <a:lnTo>
                    <a:pt x="3491938" y="1046459"/>
                  </a:lnTo>
                  <a:lnTo>
                    <a:pt x="3491938" y="2135756"/>
                  </a:lnTo>
                  <a:lnTo>
                    <a:pt x="3844471" y="2135756"/>
                  </a:lnTo>
                  <a:lnTo>
                    <a:pt x="3844471" y="2183021"/>
                  </a:lnTo>
                  <a:close/>
                </a:path>
                <a:path w="3844925" h="3813175">
                  <a:moveTo>
                    <a:pt x="3844471" y="1111640"/>
                  </a:moveTo>
                  <a:lnTo>
                    <a:pt x="3771449" y="1088030"/>
                  </a:lnTo>
                  <a:lnTo>
                    <a:pt x="3726496" y="1076347"/>
                  </a:lnTo>
                  <a:lnTo>
                    <a:pt x="3680834" y="1066509"/>
                  </a:lnTo>
                  <a:lnTo>
                    <a:pt x="3634505" y="1058560"/>
                  </a:lnTo>
                  <a:lnTo>
                    <a:pt x="3587552" y="1052540"/>
                  </a:lnTo>
                  <a:lnTo>
                    <a:pt x="3540015" y="1048492"/>
                  </a:lnTo>
                  <a:lnTo>
                    <a:pt x="3491938" y="1046459"/>
                  </a:lnTo>
                  <a:lnTo>
                    <a:pt x="3798206" y="1046459"/>
                  </a:lnTo>
                  <a:lnTo>
                    <a:pt x="3835271" y="1057992"/>
                  </a:lnTo>
                  <a:lnTo>
                    <a:pt x="3844471" y="1061259"/>
                  </a:lnTo>
                  <a:lnTo>
                    <a:pt x="3844471" y="1111640"/>
                  </a:lnTo>
                  <a:close/>
                </a:path>
                <a:path w="3844925" h="3813175">
                  <a:moveTo>
                    <a:pt x="815234" y="295284"/>
                  </a:moveTo>
                  <a:lnTo>
                    <a:pt x="768619" y="287745"/>
                  </a:lnTo>
                  <a:lnTo>
                    <a:pt x="728069" y="266760"/>
                  </a:lnTo>
                  <a:lnTo>
                    <a:pt x="696039" y="234781"/>
                  </a:lnTo>
                  <a:lnTo>
                    <a:pt x="674982" y="194258"/>
                  </a:lnTo>
                  <a:lnTo>
                    <a:pt x="667355" y="147642"/>
                  </a:lnTo>
                  <a:lnTo>
                    <a:pt x="674906" y="101026"/>
                  </a:lnTo>
                  <a:lnTo>
                    <a:pt x="695925" y="60503"/>
                  </a:lnTo>
                  <a:lnTo>
                    <a:pt x="727955" y="28524"/>
                  </a:lnTo>
                  <a:lnTo>
                    <a:pt x="768543" y="7539"/>
                  </a:lnTo>
                  <a:lnTo>
                    <a:pt x="815234" y="0"/>
                  </a:lnTo>
                  <a:lnTo>
                    <a:pt x="861924" y="7539"/>
                  </a:lnTo>
                  <a:lnTo>
                    <a:pt x="902512" y="28524"/>
                  </a:lnTo>
                  <a:lnTo>
                    <a:pt x="921599" y="47580"/>
                  </a:lnTo>
                  <a:lnTo>
                    <a:pt x="815234" y="47580"/>
                  </a:lnTo>
                  <a:lnTo>
                    <a:pt x="776238" y="55459"/>
                  </a:lnTo>
                  <a:lnTo>
                    <a:pt x="744322" y="76943"/>
                  </a:lnTo>
                  <a:lnTo>
                    <a:pt x="722767" y="108800"/>
                  </a:lnTo>
                  <a:lnTo>
                    <a:pt x="714853" y="147800"/>
                  </a:lnTo>
                  <a:lnTo>
                    <a:pt x="722745" y="186800"/>
                  </a:lnTo>
                  <a:lnTo>
                    <a:pt x="744263" y="218657"/>
                  </a:lnTo>
                  <a:lnTo>
                    <a:pt x="776171" y="240141"/>
                  </a:lnTo>
                  <a:lnTo>
                    <a:pt x="815234" y="248020"/>
                  </a:lnTo>
                  <a:lnTo>
                    <a:pt x="921282" y="248020"/>
                  </a:lnTo>
                  <a:lnTo>
                    <a:pt x="902512" y="266760"/>
                  </a:lnTo>
                  <a:lnTo>
                    <a:pt x="861924" y="287745"/>
                  </a:lnTo>
                  <a:lnTo>
                    <a:pt x="815234" y="295284"/>
                  </a:lnTo>
                  <a:close/>
                </a:path>
                <a:path w="3844925" h="3813175">
                  <a:moveTo>
                    <a:pt x="921282" y="248020"/>
                  </a:moveTo>
                  <a:lnTo>
                    <a:pt x="815234" y="248020"/>
                  </a:lnTo>
                  <a:lnTo>
                    <a:pt x="854296" y="240141"/>
                  </a:lnTo>
                  <a:lnTo>
                    <a:pt x="886205" y="218657"/>
                  </a:lnTo>
                  <a:lnTo>
                    <a:pt x="907722" y="186800"/>
                  </a:lnTo>
                  <a:lnTo>
                    <a:pt x="915614" y="147800"/>
                  </a:lnTo>
                  <a:lnTo>
                    <a:pt x="907700" y="108800"/>
                  </a:lnTo>
                  <a:lnTo>
                    <a:pt x="886145" y="76943"/>
                  </a:lnTo>
                  <a:lnTo>
                    <a:pt x="854230" y="55459"/>
                  </a:lnTo>
                  <a:lnTo>
                    <a:pt x="815234" y="47580"/>
                  </a:lnTo>
                  <a:lnTo>
                    <a:pt x="921599" y="47580"/>
                  </a:lnTo>
                  <a:lnTo>
                    <a:pt x="934543" y="60503"/>
                  </a:lnTo>
                  <a:lnTo>
                    <a:pt x="955561" y="101026"/>
                  </a:lnTo>
                  <a:lnTo>
                    <a:pt x="963113" y="147642"/>
                  </a:lnTo>
                  <a:lnTo>
                    <a:pt x="955561" y="194258"/>
                  </a:lnTo>
                  <a:lnTo>
                    <a:pt x="934543" y="234781"/>
                  </a:lnTo>
                  <a:lnTo>
                    <a:pt x="921282" y="248020"/>
                  </a:lnTo>
                  <a:close/>
                </a:path>
                <a:path w="3844925" h="3813175">
                  <a:moveTo>
                    <a:pt x="1525021" y="775675"/>
                  </a:moveTo>
                  <a:lnTo>
                    <a:pt x="1478407" y="768136"/>
                  </a:lnTo>
                  <a:lnTo>
                    <a:pt x="1437857" y="747151"/>
                  </a:lnTo>
                  <a:lnTo>
                    <a:pt x="1405826" y="715172"/>
                  </a:lnTo>
                  <a:lnTo>
                    <a:pt x="1384770" y="674649"/>
                  </a:lnTo>
                  <a:lnTo>
                    <a:pt x="1377142" y="628033"/>
                  </a:lnTo>
                  <a:lnTo>
                    <a:pt x="1384694" y="581417"/>
                  </a:lnTo>
                  <a:lnTo>
                    <a:pt x="1405712" y="540894"/>
                  </a:lnTo>
                  <a:lnTo>
                    <a:pt x="1437743" y="508915"/>
                  </a:lnTo>
                  <a:lnTo>
                    <a:pt x="1478331" y="487930"/>
                  </a:lnTo>
                  <a:lnTo>
                    <a:pt x="1525021" y="480391"/>
                  </a:lnTo>
                  <a:lnTo>
                    <a:pt x="1571712" y="487930"/>
                  </a:lnTo>
                  <a:lnTo>
                    <a:pt x="1612300" y="508915"/>
                  </a:lnTo>
                  <a:lnTo>
                    <a:pt x="1631386" y="527971"/>
                  </a:lnTo>
                  <a:lnTo>
                    <a:pt x="1525021" y="527971"/>
                  </a:lnTo>
                  <a:lnTo>
                    <a:pt x="1486025" y="535850"/>
                  </a:lnTo>
                  <a:lnTo>
                    <a:pt x="1454110" y="557334"/>
                  </a:lnTo>
                  <a:lnTo>
                    <a:pt x="1432555" y="589191"/>
                  </a:lnTo>
                  <a:lnTo>
                    <a:pt x="1424641" y="628191"/>
                  </a:lnTo>
                  <a:lnTo>
                    <a:pt x="1432533" y="667191"/>
                  </a:lnTo>
                  <a:lnTo>
                    <a:pt x="1454050" y="699048"/>
                  </a:lnTo>
                  <a:lnTo>
                    <a:pt x="1485959" y="720532"/>
                  </a:lnTo>
                  <a:lnTo>
                    <a:pt x="1525021" y="728411"/>
                  </a:lnTo>
                  <a:lnTo>
                    <a:pt x="1631070" y="728411"/>
                  </a:lnTo>
                  <a:lnTo>
                    <a:pt x="1612300" y="747151"/>
                  </a:lnTo>
                  <a:lnTo>
                    <a:pt x="1571712" y="768136"/>
                  </a:lnTo>
                  <a:lnTo>
                    <a:pt x="1525021" y="775675"/>
                  </a:lnTo>
                  <a:close/>
                </a:path>
                <a:path w="3844925" h="3813175">
                  <a:moveTo>
                    <a:pt x="1631070" y="728411"/>
                  </a:moveTo>
                  <a:lnTo>
                    <a:pt x="1525021" y="728411"/>
                  </a:lnTo>
                  <a:lnTo>
                    <a:pt x="1564084" y="720532"/>
                  </a:lnTo>
                  <a:lnTo>
                    <a:pt x="1595992" y="699048"/>
                  </a:lnTo>
                  <a:lnTo>
                    <a:pt x="1617510" y="667191"/>
                  </a:lnTo>
                  <a:lnTo>
                    <a:pt x="1625402" y="628191"/>
                  </a:lnTo>
                  <a:lnTo>
                    <a:pt x="1617488" y="589191"/>
                  </a:lnTo>
                  <a:lnTo>
                    <a:pt x="1595933" y="557334"/>
                  </a:lnTo>
                  <a:lnTo>
                    <a:pt x="1564017" y="535850"/>
                  </a:lnTo>
                  <a:lnTo>
                    <a:pt x="1525021" y="527971"/>
                  </a:lnTo>
                  <a:lnTo>
                    <a:pt x="1631386" y="527971"/>
                  </a:lnTo>
                  <a:lnTo>
                    <a:pt x="1644330" y="540894"/>
                  </a:lnTo>
                  <a:lnTo>
                    <a:pt x="1665349" y="581417"/>
                  </a:lnTo>
                  <a:lnTo>
                    <a:pt x="1672900" y="628033"/>
                  </a:lnTo>
                  <a:lnTo>
                    <a:pt x="1665349" y="674649"/>
                  </a:lnTo>
                  <a:lnTo>
                    <a:pt x="1644330" y="715172"/>
                  </a:lnTo>
                  <a:lnTo>
                    <a:pt x="1631070" y="728411"/>
                  </a:lnTo>
                  <a:close/>
                </a:path>
                <a:path w="3844925" h="3813175">
                  <a:moveTo>
                    <a:pt x="1615017" y="3812748"/>
                  </a:moveTo>
                  <a:lnTo>
                    <a:pt x="1562642" y="3812748"/>
                  </a:lnTo>
                  <a:lnTo>
                    <a:pt x="1562814" y="3811688"/>
                  </a:lnTo>
                  <a:lnTo>
                    <a:pt x="1583832" y="3771165"/>
                  </a:lnTo>
                  <a:lnTo>
                    <a:pt x="1615863" y="3739185"/>
                  </a:lnTo>
                  <a:lnTo>
                    <a:pt x="1656450" y="3718201"/>
                  </a:lnTo>
                  <a:lnTo>
                    <a:pt x="1703141" y="3710661"/>
                  </a:lnTo>
                  <a:lnTo>
                    <a:pt x="1749831" y="3718201"/>
                  </a:lnTo>
                  <a:lnTo>
                    <a:pt x="1790419" y="3739185"/>
                  </a:lnTo>
                  <a:lnTo>
                    <a:pt x="1809189" y="3757926"/>
                  </a:lnTo>
                  <a:lnTo>
                    <a:pt x="1703141" y="3757926"/>
                  </a:lnTo>
                  <a:lnTo>
                    <a:pt x="1664078" y="3765827"/>
                  </a:lnTo>
                  <a:lnTo>
                    <a:pt x="1632170" y="3787347"/>
                  </a:lnTo>
                  <a:lnTo>
                    <a:pt x="1615017" y="3812748"/>
                  </a:lnTo>
                  <a:close/>
                </a:path>
                <a:path w="3844925" h="3813175">
                  <a:moveTo>
                    <a:pt x="1843640" y="3812748"/>
                  </a:moveTo>
                  <a:lnTo>
                    <a:pt x="1791309" y="3812748"/>
                  </a:lnTo>
                  <a:lnTo>
                    <a:pt x="1774112" y="3787288"/>
                  </a:lnTo>
                  <a:lnTo>
                    <a:pt x="1742204" y="3765805"/>
                  </a:lnTo>
                  <a:lnTo>
                    <a:pt x="1703141" y="3757926"/>
                  </a:lnTo>
                  <a:lnTo>
                    <a:pt x="1809189" y="3757926"/>
                  </a:lnTo>
                  <a:lnTo>
                    <a:pt x="1822450" y="3771165"/>
                  </a:lnTo>
                  <a:lnTo>
                    <a:pt x="1843468" y="3811688"/>
                  </a:lnTo>
                  <a:lnTo>
                    <a:pt x="1843640" y="3812748"/>
                  </a:lnTo>
                  <a:close/>
                </a:path>
              </a:pathLst>
            </a:custGeom>
            <a:solidFill>
              <a:srgbClr val="4A8B9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/>
          <p:nvPr/>
        </p:nvSpPr>
        <p:spPr>
          <a:xfrm>
            <a:off x="475265" y="1561859"/>
            <a:ext cx="5103495" cy="249554"/>
          </a:xfrm>
          <a:custGeom>
            <a:avLst/>
            <a:gdLst/>
            <a:ahLst/>
            <a:cxnLst/>
            <a:rect l="l" t="t" r="r" b="b"/>
            <a:pathLst>
              <a:path w="5103495" h="249555">
                <a:moveTo>
                  <a:pt x="5103318" y="249138"/>
                </a:moveTo>
                <a:lnTo>
                  <a:pt x="0" y="249138"/>
                </a:lnTo>
                <a:lnTo>
                  <a:pt x="0" y="0"/>
                </a:lnTo>
                <a:lnTo>
                  <a:pt x="5103318" y="0"/>
                </a:lnTo>
                <a:lnTo>
                  <a:pt x="5103318" y="249138"/>
                </a:lnTo>
                <a:close/>
              </a:path>
            </a:pathLst>
          </a:custGeom>
          <a:solidFill>
            <a:srgbClr val="4A8B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7551542" y="247187"/>
            <a:ext cx="736600" cy="1559560"/>
          </a:xfrm>
          <a:custGeom>
            <a:avLst/>
            <a:gdLst/>
            <a:ahLst/>
            <a:cxnLst/>
            <a:rect l="l" t="t" r="r" b="b"/>
            <a:pathLst>
              <a:path w="736600" h="1559560">
                <a:moveTo>
                  <a:pt x="0" y="0"/>
                </a:moveTo>
                <a:lnTo>
                  <a:pt x="736457" y="0"/>
                </a:lnTo>
                <a:lnTo>
                  <a:pt x="736457" y="1559123"/>
                </a:lnTo>
                <a:lnTo>
                  <a:pt x="0" y="1559123"/>
                </a:lnTo>
                <a:lnTo>
                  <a:pt x="0" y="0"/>
                </a:lnTo>
                <a:close/>
              </a:path>
            </a:pathLst>
          </a:custGeom>
          <a:solidFill>
            <a:srgbClr val="4A8B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438730" y="270524"/>
            <a:ext cx="1673225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5000" dirty="0">
                <a:latin typeface="Arial Black"/>
                <a:cs typeface="Arial Black"/>
              </a:rPr>
              <a:t>2.	Advanced Clock Generation Techniques:</a:t>
            </a:r>
            <a:endParaRPr sz="5000" dirty="0">
              <a:latin typeface="Arial Black"/>
              <a:cs typeface="Arial Black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146806" y="2249288"/>
            <a:ext cx="12025746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l" rtl="0">
              <a:lnSpc>
                <a:spcPct val="100000"/>
              </a:lnSpc>
              <a:spcBef>
                <a:spcPts val="100"/>
              </a:spcBef>
            </a:pPr>
            <a:r>
              <a:rPr lang="en-US" sz="3600" dirty="0" smtClean="0">
                <a:latin typeface="Arial Black"/>
                <a:cs typeface="Arial Black"/>
              </a:rPr>
              <a:t>Ring Oscillators and Oscillator Arrays:</a:t>
            </a:r>
            <a:endParaRPr sz="3600" dirty="0">
              <a:latin typeface="Arial Black"/>
              <a:cs typeface="Arial Black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659955" y="4111211"/>
            <a:ext cx="12796612" cy="3411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200" algn="l" rtl="0">
              <a:spcBef>
                <a:spcPts val="100"/>
              </a:spcBef>
              <a:buFont typeface="Wingdings" pitchFamily="2" charset="2"/>
              <a:buChar char="Ø"/>
            </a:pPr>
            <a:r>
              <a:rPr lang="en-US" sz="4400" b="1" dirty="0" smtClean="0">
                <a:cs typeface="+mj-cs"/>
              </a:rPr>
              <a:t> These clock generation devices offer a compact and low-power alternative. </a:t>
            </a:r>
          </a:p>
          <a:p>
            <a:pPr marL="469900" indent="-457200" algn="l" rtl="0">
              <a:spcBef>
                <a:spcPts val="100"/>
              </a:spcBef>
              <a:buFont typeface="Wingdings" pitchFamily="2" charset="2"/>
              <a:buChar char="Ø"/>
            </a:pPr>
            <a:r>
              <a:rPr lang="en-US" sz="4400" b="1" dirty="0" smtClean="0">
                <a:cs typeface="+mj-cs"/>
              </a:rPr>
              <a:t> Compared to traditional oscillators, they are less sensitive to environmental changes and may be adjusted to provide precise frequencies.</a:t>
            </a:r>
            <a:endParaRPr sz="3600" dirty="0">
              <a:latin typeface="Arial Black"/>
              <a:cs typeface="+mj-cs"/>
            </a:endParaRPr>
          </a:p>
        </p:txBody>
      </p:sp>
      <p:sp>
        <p:nvSpPr>
          <p:cNvPr id="23" name="object 18"/>
          <p:cNvSpPr/>
          <p:nvPr/>
        </p:nvSpPr>
        <p:spPr>
          <a:xfrm>
            <a:off x="376962" y="1984959"/>
            <a:ext cx="1581150" cy="1574800"/>
          </a:xfrm>
          <a:custGeom>
            <a:avLst/>
            <a:gdLst/>
            <a:ahLst/>
            <a:cxnLst/>
            <a:rect l="l" t="t" r="r" b="b"/>
            <a:pathLst>
              <a:path w="1581150" h="1574800">
                <a:moveTo>
                  <a:pt x="932689" y="12699"/>
                </a:moveTo>
                <a:lnTo>
                  <a:pt x="648469" y="12699"/>
                </a:lnTo>
                <a:lnTo>
                  <a:pt x="695019" y="0"/>
                </a:lnTo>
                <a:lnTo>
                  <a:pt x="886136" y="0"/>
                </a:lnTo>
                <a:lnTo>
                  <a:pt x="932689" y="12699"/>
                </a:lnTo>
                <a:close/>
              </a:path>
              <a:path w="1581150" h="1574800">
                <a:moveTo>
                  <a:pt x="886136" y="1574799"/>
                </a:moveTo>
                <a:lnTo>
                  <a:pt x="695019" y="1574799"/>
                </a:lnTo>
                <a:lnTo>
                  <a:pt x="558236" y="1536699"/>
                </a:lnTo>
                <a:lnTo>
                  <a:pt x="472378" y="1511299"/>
                </a:lnTo>
                <a:lnTo>
                  <a:pt x="431297" y="1485899"/>
                </a:lnTo>
                <a:lnTo>
                  <a:pt x="391558" y="1473199"/>
                </a:lnTo>
                <a:lnTo>
                  <a:pt x="353243" y="1447799"/>
                </a:lnTo>
                <a:lnTo>
                  <a:pt x="316436" y="1422399"/>
                </a:lnTo>
                <a:lnTo>
                  <a:pt x="281219" y="1384299"/>
                </a:lnTo>
                <a:lnTo>
                  <a:pt x="247674" y="1358899"/>
                </a:lnTo>
                <a:lnTo>
                  <a:pt x="215885" y="1320799"/>
                </a:lnTo>
                <a:lnTo>
                  <a:pt x="185934" y="1295399"/>
                </a:lnTo>
                <a:lnTo>
                  <a:pt x="157904" y="1257299"/>
                </a:lnTo>
                <a:lnTo>
                  <a:pt x="131877" y="1219199"/>
                </a:lnTo>
                <a:lnTo>
                  <a:pt x="107937" y="1181099"/>
                </a:lnTo>
                <a:lnTo>
                  <a:pt x="86166" y="1142999"/>
                </a:lnTo>
                <a:lnTo>
                  <a:pt x="66646" y="1104899"/>
                </a:lnTo>
                <a:lnTo>
                  <a:pt x="49460" y="1054099"/>
                </a:lnTo>
                <a:lnTo>
                  <a:pt x="34692" y="1015999"/>
                </a:lnTo>
                <a:lnTo>
                  <a:pt x="22423" y="977899"/>
                </a:lnTo>
                <a:lnTo>
                  <a:pt x="12737" y="927099"/>
                </a:lnTo>
                <a:lnTo>
                  <a:pt x="5716" y="876299"/>
                </a:lnTo>
                <a:lnTo>
                  <a:pt x="1442" y="838199"/>
                </a:lnTo>
                <a:lnTo>
                  <a:pt x="0" y="787399"/>
                </a:lnTo>
                <a:lnTo>
                  <a:pt x="1442" y="736599"/>
                </a:lnTo>
                <a:lnTo>
                  <a:pt x="5716" y="685799"/>
                </a:lnTo>
                <a:lnTo>
                  <a:pt x="12737" y="647699"/>
                </a:lnTo>
                <a:lnTo>
                  <a:pt x="22423" y="596899"/>
                </a:lnTo>
                <a:lnTo>
                  <a:pt x="34692" y="546099"/>
                </a:lnTo>
                <a:lnTo>
                  <a:pt x="49460" y="507999"/>
                </a:lnTo>
                <a:lnTo>
                  <a:pt x="66646" y="469899"/>
                </a:lnTo>
                <a:lnTo>
                  <a:pt x="86166" y="419099"/>
                </a:lnTo>
                <a:lnTo>
                  <a:pt x="107937" y="380999"/>
                </a:lnTo>
                <a:lnTo>
                  <a:pt x="131877" y="342899"/>
                </a:lnTo>
                <a:lnTo>
                  <a:pt x="157904" y="304799"/>
                </a:lnTo>
                <a:lnTo>
                  <a:pt x="185934" y="279399"/>
                </a:lnTo>
                <a:lnTo>
                  <a:pt x="215885" y="241299"/>
                </a:lnTo>
                <a:lnTo>
                  <a:pt x="247674" y="203199"/>
                </a:lnTo>
                <a:lnTo>
                  <a:pt x="281219" y="177799"/>
                </a:lnTo>
                <a:lnTo>
                  <a:pt x="316436" y="152399"/>
                </a:lnTo>
                <a:lnTo>
                  <a:pt x="353243" y="126999"/>
                </a:lnTo>
                <a:lnTo>
                  <a:pt x="391558" y="101599"/>
                </a:lnTo>
                <a:lnTo>
                  <a:pt x="431297" y="76199"/>
                </a:lnTo>
                <a:lnTo>
                  <a:pt x="472378" y="63499"/>
                </a:lnTo>
                <a:lnTo>
                  <a:pt x="514719" y="38099"/>
                </a:lnTo>
                <a:lnTo>
                  <a:pt x="602847" y="12699"/>
                </a:lnTo>
                <a:lnTo>
                  <a:pt x="978313" y="12699"/>
                </a:lnTo>
                <a:lnTo>
                  <a:pt x="1066443" y="38099"/>
                </a:lnTo>
                <a:lnTo>
                  <a:pt x="1108784" y="63499"/>
                </a:lnTo>
                <a:lnTo>
                  <a:pt x="1149866" y="76199"/>
                </a:lnTo>
                <a:lnTo>
                  <a:pt x="1189605" y="101599"/>
                </a:lnTo>
                <a:lnTo>
                  <a:pt x="1227920" y="126999"/>
                </a:lnTo>
                <a:lnTo>
                  <a:pt x="1264727" y="152399"/>
                </a:lnTo>
                <a:lnTo>
                  <a:pt x="1299943" y="177799"/>
                </a:lnTo>
                <a:lnTo>
                  <a:pt x="1333487" y="203199"/>
                </a:lnTo>
                <a:lnTo>
                  <a:pt x="1354679" y="228599"/>
                </a:lnTo>
                <a:lnTo>
                  <a:pt x="690861" y="228599"/>
                </a:lnTo>
                <a:lnTo>
                  <a:pt x="662264" y="241299"/>
                </a:lnTo>
                <a:lnTo>
                  <a:pt x="635783" y="253999"/>
                </a:lnTo>
                <a:lnTo>
                  <a:pt x="611930" y="266699"/>
                </a:lnTo>
                <a:lnTo>
                  <a:pt x="590701" y="266699"/>
                </a:lnTo>
                <a:lnTo>
                  <a:pt x="572091" y="279399"/>
                </a:lnTo>
                <a:lnTo>
                  <a:pt x="555529" y="292099"/>
                </a:lnTo>
                <a:lnTo>
                  <a:pt x="540442" y="317499"/>
                </a:lnTo>
                <a:lnTo>
                  <a:pt x="526823" y="330199"/>
                </a:lnTo>
                <a:lnTo>
                  <a:pt x="514664" y="342899"/>
                </a:lnTo>
                <a:lnTo>
                  <a:pt x="504084" y="368299"/>
                </a:lnTo>
                <a:lnTo>
                  <a:pt x="495200" y="380999"/>
                </a:lnTo>
                <a:lnTo>
                  <a:pt x="488000" y="393699"/>
                </a:lnTo>
                <a:lnTo>
                  <a:pt x="482472" y="406399"/>
                </a:lnTo>
                <a:lnTo>
                  <a:pt x="478359" y="431799"/>
                </a:lnTo>
                <a:lnTo>
                  <a:pt x="475412" y="444499"/>
                </a:lnTo>
                <a:lnTo>
                  <a:pt x="473627" y="457199"/>
                </a:lnTo>
                <a:lnTo>
                  <a:pt x="473001" y="469899"/>
                </a:lnTo>
                <a:lnTo>
                  <a:pt x="474719" y="495299"/>
                </a:lnTo>
                <a:lnTo>
                  <a:pt x="488787" y="533399"/>
                </a:lnTo>
                <a:lnTo>
                  <a:pt x="534914" y="571499"/>
                </a:lnTo>
                <a:lnTo>
                  <a:pt x="555801" y="584199"/>
                </a:lnTo>
                <a:lnTo>
                  <a:pt x="886772" y="584199"/>
                </a:lnTo>
                <a:lnTo>
                  <a:pt x="882535" y="609599"/>
                </a:lnTo>
                <a:lnTo>
                  <a:pt x="870585" y="660399"/>
                </a:lnTo>
                <a:lnTo>
                  <a:pt x="851561" y="711199"/>
                </a:lnTo>
                <a:lnTo>
                  <a:pt x="825129" y="761999"/>
                </a:lnTo>
                <a:lnTo>
                  <a:pt x="809208" y="787399"/>
                </a:lnTo>
                <a:lnTo>
                  <a:pt x="791509" y="825499"/>
                </a:lnTo>
                <a:lnTo>
                  <a:pt x="772028" y="850899"/>
                </a:lnTo>
                <a:lnTo>
                  <a:pt x="743506" y="888999"/>
                </a:lnTo>
                <a:lnTo>
                  <a:pt x="711560" y="927099"/>
                </a:lnTo>
                <a:lnTo>
                  <a:pt x="676182" y="965199"/>
                </a:lnTo>
                <a:lnTo>
                  <a:pt x="637361" y="1003299"/>
                </a:lnTo>
                <a:lnTo>
                  <a:pt x="597174" y="1054099"/>
                </a:lnTo>
                <a:lnTo>
                  <a:pt x="557675" y="1092199"/>
                </a:lnTo>
                <a:lnTo>
                  <a:pt x="518858" y="1130299"/>
                </a:lnTo>
                <a:lnTo>
                  <a:pt x="480717" y="1155699"/>
                </a:lnTo>
                <a:lnTo>
                  <a:pt x="480369" y="1257299"/>
                </a:lnTo>
                <a:lnTo>
                  <a:pt x="1099990" y="1269999"/>
                </a:lnTo>
                <a:lnTo>
                  <a:pt x="1413911" y="1269999"/>
                </a:lnTo>
                <a:lnTo>
                  <a:pt x="1395225" y="1295399"/>
                </a:lnTo>
                <a:lnTo>
                  <a:pt x="1365275" y="1320799"/>
                </a:lnTo>
                <a:lnTo>
                  <a:pt x="1333487" y="1358899"/>
                </a:lnTo>
                <a:lnTo>
                  <a:pt x="1299943" y="1384299"/>
                </a:lnTo>
                <a:lnTo>
                  <a:pt x="1264727" y="1422399"/>
                </a:lnTo>
                <a:lnTo>
                  <a:pt x="1227920" y="1447799"/>
                </a:lnTo>
                <a:lnTo>
                  <a:pt x="1189605" y="1473199"/>
                </a:lnTo>
                <a:lnTo>
                  <a:pt x="1149866" y="1485899"/>
                </a:lnTo>
                <a:lnTo>
                  <a:pt x="1108784" y="1511299"/>
                </a:lnTo>
                <a:lnTo>
                  <a:pt x="1022925" y="1536699"/>
                </a:lnTo>
                <a:lnTo>
                  <a:pt x="886136" y="1574799"/>
                </a:lnTo>
                <a:close/>
              </a:path>
              <a:path w="1581150" h="1574800">
                <a:moveTo>
                  <a:pt x="952822" y="1130299"/>
                </a:moveTo>
                <a:lnTo>
                  <a:pt x="570352" y="1130299"/>
                </a:lnTo>
                <a:lnTo>
                  <a:pt x="583632" y="1117599"/>
                </a:lnTo>
                <a:lnTo>
                  <a:pt x="605541" y="1104899"/>
                </a:lnTo>
                <a:lnTo>
                  <a:pt x="636076" y="1066799"/>
                </a:lnTo>
                <a:lnTo>
                  <a:pt x="675235" y="1041399"/>
                </a:lnTo>
                <a:lnTo>
                  <a:pt x="723015" y="990599"/>
                </a:lnTo>
                <a:lnTo>
                  <a:pt x="779414" y="939799"/>
                </a:lnTo>
                <a:lnTo>
                  <a:pt x="844428" y="876299"/>
                </a:lnTo>
                <a:lnTo>
                  <a:pt x="888222" y="825499"/>
                </a:lnTo>
                <a:lnTo>
                  <a:pt x="927279" y="787399"/>
                </a:lnTo>
                <a:lnTo>
                  <a:pt x="961598" y="749299"/>
                </a:lnTo>
                <a:lnTo>
                  <a:pt x="991177" y="723899"/>
                </a:lnTo>
                <a:lnTo>
                  <a:pt x="1016015" y="685799"/>
                </a:lnTo>
                <a:lnTo>
                  <a:pt x="1059480" y="609599"/>
                </a:lnTo>
                <a:lnTo>
                  <a:pt x="1076219" y="571499"/>
                </a:lnTo>
                <a:lnTo>
                  <a:pt x="1086320" y="520699"/>
                </a:lnTo>
                <a:lnTo>
                  <a:pt x="1089775" y="469899"/>
                </a:lnTo>
                <a:lnTo>
                  <a:pt x="1084802" y="419099"/>
                </a:lnTo>
                <a:lnTo>
                  <a:pt x="1069353" y="368299"/>
                </a:lnTo>
                <a:lnTo>
                  <a:pt x="1043453" y="330199"/>
                </a:lnTo>
                <a:lnTo>
                  <a:pt x="1007129" y="292099"/>
                </a:lnTo>
                <a:lnTo>
                  <a:pt x="971781" y="266699"/>
                </a:lnTo>
                <a:lnTo>
                  <a:pt x="932063" y="253999"/>
                </a:lnTo>
                <a:lnTo>
                  <a:pt x="887990" y="241299"/>
                </a:lnTo>
                <a:lnTo>
                  <a:pt x="839578" y="228599"/>
                </a:lnTo>
                <a:lnTo>
                  <a:pt x="1354679" y="228599"/>
                </a:lnTo>
                <a:lnTo>
                  <a:pt x="1365275" y="241299"/>
                </a:lnTo>
                <a:lnTo>
                  <a:pt x="1395225" y="279399"/>
                </a:lnTo>
                <a:lnTo>
                  <a:pt x="1423254" y="304799"/>
                </a:lnTo>
                <a:lnTo>
                  <a:pt x="1449280" y="342899"/>
                </a:lnTo>
                <a:lnTo>
                  <a:pt x="1473219" y="380999"/>
                </a:lnTo>
                <a:lnTo>
                  <a:pt x="1494989" y="419099"/>
                </a:lnTo>
                <a:lnTo>
                  <a:pt x="1514508" y="469899"/>
                </a:lnTo>
                <a:lnTo>
                  <a:pt x="1531692" y="507999"/>
                </a:lnTo>
                <a:lnTo>
                  <a:pt x="1546460" y="546099"/>
                </a:lnTo>
                <a:lnTo>
                  <a:pt x="1558728" y="596899"/>
                </a:lnTo>
                <a:lnTo>
                  <a:pt x="1568413" y="647699"/>
                </a:lnTo>
                <a:lnTo>
                  <a:pt x="1575434" y="685799"/>
                </a:lnTo>
                <a:lnTo>
                  <a:pt x="1579707" y="736599"/>
                </a:lnTo>
                <a:lnTo>
                  <a:pt x="1581149" y="787399"/>
                </a:lnTo>
                <a:lnTo>
                  <a:pt x="1579707" y="838199"/>
                </a:lnTo>
                <a:lnTo>
                  <a:pt x="1575434" y="876299"/>
                </a:lnTo>
                <a:lnTo>
                  <a:pt x="1568413" y="927099"/>
                </a:lnTo>
                <a:lnTo>
                  <a:pt x="1558728" y="977899"/>
                </a:lnTo>
                <a:lnTo>
                  <a:pt x="1550549" y="1003299"/>
                </a:lnTo>
                <a:lnTo>
                  <a:pt x="1068841" y="1003299"/>
                </a:lnTo>
                <a:lnTo>
                  <a:pt x="1066990" y="1015999"/>
                </a:lnTo>
                <a:lnTo>
                  <a:pt x="1057220" y="1054099"/>
                </a:lnTo>
                <a:lnTo>
                  <a:pt x="1041573" y="1092199"/>
                </a:lnTo>
                <a:lnTo>
                  <a:pt x="1035052" y="1092199"/>
                </a:lnTo>
                <a:lnTo>
                  <a:pt x="1027478" y="1104899"/>
                </a:lnTo>
                <a:lnTo>
                  <a:pt x="1018252" y="1104899"/>
                </a:lnTo>
                <a:lnTo>
                  <a:pt x="1007378" y="1117599"/>
                </a:lnTo>
                <a:lnTo>
                  <a:pt x="967280" y="1117599"/>
                </a:lnTo>
                <a:lnTo>
                  <a:pt x="952822" y="1130299"/>
                </a:lnTo>
                <a:close/>
              </a:path>
              <a:path w="1581150" h="1574800">
                <a:moveTo>
                  <a:pt x="886772" y="584199"/>
                </a:moveTo>
                <a:lnTo>
                  <a:pt x="601352" y="584199"/>
                </a:lnTo>
                <a:lnTo>
                  <a:pt x="621152" y="571499"/>
                </a:lnTo>
                <a:lnTo>
                  <a:pt x="638756" y="558799"/>
                </a:lnTo>
                <a:lnTo>
                  <a:pt x="675621" y="520699"/>
                </a:lnTo>
                <a:lnTo>
                  <a:pt x="682882" y="482599"/>
                </a:lnTo>
                <a:lnTo>
                  <a:pt x="681185" y="457199"/>
                </a:lnTo>
                <a:lnTo>
                  <a:pt x="667082" y="419099"/>
                </a:lnTo>
                <a:lnTo>
                  <a:pt x="621797" y="380999"/>
                </a:lnTo>
                <a:lnTo>
                  <a:pt x="602031" y="380999"/>
                </a:lnTo>
                <a:lnTo>
                  <a:pt x="580029" y="368299"/>
                </a:lnTo>
                <a:lnTo>
                  <a:pt x="565971" y="368299"/>
                </a:lnTo>
                <a:lnTo>
                  <a:pt x="570006" y="355599"/>
                </a:lnTo>
                <a:lnTo>
                  <a:pt x="575063" y="342899"/>
                </a:lnTo>
                <a:lnTo>
                  <a:pt x="581151" y="342899"/>
                </a:lnTo>
                <a:lnTo>
                  <a:pt x="588232" y="330199"/>
                </a:lnTo>
                <a:lnTo>
                  <a:pt x="596257" y="317499"/>
                </a:lnTo>
                <a:lnTo>
                  <a:pt x="605216" y="317499"/>
                </a:lnTo>
                <a:lnTo>
                  <a:pt x="615098" y="304799"/>
                </a:lnTo>
                <a:lnTo>
                  <a:pt x="626114" y="292099"/>
                </a:lnTo>
                <a:lnTo>
                  <a:pt x="638511" y="292099"/>
                </a:lnTo>
                <a:lnTo>
                  <a:pt x="652302" y="279399"/>
                </a:lnTo>
                <a:lnTo>
                  <a:pt x="667498" y="279399"/>
                </a:lnTo>
                <a:lnTo>
                  <a:pt x="683539" y="266699"/>
                </a:lnTo>
                <a:lnTo>
                  <a:pt x="770100" y="266699"/>
                </a:lnTo>
                <a:lnTo>
                  <a:pt x="829135" y="292099"/>
                </a:lnTo>
                <a:lnTo>
                  <a:pt x="871607" y="342899"/>
                </a:lnTo>
                <a:lnTo>
                  <a:pt x="885030" y="380999"/>
                </a:lnTo>
                <a:lnTo>
                  <a:pt x="893008" y="419099"/>
                </a:lnTo>
                <a:lnTo>
                  <a:pt x="895547" y="469899"/>
                </a:lnTo>
                <a:lnTo>
                  <a:pt x="895326" y="495299"/>
                </a:lnTo>
                <a:lnTo>
                  <a:pt x="894671" y="507999"/>
                </a:lnTo>
                <a:lnTo>
                  <a:pt x="893593" y="533399"/>
                </a:lnTo>
                <a:lnTo>
                  <a:pt x="892100" y="546099"/>
                </a:lnTo>
                <a:lnTo>
                  <a:pt x="889965" y="571499"/>
                </a:lnTo>
                <a:lnTo>
                  <a:pt x="886772" y="584199"/>
                </a:lnTo>
                <a:close/>
              </a:path>
              <a:path w="1581150" h="1574800">
                <a:moveTo>
                  <a:pt x="562952" y="380999"/>
                </a:moveTo>
                <a:lnTo>
                  <a:pt x="562952" y="368299"/>
                </a:lnTo>
                <a:lnTo>
                  <a:pt x="566715" y="368299"/>
                </a:lnTo>
                <a:lnTo>
                  <a:pt x="562952" y="380999"/>
                </a:lnTo>
                <a:close/>
              </a:path>
              <a:path w="1581150" h="1574800">
                <a:moveTo>
                  <a:pt x="1413911" y="1269999"/>
                </a:moveTo>
                <a:lnTo>
                  <a:pt x="1099990" y="1269999"/>
                </a:lnTo>
                <a:lnTo>
                  <a:pt x="1107975" y="1003299"/>
                </a:lnTo>
                <a:lnTo>
                  <a:pt x="1550549" y="1003299"/>
                </a:lnTo>
                <a:lnTo>
                  <a:pt x="1546460" y="1015999"/>
                </a:lnTo>
                <a:lnTo>
                  <a:pt x="1531692" y="1054099"/>
                </a:lnTo>
                <a:lnTo>
                  <a:pt x="1514508" y="1104899"/>
                </a:lnTo>
                <a:lnTo>
                  <a:pt x="1494989" y="1142999"/>
                </a:lnTo>
                <a:lnTo>
                  <a:pt x="1473219" y="1181099"/>
                </a:lnTo>
                <a:lnTo>
                  <a:pt x="1449280" y="1219199"/>
                </a:lnTo>
                <a:lnTo>
                  <a:pt x="1423254" y="1257299"/>
                </a:lnTo>
                <a:lnTo>
                  <a:pt x="1413911" y="1269999"/>
                </a:lnTo>
                <a:close/>
              </a:path>
            </a:pathLst>
          </a:custGeom>
          <a:solidFill>
            <a:srgbClr val="65A6B1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185119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94207" y="3462473"/>
            <a:ext cx="14128109" cy="4708666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EFE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4610463" y="8228437"/>
            <a:ext cx="8452485" cy="152400"/>
            <a:chOff x="6806579" y="5470095"/>
            <a:chExt cx="8452485" cy="152400"/>
          </a:xfrm>
        </p:grpSpPr>
        <p:sp>
          <p:nvSpPr>
            <p:cNvPr id="8" name="object 8"/>
            <p:cNvSpPr/>
            <p:nvPr/>
          </p:nvSpPr>
          <p:spPr>
            <a:xfrm>
              <a:off x="10924897" y="5546292"/>
              <a:ext cx="4191635" cy="0"/>
            </a:xfrm>
            <a:custGeom>
              <a:avLst/>
              <a:gdLst/>
              <a:ahLst/>
              <a:cxnLst/>
              <a:rect l="l" t="t" r="r" b="b"/>
              <a:pathLst>
                <a:path w="4191634">
                  <a:moveTo>
                    <a:pt x="0" y="0"/>
                  </a:moveTo>
                  <a:lnTo>
                    <a:pt x="4191135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782053" y="5470095"/>
              <a:ext cx="152368" cy="15239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5106507" y="5470095"/>
              <a:ext cx="152368" cy="15239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806579" y="5546292"/>
              <a:ext cx="3972560" cy="0"/>
            </a:xfrm>
            <a:custGeom>
              <a:avLst/>
              <a:gdLst/>
              <a:ahLst/>
              <a:cxnLst/>
              <a:rect l="l" t="t" r="r" b="b"/>
              <a:pathLst>
                <a:path w="3972559">
                  <a:moveTo>
                    <a:pt x="0" y="0"/>
                  </a:moveTo>
                  <a:lnTo>
                    <a:pt x="3972055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14443527" y="6474250"/>
            <a:ext cx="3844925" cy="3813175"/>
            <a:chOff x="14443527" y="6474250"/>
            <a:chExt cx="3844925" cy="3813175"/>
          </a:xfrm>
        </p:grpSpPr>
        <p:sp>
          <p:nvSpPr>
            <p:cNvPr id="13" name="object 13"/>
            <p:cNvSpPr/>
            <p:nvPr/>
          </p:nvSpPr>
          <p:spPr>
            <a:xfrm>
              <a:off x="15235012" y="6738394"/>
              <a:ext cx="3053080" cy="3549015"/>
            </a:xfrm>
            <a:custGeom>
              <a:avLst/>
              <a:gdLst/>
              <a:ahLst/>
              <a:cxnLst/>
              <a:rect l="l" t="t" r="r" b="b"/>
              <a:pathLst>
                <a:path w="3053080" h="3549015">
                  <a:moveTo>
                    <a:pt x="1026761" y="3531087"/>
                  </a:moveTo>
                  <a:lnTo>
                    <a:pt x="997153" y="3493940"/>
                  </a:lnTo>
                  <a:lnTo>
                    <a:pt x="1622235" y="2999480"/>
                  </a:lnTo>
                  <a:lnTo>
                    <a:pt x="1594876" y="2960864"/>
                  </a:lnTo>
                  <a:lnTo>
                    <a:pt x="1565997" y="2923189"/>
                  </a:lnTo>
                  <a:lnTo>
                    <a:pt x="1535598" y="2886485"/>
                  </a:lnTo>
                  <a:lnTo>
                    <a:pt x="1503679" y="2850783"/>
                  </a:lnTo>
                  <a:lnTo>
                    <a:pt x="1470239" y="2816112"/>
                  </a:lnTo>
                  <a:lnTo>
                    <a:pt x="382205" y="1729818"/>
                  </a:lnTo>
                  <a:lnTo>
                    <a:pt x="347745" y="1694114"/>
                  </a:lnTo>
                  <a:lnTo>
                    <a:pt x="314809" y="1657347"/>
                  </a:lnTo>
                  <a:lnTo>
                    <a:pt x="283412" y="1619556"/>
                  </a:lnTo>
                  <a:lnTo>
                    <a:pt x="253573" y="1580781"/>
                  </a:lnTo>
                  <a:lnTo>
                    <a:pt x="225305" y="1541060"/>
                  </a:lnTo>
                  <a:lnTo>
                    <a:pt x="198626" y="1500432"/>
                  </a:lnTo>
                  <a:lnTo>
                    <a:pt x="173551" y="1458936"/>
                  </a:lnTo>
                  <a:lnTo>
                    <a:pt x="150097" y="1416610"/>
                  </a:lnTo>
                  <a:lnTo>
                    <a:pt x="128280" y="1373493"/>
                  </a:lnTo>
                  <a:lnTo>
                    <a:pt x="108115" y="1329625"/>
                  </a:lnTo>
                  <a:lnTo>
                    <a:pt x="89620" y="1285044"/>
                  </a:lnTo>
                  <a:lnTo>
                    <a:pt x="72809" y="1239788"/>
                  </a:lnTo>
                  <a:lnTo>
                    <a:pt x="57700" y="1193898"/>
                  </a:lnTo>
                  <a:lnTo>
                    <a:pt x="44308" y="1147410"/>
                  </a:lnTo>
                  <a:lnTo>
                    <a:pt x="32649" y="1100365"/>
                  </a:lnTo>
                  <a:lnTo>
                    <a:pt x="22740" y="1052801"/>
                  </a:lnTo>
                  <a:lnTo>
                    <a:pt x="14596" y="1004757"/>
                  </a:lnTo>
                  <a:lnTo>
                    <a:pt x="8234" y="956271"/>
                  </a:lnTo>
                  <a:lnTo>
                    <a:pt x="3670" y="907383"/>
                  </a:lnTo>
                  <a:lnTo>
                    <a:pt x="920" y="858132"/>
                  </a:lnTo>
                  <a:lnTo>
                    <a:pt x="0" y="808555"/>
                  </a:lnTo>
                  <a:lnTo>
                    <a:pt x="0" y="0"/>
                  </a:lnTo>
                  <a:lnTo>
                    <a:pt x="47498" y="0"/>
                  </a:lnTo>
                  <a:lnTo>
                    <a:pt x="47498" y="808555"/>
                  </a:lnTo>
                  <a:lnTo>
                    <a:pt x="48476" y="858690"/>
                  </a:lnTo>
                  <a:lnTo>
                    <a:pt x="51397" y="908483"/>
                  </a:lnTo>
                  <a:lnTo>
                    <a:pt x="56244" y="957889"/>
                  </a:lnTo>
                  <a:lnTo>
                    <a:pt x="62999" y="1006865"/>
                  </a:lnTo>
                  <a:lnTo>
                    <a:pt x="71643" y="1055368"/>
                  </a:lnTo>
                  <a:lnTo>
                    <a:pt x="82159" y="1103353"/>
                  </a:lnTo>
                  <a:lnTo>
                    <a:pt x="94528" y="1150776"/>
                  </a:lnTo>
                  <a:lnTo>
                    <a:pt x="108732" y="1197595"/>
                  </a:lnTo>
                  <a:lnTo>
                    <a:pt x="124754" y="1243765"/>
                  </a:lnTo>
                  <a:lnTo>
                    <a:pt x="142574" y="1289243"/>
                  </a:lnTo>
                  <a:lnTo>
                    <a:pt x="162177" y="1333984"/>
                  </a:lnTo>
                  <a:lnTo>
                    <a:pt x="183542" y="1377945"/>
                  </a:lnTo>
                  <a:lnTo>
                    <a:pt x="206652" y="1421083"/>
                  </a:lnTo>
                  <a:lnTo>
                    <a:pt x="231489" y="1463353"/>
                  </a:lnTo>
                  <a:lnTo>
                    <a:pt x="258036" y="1504712"/>
                  </a:lnTo>
                  <a:lnTo>
                    <a:pt x="286273" y="1545116"/>
                  </a:lnTo>
                  <a:lnTo>
                    <a:pt x="316183" y="1584521"/>
                  </a:lnTo>
                  <a:lnTo>
                    <a:pt x="347748" y="1622883"/>
                  </a:lnTo>
                  <a:lnTo>
                    <a:pt x="380950" y="1660160"/>
                  </a:lnTo>
                  <a:lnTo>
                    <a:pt x="415771" y="1696306"/>
                  </a:lnTo>
                  <a:lnTo>
                    <a:pt x="1503805" y="2782600"/>
                  </a:lnTo>
                  <a:lnTo>
                    <a:pt x="1537988" y="2818046"/>
                  </a:lnTo>
                  <a:lnTo>
                    <a:pt x="1570627" y="2854546"/>
                  </a:lnTo>
                  <a:lnTo>
                    <a:pt x="1601740" y="2892056"/>
                  </a:lnTo>
                  <a:lnTo>
                    <a:pt x="1631340" y="2930529"/>
                  </a:lnTo>
                  <a:lnTo>
                    <a:pt x="1659442" y="2969920"/>
                  </a:lnTo>
                  <a:lnTo>
                    <a:pt x="1735740" y="2969920"/>
                  </a:lnTo>
                  <a:lnTo>
                    <a:pt x="1685566" y="3009755"/>
                  </a:lnTo>
                  <a:lnTo>
                    <a:pt x="1703611" y="3039473"/>
                  </a:lnTo>
                  <a:lnTo>
                    <a:pt x="1648201" y="3039473"/>
                  </a:lnTo>
                  <a:lnTo>
                    <a:pt x="1026761" y="3531087"/>
                  </a:lnTo>
                  <a:close/>
                </a:path>
                <a:path w="3053080" h="3549015">
                  <a:moveTo>
                    <a:pt x="1735740" y="2969920"/>
                  </a:moveTo>
                  <a:lnTo>
                    <a:pt x="1659442" y="2969920"/>
                  </a:lnTo>
                  <a:lnTo>
                    <a:pt x="2035156" y="2671473"/>
                  </a:lnTo>
                  <a:lnTo>
                    <a:pt x="1091992" y="1729818"/>
                  </a:lnTo>
                  <a:lnTo>
                    <a:pt x="1057532" y="1694114"/>
                  </a:lnTo>
                  <a:lnTo>
                    <a:pt x="1024596" y="1657347"/>
                  </a:lnTo>
                  <a:lnTo>
                    <a:pt x="993200" y="1619556"/>
                  </a:lnTo>
                  <a:lnTo>
                    <a:pt x="963360" y="1580781"/>
                  </a:lnTo>
                  <a:lnTo>
                    <a:pt x="935092" y="1541060"/>
                  </a:lnTo>
                  <a:lnTo>
                    <a:pt x="908413" y="1500432"/>
                  </a:lnTo>
                  <a:lnTo>
                    <a:pt x="883339" y="1458936"/>
                  </a:lnTo>
                  <a:lnTo>
                    <a:pt x="859885" y="1416610"/>
                  </a:lnTo>
                  <a:lnTo>
                    <a:pt x="838067" y="1373493"/>
                  </a:lnTo>
                  <a:lnTo>
                    <a:pt x="817903" y="1329625"/>
                  </a:lnTo>
                  <a:lnTo>
                    <a:pt x="799407" y="1285044"/>
                  </a:lnTo>
                  <a:lnTo>
                    <a:pt x="782597" y="1239788"/>
                  </a:lnTo>
                  <a:lnTo>
                    <a:pt x="767488" y="1193898"/>
                  </a:lnTo>
                  <a:lnTo>
                    <a:pt x="754095" y="1147410"/>
                  </a:lnTo>
                  <a:lnTo>
                    <a:pt x="742437" y="1100365"/>
                  </a:lnTo>
                  <a:lnTo>
                    <a:pt x="732528" y="1052801"/>
                  </a:lnTo>
                  <a:lnTo>
                    <a:pt x="724384" y="1004757"/>
                  </a:lnTo>
                  <a:lnTo>
                    <a:pt x="718022" y="956271"/>
                  </a:lnTo>
                  <a:lnTo>
                    <a:pt x="713458" y="907383"/>
                  </a:lnTo>
                  <a:lnTo>
                    <a:pt x="710707" y="858132"/>
                  </a:lnTo>
                  <a:lnTo>
                    <a:pt x="709787" y="808555"/>
                  </a:lnTo>
                  <a:lnTo>
                    <a:pt x="709787" y="480391"/>
                  </a:lnTo>
                  <a:lnTo>
                    <a:pt x="757286" y="480391"/>
                  </a:lnTo>
                  <a:lnTo>
                    <a:pt x="757286" y="808555"/>
                  </a:lnTo>
                  <a:lnTo>
                    <a:pt x="758263" y="858690"/>
                  </a:lnTo>
                  <a:lnTo>
                    <a:pt x="761185" y="908483"/>
                  </a:lnTo>
                  <a:lnTo>
                    <a:pt x="766032" y="957889"/>
                  </a:lnTo>
                  <a:lnTo>
                    <a:pt x="772787" y="1006865"/>
                  </a:lnTo>
                  <a:lnTo>
                    <a:pt x="781431" y="1055368"/>
                  </a:lnTo>
                  <a:lnTo>
                    <a:pt x="791946" y="1103353"/>
                  </a:lnTo>
                  <a:lnTo>
                    <a:pt x="804315" y="1150776"/>
                  </a:lnTo>
                  <a:lnTo>
                    <a:pt x="818519" y="1197595"/>
                  </a:lnTo>
                  <a:lnTo>
                    <a:pt x="834541" y="1243765"/>
                  </a:lnTo>
                  <a:lnTo>
                    <a:pt x="852362" y="1289243"/>
                  </a:lnTo>
                  <a:lnTo>
                    <a:pt x="871964" y="1333984"/>
                  </a:lnTo>
                  <a:lnTo>
                    <a:pt x="893329" y="1377945"/>
                  </a:lnTo>
                  <a:lnTo>
                    <a:pt x="916439" y="1421083"/>
                  </a:lnTo>
                  <a:lnTo>
                    <a:pt x="941277" y="1463353"/>
                  </a:lnTo>
                  <a:lnTo>
                    <a:pt x="967823" y="1504712"/>
                  </a:lnTo>
                  <a:lnTo>
                    <a:pt x="996060" y="1545116"/>
                  </a:lnTo>
                  <a:lnTo>
                    <a:pt x="1025971" y="1584521"/>
                  </a:lnTo>
                  <a:lnTo>
                    <a:pt x="1057536" y="1622883"/>
                  </a:lnTo>
                  <a:lnTo>
                    <a:pt x="1090737" y="1660160"/>
                  </a:lnTo>
                  <a:lnTo>
                    <a:pt x="1125558" y="1696306"/>
                  </a:lnTo>
                  <a:lnTo>
                    <a:pt x="2072522" y="2641755"/>
                  </a:lnTo>
                  <a:lnTo>
                    <a:pt x="2148999" y="2641755"/>
                  </a:lnTo>
                  <a:lnTo>
                    <a:pt x="2106404" y="2675583"/>
                  </a:lnTo>
                  <a:lnTo>
                    <a:pt x="2136170" y="2705302"/>
                  </a:lnTo>
                  <a:lnTo>
                    <a:pt x="2069039" y="2705302"/>
                  </a:lnTo>
                  <a:lnTo>
                    <a:pt x="1735740" y="2969920"/>
                  </a:lnTo>
                  <a:close/>
                </a:path>
                <a:path w="3053080" h="3549015">
                  <a:moveTo>
                    <a:pt x="2148999" y="2641755"/>
                  </a:moveTo>
                  <a:lnTo>
                    <a:pt x="2072522" y="2641755"/>
                  </a:lnTo>
                  <a:lnTo>
                    <a:pt x="3052986" y="1863132"/>
                  </a:lnTo>
                  <a:lnTo>
                    <a:pt x="3052986" y="1923818"/>
                  </a:lnTo>
                  <a:lnTo>
                    <a:pt x="2148999" y="2641755"/>
                  </a:lnTo>
                  <a:close/>
                </a:path>
                <a:path w="3053080" h="3549015">
                  <a:moveTo>
                    <a:pt x="2586573" y="3548604"/>
                  </a:moveTo>
                  <a:lnTo>
                    <a:pt x="2538736" y="3548604"/>
                  </a:lnTo>
                  <a:lnTo>
                    <a:pt x="2532798" y="3505554"/>
                  </a:lnTo>
                  <a:lnTo>
                    <a:pt x="2524154" y="3457051"/>
                  </a:lnTo>
                  <a:lnTo>
                    <a:pt x="2513639" y="3409066"/>
                  </a:lnTo>
                  <a:lnTo>
                    <a:pt x="2501270" y="3361643"/>
                  </a:lnTo>
                  <a:lnTo>
                    <a:pt x="2487065" y="3314824"/>
                  </a:lnTo>
                  <a:lnTo>
                    <a:pt x="2471044" y="3268654"/>
                  </a:lnTo>
                  <a:lnTo>
                    <a:pt x="2453223" y="3223176"/>
                  </a:lnTo>
                  <a:lnTo>
                    <a:pt x="2433621" y="3178435"/>
                  </a:lnTo>
                  <a:lnTo>
                    <a:pt x="2412256" y="3134474"/>
                  </a:lnTo>
                  <a:lnTo>
                    <a:pt x="2389145" y="3091336"/>
                  </a:lnTo>
                  <a:lnTo>
                    <a:pt x="2364308" y="3049066"/>
                  </a:lnTo>
                  <a:lnTo>
                    <a:pt x="2337762" y="3007707"/>
                  </a:lnTo>
                  <a:lnTo>
                    <a:pt x="2309525" y="2967303"/>
                  </a:lnTo>
                  <a:lnTo>
                    <a:pt x="2279614" y="2927898"/>
                  </a:lnTo>
                  <a:lnTo>
                    <a:pt x="2248049" y="2889535"/>
                  </a:lnTo>
                  <a:lnTo>
                    <a:pt x="2214847" y="2852259"/>
                  </a:lnTo>
                  <a:lnTo>
                    <a:pt x="2180027" y="2816112"/>
                  </a:lnTo>
                  <a:lnTo>
                    <a:pt x="2069039" y="2705302"/>
                  </a:lnTo>
                  <a:lnTo>
                    <a:pt x="2136170" y="2705302"/>
                  </a:lnTo>
                  <a:lnTo>
                    <a:pt x="2213593" y="2782600"/>
                  </a:lnTo>
                  <a:lnTo>
                    <a:pt x="2248053" y="2818305"/>
                  </a:lnTo>
                  <a:lnTo>
                    <a:pt x="2280989" y="2855072"/>
                  </a:lnTo>
                  <a:lnTo>
                    <a:pt x="2312385" y="2892862"/>
                  </a:lnTo>
                  <a:lnTo>
                    <a:pt x="2342225" y="2931638"/>
                  </a:lnTo>
                  <a:lnTo>
                    <a:pt x="2370493" y="2971359"/>
                  </a:lnTo>
                  <a:lnTo>
                    <a:pt x="2397172" y="3011987"/>
                  </a:lnTo>
                  <a:lnTo>
                    <a:pt x="2422246" y="3053483"/>
                  </a:lnTo>
                  <a:lnTo>
                    <a:pt x="2445700" y="3095809"/>
                  </a:lnTo>
                  <a:lnTo>
                    <a:pt x="2467518" y="3138925"/>
                  </a:lnTo>
                  <a:lnTo>
                    <a:pt x="2487682" y="3182794"/>
                  </a:lnTo>
                  <a:lnTo>
                    <a:pt x="2506178" y="3227375"/>
                  </a:lnTo>
                  <a:lnTo>
                    <a:pt x="2522988" y="3272630"/>
                  </a:lnTo>
                  <a:lnTo>
                    <a:pt x="2538097" y="3318521"/>
                  </a:lnTo>
                  <a:lnTo>
                    <a:pt x="2551489" y="3365009"/>
                  </a:lnTo>
                  <a:lnTo>
                    <a:pt x="2563148" y="3412054"/>
                  </a:lnTo>
                  <a:lnTo>
                    <a:pt x="2573057" y="3459618"/>
                  </a:lnTo>
                  <a:lnTo>
                    <a:pt x="2581201" y="3507662"/>
                  </a:lnTo>
                  <a:lnTo>
                    <a:pt x="2586573" y="3548604"/>
                  </a:lnTo>
                  <a:close/>
                </a:path>
                <a:path w="3053080" h="3549015">
                  <a:moveTo>
                    <a:pt x="1876750" y="3548604"/>
                  </a:moveTo>
                  <a:lnTo>
                    <a:pt x="1828956" y="3548604"/>
                  </a:lnTo>
                  <a:lnTo>
                    <a:pt x="1822441" y="3502300"/>
                  </a:lnTo>
                  <a:lnTo>
                    <a:pt x="1813485" y="3453041"/>
                  </a:lnTo>
                  <a:lnTo>
                    <a:pt x="1802593" y="3404326"/>
                  </a:lnTo>
                  <a:lnTo>
                    <a:pt x="1789786" y="3356197"/>
                  </a:lnTo>
                  <a:lnTo>
                    <a:pt x="1775084" y="3308699"/>
                  </a:lnTo>
                  <a:lnTo>
                    <a:pt x="1758508" y="3261878"/>
                  </a:lnTo>
                  <a:lnTo>
                    <a:pt x="1740076" y="3215777"/>
                  </a:lnTo>
                  <a:lnTo>
                    <a:pt x="1719809" y="3170442"/>
                  </a:lnTo>
                  <a:lnTo>
                    <a:pt x="1697728" y="3125916"/>
                  </a:lnTo>
                  <a:lnTo>
                    <a:pt x="1673852" y="3082245"/>
                  </a:lnTo>
                  <a:lnTo>
                    <a:pt x="1648201" y="3039473"/>
                  </a:lnTo>
                  <a:lnTo>
                    <a:pt x="1703611" y="3039473"/>
                  </a:lnTo>
                  <a:lnTo>
                    <a:pt x="1734456" y="3093782"/>
                  </a:lnTo>
                  <a:lnTo>
                    <a:pt x="1756450" y="3137013"/>
                  </a:lnTo>
                  <a:lnTo>
                    <a:pt x="1776786" y="3181004"/>
                  </a:lnTo>
                  <a:lnTo>
                    <a:pt x="1795447" y="3225715"/>
                  </a:lnTo>
                  <a:lnTo>
                    <a:pt x="1812414" y="3271108"/>
                  </a:lnTo>
                  <a:lnTo>
                    <a:pt x="1827671" y="3317143"/>
                  </a:lnTo>
                  <a:lnTo>
                    <a:pt x="1841200" y="3363781"/>
                  </a:lnTo>
                  <a:lnTo>
                    <a:pt x="1852982" y="3410984"/>
                  </a:lnTo>
                  <a:lnTo>
                    <a:pt x="1863000" y="3458712"/>
                  </a:lnTo>
                  <a:lnTo>
                    <a:pt x="1871237" y="3506926"/>
                  </a:lnTo>
                  <a:lnTo>
                    <a:pt x="1876750" y="3548604"/>
                  </a:lnTo>
                  <a:close/>
                </a:path>
              </a:pathLst>
            </a:custGeom>
            <a:solidFill>
              <a:srgbClr val="65A6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4443527" y="6474250"/>
              <a:ext cx="3844925" cy="3813175"/>
            </a:xfrm>
            <a:custGeom>
              <a:avLst/>
              <a:gdLst/>
              <a:ahLst/>
              <a:cxnLst/>
              <a:rect l="l" t="t" r="r" b="b"/>
              <a:pathLst>
                <a:path w="3844925" h="3813175">
                  <a:moveTo>
                    <a:pt x="1338130" y="1291055"/>
                  </a:moveTo>
                  <a:lnTo>
                    <a:pt x="957001" y="1291055"/>
                  </a:lnTo>
                  <a:lnTo>
                    <a:pt x="1003803" y="1278355"/>
                  </a:lnTo>
                  <a:lnTo>
                    <a:pt x="1291328" y="1278355"/>
                  </a:lnTo>
                  <a:lnTo>
                    <a:pt x="1338130" y="1291055"/>
                  </a:lnTo>
                  <a:close/>
                </a:path>
                <a:path w="3844925" h="3813175">
                  <a:moveTo>
                    <a:pt x="1338130" y="3551655"/>
                  </a:moveTo>
                  <a:lnTo>
                    <a:pt x="957001" y="3551655"/>
                  </a:lnTo>
                  <a:lnTo>
                    <a:pt x="910826" y="3538955"/>
                  </a:lnTo>
                  <a:lnTo>
                    <a:pt x="733190" y="3488155"/>
                  </a:lnTo>
                  <a:lnTo>
                    <a:pt x="690749" y="3462755"/>
                  </a:lnTo>
                  <a:lnTo>
                    <a:pt x="649174" y="3450055"/>
                  </a:lnTo>
                  <a:lnTo>
                    <a:pt x="608507" y="3424655"/>
                  </a:lnTo>
                  <a:lnTo>
                    <a:pt x="568786" y="3411955"/>
                  </a:lnTo>
                  <a:lnTo>
                    <a:pt x="530054" y="3386555"/>
                  </a:lnTo>
                  <a:lnTo>
                    <a:pt x="492349" y="3361155"/>
                  </a:lnTo>
                  <a:lnTo>
                    <a:pt x="455711" y="3335755"/>
                  </a:lnTo>
                  <a:lnTo>
                    <a:pt x="420182" y="3297655"/>
                  </a:lnTo>
                  <a:lnTo>
                    <a:pt x="385800" y="3272255"/>
                  </a:lnTo>
                  <a:lnTo>
                    <a:pt x="352606" y="3246855"/>
                  </a:lnTo>
                  <a:lnTo>
                    <a:pt x="320641" y="3208755"/>
                  </a:lnTo>
                  <a:lnTo>
                    <a:pt x="289944" y="3183355"/>
                  </a:lnTo>
                  <a:lnTo>
                    <a:pt x="260555" y="3145255"/>
                  </a:lnTo>
                  <a:lnTo>
                    <a:pt x="232515" y="3107155"/>
                  </a:lnTo>
                  <a:lnTo>
                    <a:pt x="205863" y="3069055"/>
                  </a:lnTo>
                  <a:lnTo>
                    <a:pt x="180640" y="3030955"/>
                  </a:lnTo>
                  <a:lnTo>
                    <a:pt x="156886" y="2992855"/>
                  </a:lnTo>
                  <a:lnTo>
                    <a:pt x="134640" y="2954755"/>
                  </a:lnTo>
                  <a:lnTo>
                    <a:pt x="113944" y="2916655"/>
                  </a:lnTo>
                  <a:lnTo>
                    <a:pt x="94837" y="2878555"/>
                  </a:lnTo>
                  <a:lnTo>
                    <a:pt x="77360" y="2827755"/>
                  </a:lnTo>
                  <a:lnTo>
                    <a:pt x="61552" y="2789655"/>
                  </a:lnTo>
                  <a:lnTo>
                    <a:pt x="47453" y="2738855"/>
                  </a:lnTo>
                  <a:lnTo>
                    <a:pt x="35104" y="2700755"/>
                  </a:lnTo>
                  <a:lnTo>
                    <a:pt x="24545" y="2649955"/>
                  </a:lnTo>
                  <a:lnTo>
                    <a:pt x="15815" y="2611855"/>
                  </a:lnTo>
                  <a:lnTo>
                    <a:pt x="8956" y="2561055"/>
                  </a:lnTo>
                  <a:lnTo>
                    <a:pt x="4007" y="2510255"/>
                  </a:lnTo>
                  <a:lnTo>
                    <a:pt x="1008" y="2472155"/>
                  </a:lnTo>
                  <a:lnTo>
                    <a:pt x="0" y="2421355"/>
                  </a:lnTo>
                  <a:lnTo>
                    <a:pt x="1008" y="2370555"/>
                  </a:lnTo>
                  <a:lnTo>
                    <a:pt x="4007" y="2319755"/>
                  </a:lnTo>
                  <a:lnTo>
                    <a:pt x="8956" y="2268955"/>
                  </a:lnTo>
                  <a:lnTo>
                    <a:pt x="15815" y="2230855"/>
                  </a:lnTo>
                  <a:lnTo>
                    <a:pt x="24545" y="2180055"/>
                  </a:lnTo>
                  <a:lnTo>
                    <a:pt x="35104" y="2141955"/>
                  </a:lnTo>
                  <a:lnTo>
                    <a:pt x="47453" y="2091155"/>
                  </a:lnTo>
                  <a:lnTo>
                    <a:pt x="61552" y="2053055"/>
                  </a:lnTo>
                  <a:lnTo>
                    <a:pt x="77360" y="2002255"/>
                  </a:lnTo>
                  <a:lnTo>
                    <a:pt x="94837" y="1964155"/>
                  </a:lnTo>
                  <a:lnTo>
                    <a:pt x="113944" y="1926055"/>
                  </a:lnTo>
                  <a:lnTo>
                    <a:pt x="134640" y="1875255"/>
                  </a:lnTo>
                  <a:lnTo>
                    <a:pt x="156886" y="1837155"/>
                  </a:lnTo>
                  <a:lnTo>
                    <a:pt x="180640" y="1799055"/>
                  </a:lnTo>
                  <a:lnTo>
                    <a:pt x="205863" y="1760955"/>
                  </a:lnTo>
                  <a:lnTo>
                    <a:pt x="232515" y="1722855"/>
                  </a:lnTo>
                  <a:lnTo>
                    <a:pt x="260555" y="1697455"/>
                  </a:lnTo>
                  <a:lnTo>
                    <a:pt x="289944" y="1659355"/>
                  </a:lnTo>
                  <a:lnTo>
                    <a:pt x="320641" y="1621255"/>
                  </a:lnTo>
                  <a:lnTo>
                    <a:pt x="352606" y="1595855"/>
                  </a:lnTo>
                  <a:lnTo>
                    <a:pt x="385800" y="1557755"/>
                  </a:lnTo>
                  <a:lnTo>
                    <a:pt x="420182" y="1532355"/>
                  </a:lnTo>
                  <a:lnTo>
                    <a:pt x="455711" y="1506955"/>
                  </a:lnTo>
                  <a:lnTo>
                    <a:pt x="492349" y="1481555"/>
                  </a:lnTo>
                  <a:lnTo>
                    <a:pt x="530054" y="1456155"/>
                  </a:lnTo>
                  <a:lnTo>
                    <a:pt x="568786" y="1430755"/>
                  </a:lnTo>
                  <a:lnTo>
                    <a:pt x="608507" y="1405355"/>
                  </a:lnTo>
                  <a:lnTo>
                    <a:pt x="649174" y="1379955"/>
                  </a:lnTo>
                  <a:lnTo>
                    <a:pt x="733190" y="1354555"/>
                  </a:lnTo>
                  <a:lnTo>
                    <a:pt x="776459" y="1329155"/>
                  </a:lnTo>
                  <a:lnTo>
                    <a:pt x="910826" y="1291055"/>
                  </a:lnTo>
                  <a:lnTo>
                    <a:pt x="1384306" y="1291055"/>
                  </a:lnTo>
                  <a:lnTo>
                    <a:pt x="1474617" y="1316455"/>
                  </a:lnTo>
                  <a:lnTo>
                    <a:pt x="1099921" y="1316455"/>
                  </a:lnTo>
                  <a:lnTo>
                    <a:pt x="1052788" y="1329155"/>
                  </a:lnTo>
                  <a:lnTo>
                    <a:pt x="960223" y="1329155"/>
                  </a:lnTo>
                  <a:lnTo>
                    <a:pt x="783058" y="1379955"/>
                  </a:lnTo>
                  <a:lnTo>
                    <a:pt x="740669" y="1392655"/>
                  </a:lnTo>
                  <a:lnTo>
                    <a:pt x="699125" y="1418055"/>
                  </a:lnTo>
                  <a:lnTo>
                    <a:pt x="658466" y="1430755"/>
                  </a:lnTo>
                  <a:lnTo>
                    <a:pt x="618734" y="1456155"/>
                  </a:lnTo>
                  <a:lnTo>
                    <a:pt x="579971" y="1481555"/>
                  </a:lnTo>
                  <a:lnTo>
                    <a:pt x="542219" y="1506955"/>
                  </a:lnTo>
                  <a:lnTo>
                    <a:pt x="505519" y="1532355"/>
                  </a:lnTo>
                  <a:lnTo>
                    <a:pt x="469913" y="1557755"/>
                  </a:lnTo>
                  <a:lnTo>
                    <a:pt x="435442" y="1583155"/>
                  </a:lnTo>
                  <a:lnTo>
                    <a:pt x="402148" y="1608555"/>
                  </a:lnTo>
                  <a:lnTo>
                    <a:pt x="370073" y="1646655"/>
                  </a:lnTo>
                  <a:lnTo>
                    <a:pt x="339258" y="1672055"/>
                  </a:lnTo>
                  <a:lnTo>
                    <a:pt x="309744" y="1710155"/>
                  </a:lnTo>
                  <a:lnTo>
                    <a:pt x="281574" y="1735555"/>
                  </a:lnTo>
                  <a:lnTo>
                    <a:pt x="254789" y="1773655"/>
                  </a:lnTo>
                  <a:lnTo>
                    <a:pt x="229431" y="1811755"/>
                  </a:lnTo>
                  <a:lnTo>
                    <a:pt x="205540" y="1849855"/>
                  </a:lnTo>
                  <a:lnTo>
                    <a:pt x="183160" y="1887955"/>
                  </a:lnTo>
                  <a:lnTo>
                    <a:pt x="162331" y="1926055"/>
                  </a:lnTo>
                  <a:lnTo>
                    <a:pt x="143094" y="1964155"/>
                  </a:lnTo>
                  <a:lnTo>
                    <a:pt x="125493" y="2014955"/>
                  </a:lnTo>
                  <a:lnTo>
                    <a:pt x="109567" y="2053055"/>
                  </a:lnTo>
                  <a:lnTo>
                    <a:pt x="95359" y="2091155"/>
                  </a:lnTo>
                  <a:lnTo>
                    <a:pt x="82911" y="2141955"/>
                  </a:lnTo>
                  <a:lnTo>
                    <a:pt x="72264" y="2180055"/>
                  </a:lnTo>
                  <a:lnTo>
                    <a:pt x="63459" y="2230855"/>
                  </a:lnTo>
                  <a:lnTo>
                    <a:pt x="56539" y="2281655"/>
                  </a:lnTo>
                  <a:lnTo>
                    <a:pt x="51544" y="2319755"/>
                  </a:lnTo>
                  <a:lnTo>
                    <a:pt x="48516" y="2370555"/>
                  </a:lnTo>
                  <a:lnTo>
                    <a:pt x="47498" y="2421355"/>
                  </a:lnTo>
                  <a:lnTo>
                    <a:pt x="48516" y="2459455"/>
                  </a:lnTo>
                  <a:lnTo>
                    <a:pt x="51544" y="2510255"/>
                  </a:lnTo>
                  <a:lnTo>
                    <a:pt x="56539" y="2561055"/>
                  </a:lnTo>
                  <a:lnTo>
                    <a:pt x="63459" y="2599155"/>
                  </a:lnTo>
                  <a:lnTo>
                    <a:pt x="72264" y="2649955"/>
                  </a:lnTo>
                  <a:lnTo>
                    <a:pt x="82911" y="2700755"/>
                  </a:lnTo>
                  <a:lnTo>
                    <a:pt x="95359" y="2738855"/>
                  </a:lnTo>
                  <a:lnTo>
                    <a:pt x="109567" y="2776955"/>
                  </a:lnTo>
                  <a:lnTo>
                    <a:pt x="125493" y="2827755"/>
                  </a:lnTo>
                  <a:lnTo>
                    <a:pt x="143094" y="2865855"/>
                  </a:lnTo>
                  <a:lnTo>
                    <a:pt x="162331" y="2903955"/>
                  </a:lnTo>
                  <a:lnTo>
                    <a:pt x="183160" y="2942055"/>
                  </a:lnTo>
                  <a:lnTo>
                    <a:pt x="205540" y="2980155"/>
                  </a:lnTo>
                  <a:lnTo>
                    <a:pt x="229431" y="3018255"/>
                  </a:lnTo>
                  <a:lnTo>
                    <a:pt x="254789" y="3056355"/>
                  </a:lnTo>
                  <a:lnTo>
                    <a:pt x="281574" y="3094455"/>
                  </a:lnTo>
                  <a:lnTo>
                    <a:pt x="309744" y="3132555"/>
                  </a:lnTo>
                  <a:lnTo>
                    <a:pt x="339258" y="3157955"/>
                  </a:lnTo>
                  <a:lnTo>
                    <a:pt x="370073" y="3196055"/>
                  </a:lnTo>
                  <a:lnTo>
                    <a:pt x="402148" y="3221455"/>
                  </a:lnTo>
                  <a:lnTo>
                    <a:pt x="435442" y="3259555"/>
                  </a:lnTo>
                  <a:lnTo>
                    <a:pt x="469913" y="3284955"/>
                  </a:lnTo>
                  <a:lnTo>
                    <a:pt x="505519" y="3310355"/>
                  </a:lnTo>
                  <a:lnTo>
                    <a:pt x="542219" y="3335755"/>
                  </a:lnTo>
                  <a:lnTo>
                    <a:pt x="579971" y="3361155"/>
                  </a:lnTo>
                  <a:lnTo>
                    <a:pt x="618734" y="3386555"/>
                  </a:lnTo>
                  <a:lnTo>
                    <a:pt x="658466" y="3399255"/>
                  </a:lnTo>
                  <a:lnTo>
                    <a:pt x="699125" y="3424655"/>
                  </a:lnTo>
                  <a:lnTo>
                    <a:pt x="826250" y="3462755"/>
                  </a:lnTo>
                  <a:lnTo>
                    <a:pt x="960223" y="3500855"/>
                  </a:lnTo>
                  <a:lnTo>
                    <a:pt x="1006208" y="3500855"/>
                  </a:lnTo>
                  <a:lnTo>
                    <a:pt x="1052788" y="3513555"/>
                  </a:lnTo>
                  <a:lnTo>
                    <a:pt x="1474617" y="3513555"/>
                  </a:lnTo>
                  <a:lnTo>
                    <a:pt x="1338130" y="3551655"/>
                  </a:lnTo>
                  <a:close/>
                </a:path>
                <a:path w="3844925" h="3813175">
                  <a:moveTo>
                    <a:pt x="1474617" y="3513555"/>
                  </a:moveTo>
                  <a:lnTo>
                    <a:pt x="1242343" y="3513555"/>
                  </a:lnTo>
                  <a:lnTo>
                    <a:pt x="1288923" y="3500855"/>
                  </a:lnTo>
                  <a:lnTo>
                    <a:pt x="1334908" y="3500855"/>
                  </a:lnTo>
                  <a:lnTo>
                    <a:pt x="1468882" y="3462755"/>
                  </a:lnTo>
                  <a:lnTo>
                    <a:pt x="1596007" y="3424655"/>
                  </a:lnTo>
                  <a:lnTo>
                    <a:pt x="1636666" y="3399255"/>
                  </a:lnTo>
                  <a:lnTo>
                    <a:pt x="1676397" y="3386555"/>
                  </a:lnTo>
                  <a:lnTo>
                    <a:pt x="1715160" y="3361155"/>
                  </a:lnTo>
                  <a:lnTo>
                    <a:pt x="1752912" y="3335755"/>
                  </a:lnTo>
                  <a:lnTo>
                    <a:pt x="1789612" y="3310355"/>
                  </a:lnTo>
                  <a:lnTo>
                    <a:pt x="1825218" y="3284955"/>
                  </a:lnTo>
                  <a:lnTo>
                    <a:pt x="1859689" y="3259555"/>
                  </a:lnTo>
                  <a:lnTo>
                    <a:pt x="1892983" y="3221455"/>
                  </a:lnTo>
                  <a:lnTo>
                    <a:pt x="1925058" y="3196055"/>
                  </a:lnTo>
                  <a:lnTo>
                    <a:pt x="1955874" y="3157955"/>
                  </a:lnTo>
                  <a:lnTo>
                    <a:pt x="1985387" y="3132555"/>
                  </a:lnTo>
                  <a:lnTo>
                    <a:pt x="2013557" y="3094455"/>
                  </a:lnTo>
                  <a:lnTo>
                    <a:pt x="2040342" y="3056355"/>
                  </a:lnTo>
                  <a:lnTo>
                    <a:pt x="2065701" y="3018255"/>
                  </a:lnTo>
                  <a:lnTo>
                    <a:pt x="2089591" y="2980155"/>
                  </a:lnTo>
                  <a:lnTo>
                    <a:pt x="2111972" y="2942055"/>
                  </a:lnTo>
                  <a:lnTo>
                    <a:pt x="2132801" y="2903955"/>
                  </a:lnTo>
                  <a:lnTo>
                    <a:pt x="2152037" y="2865855"/>
                  </a:lnTo>
                  <a:lnTo>
                    <a:pt x="2169639" y="2827755"/>
                  </a:lnTo>
                  <a:lnTo>
                    <a:pt x="2185564" y="2776955"/>
                  </a:lnTo>
                  <a:lnTo>
                    <a:pt x="2199772" y="2738855"/>
                  </a:lnTo>
                  <a:lnTo>
                    <a:pt x="2212220" y="2700755"/>
                  </a:lnTo>
                  <a:lnTo>
                    <a:pt x="2222867" y="2649955"/>
                  </a:lnTo>
                  <a:lnTo>
                    <a:pt x="2231672" y="2599155"/>
                  </a:lnTo>
                  <a:lnTo>
                    <a:pt x="2238593" y="2561055"/>
                  </a:lnTo>
                  <a:lnTo>
                    <a:pt x="2243588" y="2510255"/>
                  </a:lnTo>
                  <a:lnTo>
                    <a:pt x="2246615" y="2459455"/>
                  </a:lnTo>
                  <a:lnTo>
                    <a:pt x="2247633" y="2421355"/>
                  </a:lnTo>
                  <a:lnTo>
                    <a:pt x="2246615" y="2370555"/>
                  </a:lnTo>
                  <a:lnTo>
                    <a:pt x="2243588" y="2319755"/>
                  </a:lnTo>
                  <a:lnTo>
                    <a:pt x="2238593" y="2281655"/>
                  </a:lnTo>
                  <a:lnTo>
                    <a:pt x="2231672" y="2230855"/>
                  </a:lnTo>
                  <a:lnTo>
                    <a:pt x="2222867" y="2180055"/>
                  </a:lnTo>
                  <a:lnTo>
                    <a:pt x="2212220" y="2141955"/>
                  </a:lnTo>
                  <a:lnTo>
                    <a:pt x="2199772" y="2091155"/>
                  </a:lnTo>
                  <a:lnTo>
                    <a:pt x="2185564" y="2053055"/>
                  </a:lnTo>
                  <a:lnTo>
                    <a:pt x="2169639" y="2014955"/>
                  </a:lnTo>
                  <a:lnTo>
                    <a:pt x="2152037" y="1964155"/>
                  </a:lnTo>
                  <a:lnTo>
                    <a:pt x="2132801" y="1926055"/>
                  </a:lnTo>
                  <a:lnTo>
                    <a:pt x="2111972" y="1887955"/>
                  </a:lnTo>
                  <a:lnTo>
                    <a:pt x="2089591" y="1849855"/>
                  </a:lnTo>
                  <a:lnTo>
                    <a:pt x="2065701" y="1811755"/>
                  </a:lnTo>
                  <a:lnTo>
                    <a:pt x="2040342" y="1773655"/>
                  </a:lnTo>
                  <a:lnTo>
                    <a:pt x="2013557" y="1735555"/>
                  </a:lnTo>
                  <a:lnTo>
                    <a:pt x="1985387" y="1710155"/>
                  </a:lnTo>
                  <a:lnTo>
                    <a:pt x="1955874" y="1672055"/>
                  </a:lnTo>
                  <a:lnTo>
                    <a:pt x="1925058" y="1646655"/>
                  </a:lnTo>
                  <a:lnTo>
                    <a:pt x="1892983" y="1608555"/>
                  </a:lnTo>
                  <a:lnTo>
                    <a:pt x="1859689" y="1583155"/>
                  </a:lnTo>
                  <a:lnTo>
                    <a:pt x="1825218" y="1557755"/>
                  </a:lnTo>
                  <a:lnTo>
                    <a:pt x="1789612" y="1532355"/>
                  </a:lnTo>
                  <a:lnTo>
                    <a:pt x="1752912" y="1506955"/>
                  </a:lnTo>
                  <a:lnTo>
                    <a:pt x="1715160" y="1481555"/>
                  </a:lnTo>
                  <a:lnTo>
                    <a:pt x="1676397" y="1456155"/>
                  </a:lnTo>
                  <a:lnTo>
                    <a:pt x="1636666" y="1430755"/>
                  </a:lnTo>
                  <a:lnTo>
                    <a:pt x="1596007" y="1418055"/>
                  </a:lnTo>
                  <a:lnTo>
                    <a:pt x="1554462" y="1392655"/>
                  </a:lnTo>
                  <a:lnTo>
                    <a:pt x="1512073" y="1379955"/>
                  </a:lnTo>
                  <a:lnTo>
                    <a:pt x="1334908" y="1329155"/>
                  </a:lnTo>
                  <a:lnTo>
                    <a:pt x="1242343" y="1329155"/>
                  </a:lnTo>
                  <a:lnTo>
                    <a:pt x="1195210" y="1316455"/>
                  </a:lnTo>
                  <a:lnTo>
                    <a:pt x="1474617" y="1316455"/>
                  </a:lnTo>
                  <a:lnTo>
                    <a:pt x="1518672" y="1329155"/>
                  </a:lnTo>
                  <a:lnTo>
                    <a:pt x="1561941" y="1354555"/>
                  </a:lnTo>
                  <a:lnTo>
                    <a:pt x="1645957" y="1379955"/>
                  </a:lnTo>
                  <a:lnTo>
                    <a:pt x="1686625" y="1405355"/>
                  </a:lnTo>
                  <a:lnTo>
                    <a:pt x="1726345" y="1430755"/>
                  </a:lnTo>
                  <a:lnTo>
                    <a:pt x="1765078" y="1456155"/>
                  </a:lnTo>
                  <a:lnTo>
                    <a:pt x="1802783" y="1481555"/>
                  </a:lnTo>
                  <a:lnTo>
                    <a:pt x="1839420" y="1506955"/>
                  </a:lnTo>
                  <a:lnTo>
                    <a:pt x="1874950" y="1532355"/>
                  </a:lnTo>
                  <a:lnTo>
                    <a:pt x="1909331" y="1557755"/>
                  </a:lnTo>
                  <a:lnTo>
                    <a:pt x="1942525" y="1595855"/>
                  </a:lnTo>
                  <a:lnTo>
                    <a:pt x="1974490" y="1621255"/>
                  </a:lnTo>
                  <a:lnTo>
                    <a:pt x="2005188" y="1659355"/>
                  </a:lnTo>
                  <a:lnTo>
                    <a:pt x="2034576" y="1697455"/>
                  </a:lnTo>
                  <a:lnTo>
                    <a:pt x="2062617" y="1722855"/>
                  </a:lnTo>
                  <a:lnTo>
                    <a:pt x="2089269" y="1760955"/>
                  </a:lnTo>
                  <a:lnTo>
                    <a:pt x="2114492" y="1799055"/>
                  </a:lnTo>
                  <a:lnTo>
                    <a:pt x="2138246" y="1837155"/>
                  </a:lnTo>
                  <a:lnTo>
                    <a:pt x="2160491" y="1875255"/>
                  </a:lnTo>
                  <a:lnTo>
                    <a:pt x="2181187" y="1926055"/>
                  </a:lnTo>
                  <a:lnTo>
                    <a:pt x="2200294" y="1964155"/>
                  </a:lnTo>
                  <a:lnTo>
                    <a:pt x="2217772" y="2002255"/>
                  </a:lnTo>
                  <a:lnTo>
                    <a:pt x="2233580" y="2053055"/>
                  </a:lnTo>
                  <a:lnTo>
                    <a:pt x="2247678" y="2091155"/>
                  </a:lnTo>
                  <a:lnTo>
                    <a:pt x="2260027" y="2141955"/>
                  </a:lnTo>
                  <a:lnTo>
                    <a:pt x="2270587" y="2180055"/>
                  </a:lnTo>
                  <a:lnTo>
                    <a:pt x="2279316" y="2230855"/>
                  </a:lnTo>
                  <a:lnTo>
                    <a:pt x="2286175" y="2268955"/>
                  </a:lnTo>
                  <a:lnTo>
                    <a:pt x="2291124" y="2319755"/>
                  </a:lnTo>
                  <a:lnTo>
                    <a:pt x="2294123" y="2370555"/>
                  </a:lnTo>
                  <a:lnTo>
                    <a:pt x="2295132" y="2421355"/>
                  </a:lnTo>
                  <a:lnTo>
                    <a:pt x="2294123" y="2472155"/>
                  </a:lnTo>
                  <a:lnTo>
                    <a:pt x="2291124" y="2510255"/>
                  </a:lnTo>
                  <a:lnTo>
                    <a:pt x="2286175" y="2561055"/>
                  </a:lnTo>
                  <a:lnTo>
                    <a:pt x="2279316" y="2611855"/>
                  </a:lnTo>
                  <a:lnTo>
                    <a:pt x="2270587" y="2649955"/>
                  </a:lnTo>
                  <a:lnTo>
                    <a:pt x="2260027" y="2700755"/>
                  </a:lnTo>
                  <a:lnTo>
                    <a:pt x="2247678" y="2738855"/>
                  </a:lnTo>
                  <a:lnTo>
                    <a:pt x="2233580" y="2789655"/>
                  </a:lnTo>
                  <a:lnTo>
                    <a:pt x="2217772" y="2827755"/>
                  </a:lnTo>
                  <a:lnTo>
                    <a:pt x="2200294" y="2878555"/>
                  </a:lnTo>
                  <a:lnTo>
                    <a:pt x="2181187" y="2916655"/>
                  </a:lnTo>
                  <a:lnTo>
                    <a:pt x="2160491" y="2954755"/>
                  </a:lnTo>
                  <a:lnTo>
                    <a:pt x="2138246" y="2992855"/>
                  </a:lnTo>
                  <a:lnTo>
                    <a:pt x="2114492" y="3030955"/>
                  </a:lnTo>
                  <a:lnTo>
                    <a:pt x="2089269" y="3069055"/>
                  </a:lnTo>
                  <a:lnTo>
                    <a:pt x="2062617" y="3107155"/>
                  </a:lnTo>
                  <a:lnTo>
                    <a:pt x="2034576" y="3145255"/>
                  </a:lnTo>
                  <a:lnTo>
                    <a:pt x="2005188" y="3183355"/>
                  </a:lnTo>
                  <a:lnTo>
                    <a:pt x="1974490" y="3208755"/>
                  </a:lnTo>
                  <a:lnTo>
                    <a:pt x="1942525" y="3246855"/>
                  </a:lnTo>
                  <a:lnTo>
                    <a:pt x="1909331" y="3272255"/>
                  </a:lnTo>
                  <a:lnTo>
                    <a:pt x="1874950" y="3297655"/>
                  </a:lnTo>
                  <a:lnTo>
                    <a:pt x="1839420" y="3335755"/>
                  </a:lnTo>
                  <a:lnTo>
                    <a:pt x="1802783" y="3361155"/>
                  </a:lnTo>
                  <a:lnTo>
                    <a:pt x="1765078" y="3386555"/>
                  </a:lnTo>
                  <a:lnTo>
                    <a:pt x="1726345" y="3411955"/>
                  </a:lnTo>
                  <a:lnTo>
                    <a:pt x="1686625" y="3424655"/>
                  </a:lnTo>
                  <a:lnTo>
                    <a:pt x="1645957" y="3450055"/>
                  </a:lnTo>
                  <a:lnTo>
                    <a:pt x="1604383" y="3462755"/>
                  </a:lnTo>
                  <a:lnTo>
                    <a:pt x="1561941" y="3488155"/>
                  </a:lnTo>
                  <a:lnTo>
                    <a:pt x="1474617" y="3513555"/>
                  </a:lnTo>
                  <a:close/>
                </a:path>
                <a:path w="3844925" h="3813175">
                  <a:moveTo>
                    <a:pt x="1243940" y="3564355"/>
                  </a:moveTo>
                  <a:lnTo>
                    <a:pt x="1051191" y="3564355"/>
                  </a:lnTo>
                  <a:lnTo>
                    <a:pt x="1003803" y="3551655"/>
                  </a:lnTo>
                  <a:lnTo>
                    <a:pt x="1291328" y="3551655"/>
                  </a:lnTo>
                  <a:lnTo>
                    <a:pt x="1243940" y="3564355"/>
                  </a:lnTo>
                  <a:close/>
                </a:path>
                <a:path w="3844925" h="3813175">
                  <a:moveTo>
                    <a:pt x="3844471" y="2183021"/>
                  </a:moveTo>
                  <a:lnTo>
                    <a:pt x="3444440" y="2183021"/>
                  </a:lnTo>
                  <a:lnTo>
                    <a:pt x="3444440" y="998720"/>
                  </a:lnTo>
                  <a:lnTo>
                    <a:pt x="3468189" y="998720"/>
                  </a:lnTo>
                  <a:lnTo>
                    <a:pt x="3516039" y="999690"/>
                  </a:lnTo>
                  <a:lnTo>
                    <a:pt x="3563403" y="1002575"/>
                  </a:lnTo>
                  <a:lnTo>
                    <a:pt x="3610243" y="1007337"/>
                  </a:lnTo>
                  <a:lnTo>
                    <a:pt x="3656522" y="1013939"/>
                  </a:lnTo>
                  <a:lnTo>
                    <a:pt x="3702202" y="1022343"/>
                  </a:lnTo>
                  <a:lnTo>
                    <a:pt x="3747246" y="1032512"/>
                  </a:lnTo>
                  <a:lnTo>
                    <a:pt x="3791614" y="1044407"/>
                  </a:lnTo>
                  <a:lnTo>
                    <a:pt x="3491938" y="1046459"/>
                  </a:lnTo>
                  <a:lnTo>
                    <a:pt x="3491938" y="2135756"/>
                  </a:lnTo>
                  <a:lnTo>
                    <a:pt x="3844471" y="2135756"/>
                  </a:lnTo>
                  <a:lnTo>
                    <a:pt x="3844471" y="2183021"/>
                  </a:lnTo>
                  <a:close/>
                </a:path>
                <a:path w="3844925" h="3813175">
                  <a:moveTo>
                    <a:pt x="3844471" y="1111640"/>
                  </a:moveTo>
                  <a:lnTo>
                    <a:pt x="3771449" y="1088030"/>
                  </a:lnTo>
                  <a:lnTo>
                    <a:pt x="3726496" y="1076347"/>
                  </a:lnTo>
                  <a:lnTo>
                    <a:pt x="3680834" y="1066509"/>
                  </a:lnTo>
                  <a:lnTo>
                    <a:pt x="3634505" y="1058560"/>
                  </a:lnTo>
                  <a:lnTo>
                    <a:pt x="3587552" y="1052540"/>
                  </a:lnTo>
                  <a:lnTo>
                    <a:pt x="3540015" y="1048492"/>
                  </a:lnTo>
                  <a:lnTo>
                    <a:pt x="3491938" y="1046459"/>
                  </a:lnTo>
                  <a:lnTo>
                    <a:pt x="3798206" y="1046459"/>
                  </a:lnTo>
                  <a:lnTo>
                    <a:pt x="3835271" y="1057992"/>
                  </a:lnTo>
                  <a:lnTo>
                    <a:pt x="3844471" y="1061259"/>
                  </a:lnTo>
                  <a:lnTo>
                    <a:pt x="3844471" y="1111640"/>
                  </a:lnTo>
                  <a:close/>
                </a:path>
                <a:path w="3844925" h="3813175">
                  <a:moveTo>
                    <a:pt x="815234" y="295284"/>
                  </a:moveTo>
                  <a:lnTo>
                    <a:pt x="768619" y="287745"/>
                  </a:lnTo>
                  <a:lnTo>
                    <a:pt x="728069" y="266760"/>
                  </a:lnTo>
                  <a:lnTo>
                    <a:pt x="696039" y="234781"/>
                  </a:lnTo>
                  <a:lnTo>
                    <a:pt x="674982" y="194258"/>
                  </a:lnTo>
                  <a:lnTo>
                    <a:pt x="667355" y="147642"/>
                  </a:lnTo>
                  <a:lnTo>
                    <a:pt x="674906" y="101026"/>
                  </a:lnTo>
                  <a:lnTo>
                    <a:pt x="695925" y="60503"/>
                  </a:lnTo>
                  <a:lnTo>
                    <a:pt x="727955" y="28524"/>
                  </a:lnTo>
                  <a:lnTo>
                    <a:pt x="768543" y="7539"/>
                  </a:lnTo>
                  <a:lnTo>
                    <a:pt x="815234" y="0"/>
                  </a:lnTo>
                  <a:lnTo>
                    <a:pt x="861924" y="7539"/>
                  </a:lnTo>
                  <a:lnTo>
                    <a:pt x="902512" y="28524"/>
                  </a:lnTo>
                  <a:lnTo>
                    <a:pt x="921599" y="47580"/>
                  </a:lnTo>
                  <a:lnTo>
                    <a:pt x="815234" y="47580"/>
                  </a:lnTo>
                  <a:lnTo>
                    <a:pt x="776238" y="55459"/>
                  </a:lnTo>
                  <a:lnTo>
                    <a:pt x="744322" y="76943"/>
                  </a:lnTo>
                  <a:lnTo>
                    <a:pt x="722767" y="108800"/>
                  </a:lnTo>
                  <a:lnTo>
                    <a:pt x="714853" y="147800"/>
                  </a:lnTo>
                  <a:lnTo>
                    <a:pt x="722745" y="186800"/>
                  </a:lnTo>
                  <a:lnTo>
                    <a:pt x="744263" y="218657"/>
                  </a:lnTo>
                  <a:lnTo>
                    <a:pt x="776171" y="240141"/>
                  </a:lnTo>
                  <a:lnTo>
                    <a:pt x="815234" y="248020"/>
                  </a:lnTo>
                  <a:lnTo>
                    <a:pt x="921282" y="248020"/>
                  </a:lnTo>
                  <a:lnTo>
                    <a:pt x="902512" y="266760"/>
                  </a:lnTo>
                  <a:lnTo>
                    <a:pt x="861924" y="287745"/>
                  </a:lnTo>
                  <a:lnTo>
                    <a:pt x="815234" y="295284"/>
                  </a:lnTo>
                  <a:close/>
                </a:path>
                <a:path w="3844925" h="3813175">
                  <a:moveTo>
                    <a:pt x="921282" y="248020"/>
                  </a:moveTo>
                  <a:lnTo>
                    <a:pt x="815234" y="248020"/>
                  </a:lnTo>
                  <a:lnTo>
                    <a:pt x="854296" y="240141"/>
                  </a:lnTo>
                  <a:lnTo>
                    <a:pt x="886205" y="218657"/>
                  </a:lnTo>
                  <a:lnTo>
                    <a:pt x="907722" y="186800"/>
                  </a:lnTo>
                  <a:lnTo>
                    <a:pt x="915614" y="147800"/>
                  </a:lnTo>
                  <a:lnTo>
                    <a:pt x="907700" y="108800"/>
                  </a:lnTo>
                  <a:lnTo>
                    <a:pt x="886145" y="76943"/>
                  </a:lnTo>
                  <a:lnTo>
                    <a:pt x="854230" y="55459"/>
                  </a:lnTo>
                  <a:lnTo>
                    <a:pt x="815234" y="47580"/>
                  </a:lnTo>
                  <a:lnTo>
                    <a:pt x="921599" y="47580"/>
                  </a:lnTo>
                  <a:lnTo>
                    <a:pt x="934543" y="60503"/>
                  </a:lnTo>
                  <a:lnTo>
                    <a:pt x="955561" y="101026"/>
                  </a:lnTo>
                  <a:lnTo>
                    <a:pt x="963113" y="147642"/>
                  </a:lnTo>
                  <a:lnTo>
                    <a:pt x="955561" y="194258"/>
                  </a:lnTo>
                  <a:lnTo>
                    <a:pt x="934543" y="234781"/>
                  </a:lnTo>
                  <a:lnTo>
                    <a:pt x="921282" y="248020"/>
                  </a:lnTo>
                  <a:close/>
                </a:path>
                <a:path w="3844925" h="3813175">
                  <a:moveTo>
                    <a:pt x="1525021" y="775675"/>
                  </a:moveTo>
                  <a:lnTo>
                    <a:pt x="1478407" y="768136"/>
                  </a:lnTo>
                  <a:lnTo>
                    <a:pt x="1437857" y="747151"/>
                  </a:lnTo>
                  <a:lnTo>
                    <a:pt x="1405826" y="715172"/>
                  </a:lnTo>
                  <a:lnTo>
                    <a:pt x="1384770" y="674649"/>
                  </a:lnTo>
                  <a:lnTo>
                    <a:pt x="1377142" y="628033"/>
                  </a:lnTo>
                  <a:lnTo>
                    <a:pt x="1384694" y="581417"/>
                  </a:lnTo>
                  <a:lnTo>
                    <a:pt x="1405712" y="540894"/>
                  </a:lnTo>
                  <a:lnTo>
                    <a:pt x="1437743" y="508915"/>
                  </a:lnTo>
                  <a:lnTo>
                    <a:pt x="1478331" y="487930"/>
                  </a:lnTo>
                  <a:lnTo>
                    <a:pt x="1525021" y="480391"/>
                  </a:lnTo>
                  <a:lnTo>
                    <a:pt x="1571712" y="487930"/>
                  </a:lnTo>
                  <a:lnTo>
                    <a:pt x="1612300" y="508915"/>
                  </a:lnTo>
                  <a:lnTo>
                    <a:pt x="1631386" y="527971"/>
                  </a:lnTo>
                  <a:lnTo>
                    <a:pt x="1525021" y="527971"/>
                  </a:lnTo>
                  <a:lnTo>
                    <a:pt x="1486025" y="535850"/>
                  </a:lnTo>
                  <a:lnTo>
                    <a:pt x="1454110" y="557334"/>
                  </a:lnTo>
                  <a:lnTo>
                    <a:pt x="1432555" y="589191"/>
                  </a:lnTo>
                  <a:lnTo>
                    <a:pt x="1424641" y="628191"/>
                  </a:lnTo>
                  <a:lnTo>
                    <a:pt x="1432533" y="667191"/>
                  </a:lnTo>
                  <a:lnTo>
                    <a:pt x="1454050" y="699048"/>
                  </a:lnTo>
                  <a:lnTo>
                    <a:pt x="1485959" y="720532"/>
                  </a:lnTo>
                  <a:lnTo>
                    <a:pt x="1525021" y="728411"/>
                  </a:lnTo>
                  <a:lnTo>
                    <a:pt x="1631070" y="728411"/>
                  </a:lnTo>
                  <a:lnTo>
                    <a:pt x="1612300" y="747151"/>
                  </a:lnTo>
                  <a:lnTo>
                    <a:pt x="1571712" y="768136"/>
                  </a:lnTo>
                  <a:lnTo>
                    <a:pt x="1525021" y="775675"/>
                  </a:lnTo>
                  <a:close/>
                </a:path>
                <a:path w="3844925" h="3813175">
                  <a:moveTo>
                    <a:pt x="1631070" y="728411"/>
                  </a:moveTo>
                  <a:lnTo>
                    <a:pt x="1525021" y="728411"/>
                  </a:lnTo>
                  <a:lnTo>
                    <a:pt x="1564084" y="720532"/>
                  </a:lnTo>
                  <a:lnTo>
                    <a:pt x="1595992" y="699048"/>
                  </a:lnTo>
                  <a:lnTo>
                    <a:pt x="1617510" y="667191"/>
                  </a:lnTo>
                  <a:lnTo>
                    <a:pt x="1625402" y="628191"/>
                  </a:lnTo>
                  <a:lnTo>
                    <a:pt x="1617488" y="589191"/>
                  </a:lnTo>
                  <a:lnTo>
                    <a:pt x="1595933" y="557334"/>
                  </a:lnTo>
                  <a:lnTo>
                    <a:pt x="1564017" y="535850"/>
                  </a:lnTo>
                  <a:lnTo>
                    <a:pt x="1525021" y="527971"/>
                  </a:lnTo>
                  <a:lnTo>
                    <a:pt x="1631386" y="527971"/>
                  </a:lnTo>
                  <a:lnTo>
                    <a:pt x="1644330" y="540894"/>
                  </a:lnTo>
                  <a:lnTo>
                    <a:pt x="1665349" y="581417"/>
                  </a:lnTo>
                  <a:lnTo>
                    <a:pt x="1672900" y="628033"/>
                  </a:lnTo>
                  <a:lnTo>
                    <a:pt x="1665349" y="674649"/>
                  </a:lnTo>
                  <a:lnTo>
                    <a:pt x="1644330" y="715172"/>
                  </a:lnTo>
                  <a:lnTo>
                    <a:pt x="1631070" y="728411"/>
                  </a:lnTo>
                  <a:close/>
                </a:path>
                <a:path w="3844925" h="3813175">
                  <a:moveTo>
                    <a:pt x="1615017" y="3812748"/>
                  </a:moveTo>
                  <a:lnTo>
                    <a:pt x="1562642" y="3812748"/>
                  </a:lnTo>
                  <a:lnTo>
                    <a:pt x="1562814" y="3811688"/>
                  </a:lnTo>
                  <a:lnTo>
                    <a:pt x="1583832" y="3771165"/>
                  </a:lnTo>
                  <a:lnTo>
                    <a:pt x="1615863" y="3739185"/>
                  </a:lnTo>
                  <a:lnTo>
                    <a:pt x="1656450" y="3718201"/>
                  </a:lnTo>
                  <a:lnTo>
                    <a:pt x="1703141" y="3710661"/>
                  </a:lnTo>
                  <a:lnTo>
                    <a:pt x="1749831" y="3718201"/>
                  </a:lnTo>
                  <a:lnTo>
                    <a:pt x="1790419" y="3739185"/>
                  </a:lnTo>
                  <a:lnTo>
                    <a:pt x="1809189" y="3757926"/>
                  </a:lnTo>
                  <a:lnTo>
                    <a:pt x="1703141" y="3757926"/>
                  </a:lnTo>
                  <a:lnTo>
                    <a:pt x="1664078" y="3765827"/>
                  </a:lnTo>
                  <a:lnTo>
                    <a:pt x="1632170" y="3787347"/>
                  </a:lnTo>
                  <a:lnTo>
                    <a:pt x="1615017" y="3812748"/>
                  </a:lnTo>
                  <a:close/>
                </a:path>
                <a:path w="3844925" h="3813175">
                  <a:moveTo>
                    <a:pt x="1843640" y="3812748"/>
                  </a:moveTo>
                  <a:lnTo>
                    <a:pt x="1791309" y="3812748"/>
                  </a:lnTo>
                  <a:lnTo>
                    <a:pt x="1774112" y="3787288"/>
                  </a:lnTo>
                  <a:lnTo>
                    <a:pt x="1742204" y="3765805"/>
                  </a:lnTo>
                  <a:lnTo>
                    <a:pt x="1703141" y="3757926"/>
                  </a:lnTo>
                  <a:lnTo>
                    <a:pt x="1809189" y="3757926"/>
                  </a:lnTo>
                  <a:lnTo>
                    <a:pt x="1822450" y="3771165"/>
                  </a:lnTo>
                  <a:lnTo>
                    <a:pt x="1843468" y="3811688"/>
                  </a:lnTo>
                  <a:lnTo>
                    <a:pt x="1843640" y="3812748"/>
                  </a:lnTo>
                  <a:close/>
                </a:path>
              </a:pathLst>
            </a:custGeom>
            <a:solidFill>
              <a:srgbClr val="4A8B9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/>
          <p:nvPr/>
        </p:nvSpPr>
        <p:spPr>
          <a:xfrm>
            <a:off x="475265" y="1561859"/>
            <a:ext cx="5103495" cy="249554"/>
          </a:xfrm>
          <a:custGeom>
            <a:avLst/>
            <a:gdLst/>
            <a:ahLst/>
            <a:cxnLst/>
            <a:rect l="l" t="t" r="r" b="b"/>
            <a:pathLst>
              <a:path w="5103495" h="249555">
                <a:moveTo>
                  <a:pt x="5103318" y="249138"/>
                </a:moveTo>
                <a:lnTo>
                  <a:pt x="0" y="249138"/>
                </a:lnTo>
                <a:lnTo>
                  <a:pt x="0" y="0"/>
                </a:lnTo>
                <a:lnTo>
                  <a:pt x="5103318" y="0"/>
                </a:lnTo>
                <a:lnTo>
                  <a:pt x="5103318" y="249138"/>
                </a:lnTo>
                <a:close/>
              </a:path>
            </a:pathLst>
          </a:custGeom>
          <a:solidFill>
            <a:srgbClr val="4A8B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7551542" y="247187"/>
            <a:ext cx="736600" cy="1559560"/>
          </a:xfrm>
          <a:custGeom>
            <a:avLst/>
            <a:gdLst/>
            <a:ahLst/>
            <a:cxnLst/>
            <a:rect l="l" t="t" r="r" b="b"/>
            <a:pathLst>
              <a:path w="736600" h="1559560">
                <a:moveTo>
                  <a:pt x="0" y="0"/>
                </a:moveTo>
                <a:lnTo>
                  <a:pt x="736457" y="0"/>
                </a:lnTo>
                <a:lnTo>
                  <a:pt x="736457" y="1559123"/>
                </a:lnTo>
                <a:lnTo>
                  <a:pt x="0" y="1559123"/>
                </a:lnTo>
                <a:lnTo>
                  <a:pt x="0" y="0"/>
                </a:lnTo>
                <a:close/>
              </a:path>
            </a:pathLst>
          </a:custGeom>
          <a:solidFill>
            <a:srgbClr val="4A8B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438730" y="270524"/>
            <a:ext cx="1673225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5000" dirty="0">
                <a:latin typeface="Arial Black"/>
                <a:cs typeface="Arial Black"/>
              </a:rPr>
              <a:t>2.	Advanced Clock Generation Techniques:</a:t>
            </a:r>
            <a:endParaRPr sz="5000" dirty="0">
              <a:latin typeface="Arial Black"/>
              <a:cs typeface="Arial Black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146806" y="2249288"/>
            <a:ext cx="12025746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l" rtl="0">
              <a:lnSpc>
                <a:spcPct val="100000"/>
              </a:lnSpc>
              <a:spcBef>
                <a:spcPts val="100"/>
              </a:spcBef>
            </a:pPr>
            <a:r>
              <a:rPr lang="en-US" sz="3600" dirty="0" smtClean="0">
                <a:latin typeface="Arial Black"/>
                <a:cs typeface="Arial Black"/>
              </a:rPr>
              <a:t>Fractional-N PLLs:</a:t>
            </a:r>
            <a:endParaRPr sz="3600" dirty="0">
              <a:latin typeface="Arial Black"/>
              <a:cs typeface="Arial Black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659955" y="4111211"/>
            <a:ext cx="12796612" cy="33624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200" algn="l" rtl="0">
              <a:spcBef>
                <a:spcPts val="100"/>
              </a:spcBef>
              <a:buFont typeface="Wingdings" pitchFamily="2" charset="2"/>
              <a:buChar char="Ø"/>
            </a:pPr>
            <a:r>
              <a:rPr lang="en-US" sz="3600" dirty="0" smtClean="0">
                <a:latin typeface="Arial Black"/>
                <a:cs typeface="+mj-cs"/>
              </a:rPr>
              <a:t> These PLLs enables the generation of non-integer clock frequencies. </a:t>
            </a:r>
          </a:p>
          <a:p>
            <a:pPr marL="469900" indent="-457200" algn="l" rtl="0">
              <a:spcBef>
                <a:spcPts val="100"/>
              </a:spcBef>
              <a:buFont typeface="Wingdings" pitchFamily="2" charset="2"/>
              <a:buChar char="Ø"/>
            </a:pPr>
            <a:endParaRPr lang="en-US" sz="3600" dirty="0">
              <a:latin typeface="Arial Black"/>
              <a:cs typeface="+mj-cs"/>
            </a:endParaRPr>
          </a:p>
          <a:p>
            <a:pPr marL="469900" indent="-457200" algn="l" rtl="0">
              <a:spcBef>
                <a:spcPts val="100"/>
              </a:spcBef>
              <a:buFont typeface="Wingdings" pitchFamily="2" charset="2"/>
              <a:buChar char="Ø"/>
            </a:pPr>
            <a:r>
              <a:rPr lang="en-US" sz="3600" dirty="0" smtClean="0">
                <a:latin typeface="Arial Black"/>
                <a:cs typeface="+mj-cs"/>
              </a:rPr>
              <a:t>That flexibility is crucial for tailoring clock signals to particular system needs while reducing jitter.</a:t>
            </a:r>
            <a:endParaRPr sz="3600" dirty="0">
              <a:latin typeface="Arial Black"/>
              <a:cs typeface="+mj-cs"/>
            </a:endParaRPr>
          </a:p>
        </p:txBody>
      </p:sp>
      <p:sp>
        <p:nvSpPr>
          <p:cNvPr id="18" name="object 19"/>
          <p:cNvSpPr/>
          <p:nvPr/>
        </p:nvSpPr>
        <p:spPr>
          <a:xfrm>
            <a:off x="413057" y="2028710"/>
            <a:ext cx="1581150" cy="1574800"/>
          </a:xfrm>
          <a:custGeom>
            <a:avLst/>
            <a:gdLst/>
            <a:ahLst/>
            <a:cxnLst/>
            <a:rect l="l" t="t" r="r" b="b"/>
            <a:pathLst>
              <a:path w="1581150" h="1574800">
                <a:moveTo>
                  <a:pt x="932689" y="12699"/>
                </a:moveTo>
                <a:lnTo>
                  <a:pt x="648469" y="12699"/>
                </a:lnTo>
                <a:lnTo>
                  <a:pt x="695019" y="0"/>
                </a:lnTo>
                <a:lnTo>
                  <a:pt x="886136" y="0"/>
                </a:lnTo>
                <a:lnTo>
                  <a:pt x="932689" y="12699"/>
                </a:lnTo>
                <a:close/>
              </a:path>
              <a:path w="1581150" h="1574800">
                <a:moveTo>
                  <a:pt x="886136" y="1574799"/>
                </a:moveTo>
                <a:lnTo>
                  <a:pt x="695019" y="1574799"/>
                </a:lnTo>
                <a:lnTo>
                  <a:pt x="558236" y="1536699"/>
                </a:lnTo>
                <a:lnTo>
                  <a:pt x="472378" y="1511299"/>
                </a:lnTo>
                <a:lnTo>
                  <a:pt x="431297" y="1485899"/>
                </a:lnTo>
                <a:lnTo>
                  <a:pt x="391558" y="1473199"/>
                </a:lnTo>
                <a:lnTo>
                  <a:pt x="353243" y="1447799"/>
                </a:lnTo>
                <a:lnTo>
                  <a:pt x="316436" y="1422399"/>
                </a:lnTo>
                <a:lnTo>
                  <a:pt x="281219" y="1384299"/>
                </a:lnTo>
                <a:lnTo>
                  <a:pt x="247674" y="1358899"/>
                </a:lnTo>
                <a:lnTo>
                  <a:pt x="215885" y="1320799"/>
                </a:lnTo>
                <a:lnTo>
                  <a:pt x="185934" y="1295399"/>
                </a:lnTo>
                <a:lnTo>
                  <a:pt x="157904" y="1257299"/>
                </a:lnTo>
                <a:lnTo>
                  <a:pt x="131877" y="1219199"/>
                </a:lnTo>
                <a:lnTo>
                  <a:pt x="107937" y="1181099"/>
                </a:lnTo>
                <a:lnTo>
                  <a:pt x="86166" y="1142999"/>
                </a:lnTo>
                <a:lnTo>
                  <a:pt x="66646" y="1104899"/>
                </a:lnTo>
                <a:lnTo>
                  <a:pt x="49460" y="1054099"/>
                </a:lnTo>
                <a:lnTo>
                  <a:pt x="34692" y="1015999"/>
                </a:lnTo>
                <a:lnTo>
                  <a:pt x="22423" y="977899"/>
                </a:lnTo>
                <a:lnTo>
                  <a:pt x="12737" y="927099"/>
                </a:lnTo>
                <a:lnTo>
                  <a:pt x="5716" y="876299"/>
                </a:lnTo>
                <a:lnTo>
                  <a:pt x="1442" y="838199"/>
                </a:lnTo>
                <a:lnTo>
                  <a:pt x="0" y="787399"/>
                </a:lnTo>
                <a:lnTo>
                  <a:pt x="1442" y="736599"/>
                </a:lnTo>
                <a:lnTo>
                  <a:pt x="5716" y="685799"/>
                </a:lnTo>
                <a:lnTo>
                  <a:pt x="12737" y="647699"/>
                </a:lnTo>
                <a:lnTo>
                  <a:pt x="22423" y="596899"/>
                </a:lnTo>
                <a:lnTo>
                  <a:pt x="34692" y="546099"/>
                </a:lnTo>
                <a:lnTo>
                  <a:pt x="49460" y="507999"/>
                </a:lnTo>
                <a:lnTo>
                  <a:pt x="66646" y="469899"/>
                </a:lnTo>
                <a:lnTo>
                  <a:pt x="86166" y="419099"/>
                </a:lnTo>
                <a:lnTo>
                  <a:pt x="107937" y="380999"/>
                </a:lnTo>
                <a:lnTo>
                  <a:pt x="131877" y="342899"/>
                </a:lnTo>
                <a:lnTo>
                  <a:pt x="157904" y="304799"/>
                </a:lnTo>
                <a:lnTo>
                  <a:pt x="185934" y="279399"/>
                </a:lnTo>
                <a:lnTo>
                  <a:pt x="215885" y="241299"/>
                </a:lnTo>
                <a:lnTo>
                  <a:pt x="247674" y="203199"/>
                </a:lnTo>
                <a:lnTo>
                  <a:pt x="281219" y="177799"/>
                </a:lnTo>
                <a:lnTo>
                  <a:pt x="316436" y="152399"/>
                </a:lnTo>
                <a:lnTo>
                  <a:pt x="353243" y="126999"/>
                </a:lnTo>
                <a:lnTo>
                  <a:pt x="391558" y="101599"/>
                </a:lnTo>
                <a:lnTo>
                  <a:pt x="431297" y="76199"/>
                </a:lnTo>
                <a:lnTo>
                  <a:pt x="472378" y="63499"/>
                </a:lnTo>
                <a:lnTo>
                  <a:pt x="514719" y="38099"/>
                </a:lnTo>
                <a:lnTo>
                  <a:pt x="602847" y="12699"/>
                </a:lnTo>
                <a:lnTo>
                  <a:pt x="978313" y="12699"/>
                </a:lnTo>
                <a:lnTo>
                  <a:pt x="1066443" y="38099"/>
                </a:lnTo>
                <a:lnTo>
                  <a:pt x="1108784" y="63499"/>
                </a:lnTo>
                <a:lnTo>
                  <a:pt x="1149866" y="76199"/>
                </a:lnTo>
                <a:lnTo>
                  <a:pt x="1189605" y="101599"/>
                </a:lnTo>
                <a:lnTo>
                  <a:pt x="1227920" y="126999"/>
                </a:lnTo>
                <a:lnTo>
                  <a:pt x="1264727" y="152399"/>
                </a:lnTo>
                <a:lnTo>
                  <a:pt x="1299943" y="177799"/>
                </a:lnTo>
                <a:lnTo>
                  <a:pt x="1333487" y="203199"/>
                </a:lnTo>
                <a:lnTo>
                  <a:pt x="1354679" y="228599"/>
                </a:lnTo>
                <a:lnTo>
                  <a:pt x="703948" y="228599"/>
                </a:lnTo>
                <a:lnTo>
                  <a:pt x="676257" y="241299"/>
                </a:lnTo>
                <a:lnTo>
                  <a:pt x="628200" y="266699"/>
                </a:lnTo>
                <a:lnTo>
                  <a:pt x="591492" y="292099"/>
                </a:lnTo>
                <a:lnTo>
                  <a:pt x="563027" y="317499"/>
                </a:lnTo>
                <a:lnTo>
                  <a:pt x="530157" y="355599"/>
                </a:lnTo>
                <a:lnTo>
                  <a:pt x="522255" y="380999"/>
                </a:lnTo>
                <a:lnTo>
                  <a:pt x="516005" y="393699"/>
                </a:lnTo>
                <a:lnTo>
                  <a:pt x="511407" y="406399"/>
                </a:lnTo>
                <a:lnTo>
                  <a:pt x="508102" y="419099"/>
                </a:lnTo>
                <a:lnTo>
                  <a:pt x="505744" y="431799"/>
                </a:lnTo>
                <a:lnTo>
                  <a:pt x="504320" y="444499"/>
                </a:lnTo>
                <a:lnTo>
                  <a:pt x="503817" y="444499"/>
                </a:lnTo>
                <a:lnTo>
                  <a:pt x="510084" y="495299"/>
                </a:lnTo>
                <a:lnTo>
                  <a:pt x="543239" y="533399"/>
                </a:lnTo>
                <a:lnTo>
                  <a:pt x="559857" y="546099"/>
                </a:lnTo>
                <a:lnTo>
                  <a:pt x="579054" y="546099"/>
                </a:lnTo>
                <a:lnTo>
                  <a:pt x="600836" y="558799"/>
                </a:lnTo>
                <a:lnTo>
                  <a:pt x="909303" y="558799"/>
                </a:lnTo>
                <a:lnTo>
                  <a:pt x="904161" y="571499"/>
                </a:lnTo>
                <a:lnTo>
                  <a:pt x="897717" y="596899"/>
                </a:lnTo>
                <a:lnTo>
                  <a:pt x="870282" y="634999"/>
                </a:lnTo>
                <a:lnTo>
                  <a:pt x="826403" y="673099"/>
                </a:lnTo>
                <a:lnTo>
                  <a:pt x="807924" y="685799"/>
                </a:lnTo>
                <a:lnTo>
                  <a:pt x="697176" y="685799"/>
                </a:lnTo>
                <a:lnTo>
                  <a:pt x="697049" y="736599"/>
                </a:lnTo>
                <a:lnTo>
                  <a:pt x="824759" y="736599"/>
                </a:lnTo>
                <a:lnTo>
                  <a:pt x="841581" y="749299"/>
                </a:lnTo>
                <a:lnTo>
                  <a:pt x="856842" y="749299"/>
                </a:lnTo>
                <a:lnTo>
                  <a:pt x="870530" y="761999"/>
                </a:lnTo>
                <a:lnTo>
                  <a:pt x="882629" y="774699"/>
                </a:lnTo>
                <a:lnTo>
                  <a:pt x="893609" y="774699"/>
                </a:lnTo>
                <a:lnTo>
                  <a:pt x="921636" y="812799"/>
                </a:lnTo>
                <a:lnTo>
                  <a:pt x="941483" y="850899"/>
                </a:lnTo>
                <a:lnTo>
                  <a:pt x="953308" y="888999"/>
                </a:lnTo>
                <a:lnTo>
                  <a:pt x="960740" y="927099"/>
                </a:lnTo>
                <a:lnTo>
                  <a:pt x="963853" y="965199"/>
                </a:lnTo>
                <a:lnTo>
                  <a:pt x="964331" y="990599"/>
                </a:lnTo>
                <a:lnTo>
                  <a:pt x="586462" y="990599"/>
                </a:lnTo>
                <a:lnTo>
                  <a:pt x="565865" y="1003299"/>
                </a:lnTo>
                <a:lnTo>
                  <a:pt x="547658" y="1003299"/>
                </a:lnTo>
                <a:lnTo>
                  <a:pt x="531835" y="1015999"/>
                </a:lnTo>
                <a:lnTo>
                  <a:pt x="519052" y="1041399"/>
                </a:lnTo>
                <a:lnTo>
                  <a:pt x="509897" y="1054099"/>
                </a:lnTo>
                <a:lnTo>
                  <a:pt x="504371" y="1079499"/>
                </a:lnTo>
                <a:lnTo>
                  <a:pt x="502473" y="1104899"/>
                </a:lnTo>
                <a:lnTo>
                  <a:pt x="506861" y="1142999"/>
                </a:lnTo>
                <a:lnTo>
                  <a:pt x="520297" y="1181099"/>
                </a:lnTo>
                <a:lnTo>
                  <a:pt x="574242" y="1231899"/>
                </a:lnTo>
                <a:lnTo>
                  <a:pt x="606181" y="1257299"/>
                </a:lnTo>
                <a:lnTo>
                  <a:pt x="644373" y="1269999"/>
                </a:lnTo>
                <a:lnTo>
                  <a:pt x="688812" y="1282699"/>
                </a:lnTo>
                <a:lnTo>
                  <a:pt x="739492" y="1282699"/>
                </a:lnTo>
                <a:lnTo>
                  <a:pt x="796409" y="1295399"/>
                </a:lnTo>
                <a:lnTo>
                  <a:pt x="1395225" y="1295399"/>
                </a:lnTo>
                <a:lnTo>
                  <a:pt x="1365275" y="1320799"/>
                </a:lnTo>
                <a:lnTo>
                  <a:pt x="1333487" y="1358899"/>
                </a:lnTo>
                <a:lnTo>
                  <a:pt x="1299943" y="1384299"/>
                </a:lnTo>
                <a:lnTo>
                  <a:pt x="1264727" y="1422399"/>
                </a:lnTo>
                <a:lnTo>
                  <a:pt x="1227920" y="1447799"/>
                </a:lnTo>
                <a:lnTo>
                  <a:pt x="1189605" y="1473199"/>
                </a:lnTo>
                <a:lnTo>
                  <a:pt x="1149866" y="1485899"/>
                </a:lnTo>
                <a:lnTo>
                  <a:pt x="1108784" y="1511299"/>
                </a:lnTo>
                <a:lnTo>
                  <a:pt x="1022925" y="1536699"/>
                </a:lnTo>
                <a:lnTo>
                  <a:pt x="886136" y="1574799"/>
                </a:lnTo>
                <a:close/>
              </a:path>
              <a:path w="1581150" h="1574800">
                <a:moveTo>
                  <a:pt x="1395225" y="1295399"/>
                </a:moveTo>
                <a:lnTo>
                  <a:pt x="796409" y="1295399"/>
                </a:lnTo>
                <a:lnTo>
                  <a:pt x="840670" y="1282699"/>
                </a:lnTo>
                <a:lnTo>
                  <a:pt x="882429" y="1282699"/>
                </a:lnTo>
                <a:lnTo>
                  <a:pt x="921660" y="1269999"/>
                </a:lnTo>
                <a:lnTo>
                  <a:pt x="958334" y="1269999"/>
                </a:lnTo>
                <a:lnTo>
                  <a:pt x="991892" y="1257299"/>
                </a:lnTo>
                <a:lnTo>
                  <a:pt x="1021853" y="1244599"/>
                </a:lnTo>
                <a:lnTo>
                  <a:pt x="1048204" y="1219199"/>
                </a:lnTo>
                <a:lnTo>
                  <a:pt x="1070928" y="1206499"/>
                </a:lnTo>
                <a:lnTo>
                  <a:pt x="1090493" y="1181099"/>
                </a:lnTo>
                <a:lnTo>
                  <a:pt x="1107557" y="1155699"/>
                </a:lnTo>
                <a:lnTo>
                  <a:pt x="1122111" y="1142999"/>
                </a:lnTo>
                <a:lnTo>
                  <a:pt x="1143573" y="1092199"/>
                </a:lnTo>
                <a:lnTo>
                  <a:pt x="1154419" y="1041399"/>
                </a:lnTo>
                <a:lnTo>
                  <a:pt x="1155836" y="1015999"/>
                </a:lnTo>
                <a:lnTo>
                  <a:pt x="1153362" y="965199"/>
                </a:lnTo>
                <a:lnTo>
                  <a:pt x="1145648" y="927099"/>
                </a:lnTo>
                <a:lnTo>
                  <a:pt x="1132691" y="876299"/>
                </a:lnTo>
                <a:lnTo>
                  <a:pt x="1114491" y="850899"/>
                </a:lnTo>
                <a:lnTo>
                  <a:pt x="1091045" y="812799"/>
                </a:lnTo>
                <a:lnTo>
                  <a:pt x="1062354" y="787399"/>
                </a:lnTo>
                <a:lnTo>
                  <a:pt x="1028415" y="761999"/>
                </a:lnTo>
                <a:lnTo>
                  <a:pt x="989227" y="736599"/>
                </a:lnTo>
                <a:lnTo>
                  <a:pt x="944790" y="723899"/>
                </a:lnTo>
                <a:lnTo>
                  <a:pt x="895101" y="711199"/>
                </a:lnTo>
                <a:lnTo>
                  <a:pt x="840159" y="698499"/>
                </a:lnTo>
                <a:lnTo>
                  <a:pt x="901196" y="698499"/>
                </a:lnTo>
                <a:lnTo>
                  <a:pt x="953943" y="673099"/>
                </a:lnTo>
                <a:lnTo>
                  <a:pt x="998419" y="660399"/>
                </a:lnTo>
                <a:lnTo>
                  <a:pt x="1034641" y="634999"/>
                </a:lnTo>
                <a:lnTo>
                  <a:pt x="1062766" y="596899"/>
                </a:lnTo>
                <a:lnTo>
                  <a:pt x="1082905" y="558799"/>
                </a:lnTo>
                <a:lnTo>
                  <a:pt x="1095040" y="520699"/>
                </a:lnTo>
                <a:lnTo>
                  <a:pt x="1099152" y="482599"/>
                </a:lnTo>
                <a:lnTo>
                  <a:pt x="1094251" y="419099"/>
                </a:lnTo>
                <a:lnTo>
                  <a:pt x="1079053" y="368299"/>
                </a:lnTo>
                <a:lnTo>
                  <a:pt x="1053595" y="330199"/>
                </a:lnTo>
                <a:lnTo>
                  <a:pt x="1017912" y="292099"/>
                </a:lnTo>
                <a:lnTo>
                  <a:pt x="983001" y="266699"/>
                </a:lnTo>
                <a:lnTo>
                  <a:pt x="943430" y="253999"/>
                </a:lnTo>
                <a:lnTo>
                  <a:pt x="899212" y="241299"/>
                </a:lnTo>
                <a:lnTo>
                  <a:pt x="850359" y="228599"/>
                </a:lnTo>
                <a:lnTo>
                  <a:pt x="1354679" y="228599"/>
                </a:lnTo>
                <a:lnTo>
                  <a:pt x="1365275" y="241299"/>
                </a:lnTo>
                <a:lnTo>
                  <a:pt x="1395225" y="279399"/>
                </a:lnTo>
                <a:lnTo>
                  <a:pt x="1423254" y="304799"/>
                </a:lnTo>
                <a:lnTo>
                  <a:pt x="1449280" y="342899"/>
                </a:lnTo>
                <a:lnTo>
                  <a:pt x="1473219" y="380999"/>
                </a:lnTo>
                <a:lnTo>
                  <a:pt x="1494989" y="419099"/>
                </a:lnTo>
                <a:lnTo>
                  <a:pt x="1514508" y="469899"/>
                </a:lnTo>
                <a:lnTo>
                  <a:pt x="1531692" y="507999"/>
                </a:lnTo>
                <a:lnTo>
                  <a:pt x="1546460" y="546099"/>
                </a:lnTo>
                <a:lnTo>
                  <a:pt x="1558728" y="596899"/>
                </a:lnTo>
                <a:lnTo>
                  <a:pt x="1568413" y="647699"/>
                </a:lnTo>
                <a:lnTo>
                  <a:pt x="1575434" y="685799"/>
                </a:lnTo>
                <a:lnTo>
                  <a:pt x="1579707" y="736599"/>
                </a:lnTo>
                <a:lnTo>
                  <a:pt x="1581149" y="787399"/>
                </a:lnTo>
                <a:lnTo>
                  <a:pt x="1579707" y="838199"/>
                </a:lnTo>
                <a:lnTo>
                  <a:pt x="1575434" y="876299"/>
                </a:lnTo>
                <a:lnTo>
                  <a:pt x="1568413" y="927099"/>
                </a:lnTo>
                <a:lnTo>
                  <a:pt x="1558728" y="977899"/>
                </a:lnTo>
                <a:lnTo>
                  <a:pt x="1546460" y="1015999"/>
                </a:lnTo>
                <a:lnTo>
                  <a:pt x="1531692" y="1054099"/>
                </a:lnTo>
                <a:lnTo>
                  <a:pt x="1514508" y="1104899"/>
                </a:lnTo>
                <a:lnTo>
                  <a:pt x="1494989" y="1142999"/>
                </a:lnTo>
                <a:lnTo>
                  <a:pt x="1473219" y="1181099"/>
                </a:lnTo>
                <a:lnTo>
                  <a:pt x="1449280" y="1219199"/>
                </a:lnTo>
                <a:lnTo>
                  <a:pt x="1423254" y="1257299"/>
                </a:lnTo>
                <a:lnTo>
                  <a:pt x="1395225" y="1295399"/>
                </a:lnTo>
                <a:close/>
              </a:path>
              <a:path w="1581150" h="1574800">
                <a:moveTo>
                  <a:pt x="909303" y="558799"/>
                </a:moveTo>
                <a:lnTo>
                  <a:pt x="600836" y="558799"/>
                </a:lnTo>
                <a:lnTo>
                  <a:pt x="621474" y="546099"/>
                </a:lnTo>
                <a:lnTo>
                  <a:pt x="639936" y="546099"/>
                </a:lnTo>
                <a:lnTo>
                  <a:pt x="656226" y="533399"/>
                </a:lnTo>
                <a:lnTo>
                  <a:pt x="670344" y="533399"/>
                </a:lnTo>
                <a:lnTo>
                  <a:pt x="681757" y="507999"/>
                </a:lnTo>
                <a:lnTo>
                  <a:pt x="689928" y="495299"/>
                </a:lnTo>
                <a:lnTo>
                  <a:pt x="694853" y="482599"/>
                </a:lnTo>
                <a:lnTo>
                  <a:pt x="696528" y="457199"/>
                </a:lnTo>
                <a:lnTo>
                  <a:pt x="694697" y="431799"/>
                </a:lnTo>
                <a:lnTo>
                  <a:pt x="689021" y="419099"/>
                </a:lnTo>
                <a:lnTo>
                  <a:pt x="679509" y="406399"/>
                </a:lnTo>
                <a:lnTo>
                  <a:pt x="666170" y="380999"/>
                </a:lnTo>
                <a:lnTo>
                  <a:pt x="649801" y="380999"/>
                </a:lnTo>
                <a:lnTo>
                  <a:pt x="631191" y="368299"/>
                </a:lnTo>
                <a:lnTo>
                  <a:pt x="587286" y="368299"/>
                </a:lnTo>
                <a:lnTo>
                  <a:pt x="595177" y="342899"/>
                </a:lnTo>
                <a:lnTo>
                  <a:pt x="607377" y="330199"/>
                </a:lnTo>
                <a:lnTo>
                  <a:pt x="623896" y="317499"/>
                </a:lnTo>
                <a:lnTo>
                  <a:pt x="644745" y="304799"/>
                </a:lnTo>
                <a:lnTo>
                  <a:pt x="668721" y="279399"/>
                </a:lnTo>
                <a:lnTo>
                  <a:pt x="694688" y="279399"/>
                </a:lnTo>
                <a:lnTo>
                  <a:pt x="722650" y="266699"/>
                </a:lnTo>
                <a:lnTo>
                  <a:pt x="791918" y="266699"/>
                </a:lnTo>
                <a:lnTo>
                  <a:pt x="854469" y="304799"/>
                </a:lnTo>
                <a:lnTo>
                  <a:pt x="895637" y="355599"/>
                </a:lnTo>
                <a:lnTo>
                  <a:pt x="908388" y="393699"/>
                </a:lnTo>
                <a:lnTo>
                  <a:pt x="915960" y="431799"/>
                </a:lnTo>
                <a:lnTo>
                  <a:pt x="918363" y="482599"/>
                </a:lnTo>
                <a:lnTo>
                  <a:pt x="917797" y="495299"/>
                </a:lnTo>
                <a:lnTo>
                  <a:pt x="916098" y="520699"/>
                </a:lnTo>
                <a:lnTo>
                  <a:pt x="913267" y="546099"/>
                </a:lnTo>
                <a:lnTo>
                  <a:pt x="909303" y="558799"/>
                </a:lnTo>
                <a:close/>
              </a:path>
              <a:path w="1581150" h="1574800">
                <a:moveTo>
                  <a:pt x="810117" y="1244599"/>
                </a:moveTo>
                <a:lnTo>
                  <a:pt x="680752" y="1244599"/>
                </a:lnTo>
                <a:lnTo>
                  <a:pt x="670774" y="1231899"/>
                </a:lnTo>
                <a:lnTo>
                  <a:pt x="647354" y="1231899"/>
                </a:lnTo>
                <a:lnTo>
                  <a:pt x="640059" y="1219199"/>
                </a:lnTo>
                <a:lnTo>
                  <a:pt x="632886" y="1219199"/>
                </a:lnTo>
                <a:lnTo>
                  <a:pt x="623431" y="1206499"/>
                </a:lnTo>
                <a:lnTo>
                  <a:pt x="615905" y="1206499"/>
                </a:lnTo>
                <a:lnTo>
                  <a:pt x="605928" y="1193799"/>
                </a:lnTo>
                <a:lnTo>
                  <a:pt x="628690" y="1181099"/>
                </a:lnTo>
                <a:lnTo>
                  <a:pt x="649073" y="1181099"/>
                </a:lnTo>
                <a:lnTo>
                  <a:pt x="667150" y="1168399"/>
                </a:lnTo>
                <a:lnTo>
                  <a:pt x="682930" y="1168399"/>
                </a:lnTo>
                <a:lnTo>
                  <a:pt x="695713" y="1155699"/>
                </a:lnTo>
                <a:lnTo>
                  <a:pt x="704868" y="1130299"/>
                </a:lnTo>
                <a:lnTo>
                  <a:pt x="710394" y="1117599"/>
                </a:lnTo>
                <a:lnTo>
                  <a:pt x="712292" y="1092199"/>
                </a:lnTo>
                <a:lnTo>
                  <a:pt x="710572" y="1066799"/>
                </a:lnTo>
                <a:lnTo>
                  <a:pt x="705307" y="1054099"/>
                </a:lnTo>
                <a:lnTo>
                  <a:pt x="696478" y="1028699"/>
                </a:lnTo>
                <a:lnTo>
                  <a:pt x="684068" y="1015999"/>
                </a:lnTo>
                <a:lnTo>
                  <a:pt x="668774" y="1003299"/>
                </a:lnTo>
                <a:lnTo>
                  <a:pt x="651238" y="990599"/>
                </a:lnTo>
                <a:lnTo>
                  <a:pt x="964331" y="990599"/>
                </a:lnTo>
                <a:lnTo>
                  <a:pt x="960956" y="1066799"/>
                </a:lnTo>
                <a:lnTo>
                  <a:pt x="950850" y="1117599"/>
                </a:lnTo>
                <a:lnTo>
                  <a:pt x="934141" y="1155699"/>
                </a:lnTo>
                <a:lnTo>
                  <a:pt x="910837" y="1193799"/>
                </a:lnTo>
                <a:lnTo>
                  <a:pt x="881916" y="1219199"/>
                </a:lnTo>
                <a:lnTo>
                  <a:pt x="848338" y="1231899"/>
                </a:lnTo>
                <a:lnTo>
                  <a:pt x="810117" y="1244599"/>
                </a:lnTo>
                <a:close/>
              </a:path>
            </a:pathLst>
          </a:custGeom>
          <a:solidFill>
            <a:srgbClr val="65A6B1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588443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128</TotalTime>
  <Words>597</Words>
  <Application>Microsoft Office PowerPoint</Application>
  <PresentationFormat>Custom</PresentationFormat>
  <Paragraphs>80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Done By:</vt:lpstr>
      <vt:lpstr>  Introduction</vt:lpstr>
      <vt:lpstr> Clock Uncertainty</vt:lpstr>
      <vt:lpstr> Importance of Precision in Clock Generation</vt:lpstr>
      <vt:lpstr>Clock Generation   Techniques</vt:lpstr>
      <vt:lpstr>Traditional Clock Generation Techniques </vt:lpstr>
      <vt:lpstr>2. Advanced Clock Generation Techniques:</vt:lpstr>
      <vt:lpstr>2. Advanced Clock Generation Techniques:</vt:lpstr>
      <vt:lpstr>2. Advanced Clock Generation Techniques:</vt:lpstr>
      <vt:lpstr>Minimizing Clock Uncertainty for Different  Process Technologies</vt:lpstr>
      <vt:lpstr>1. Plan for Process Variations</vt:lpstr>
      <vt:lpstr>PowerPoint Presentation</vt:lpstr>
      <vt:lpstr>3. Customize Clock Generation:</vt:lpstr>
      <vt:lpstr>4. Post-Processing Techniques</vt:lpstr>
      <vt:lpstr>In Conclusion 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 Project</dc:title>
  <dc:creator>Lojain Abdalrazaq</dc:creator>
  <cp:keywords>DAFaeU3QSag,BAEdUrz85Kg</cp:keywords>
  <cp:lastModifiedBy>Windows User</cp:lastModifiedBy>
  <cp:revision>12</cp:revision>
  <dcterms:created xsi:type="dcterms:W3CDTF">2023-11-12T17:39:34Z</dcterms:created>
  <dcterms:modified xsi:type="dcterms:W3CDTF">2023-11-12T19:54:11Z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2023-06-24T00:00:00Z</vt:filetime>
  </property>
  <property fmtid="{D5CDD505-2E9C-101B-9397-08002B2CF9AE}" pid="3" name="Creator">
    <vt:lpwstr>Canva</vt:lpwstr>
  </property>
  <property fmtid="{D5CDD505-2E9C-101B-9397-08002B2CF9AE}" pid="4" name="LastSaved">
    <vt:filetime>2023-11-12T00:00:00Z</vt:filetime>
  </property>
</Properties>
</file>