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p:regular r:id="rId31"/>
      <p:bold r:id="rId32"/>
      <p:italic r:id="rId33"/>
      <p:boldItalic r:id="rId34"/>
    </p:embeddedFont>
    <p:embeddedFont>
      <p:font typeface="Alata"/>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orient="horz" pos="3162">
          <p15:clr>
            <a:srgbClr val="A4A3A4"/>
          </p15:clr>
        </p15:guide>
      </p15:sldGuideLst>
    </p:ext>
    <p:ext uri="GoogleSlidesCustomDataVersion2">
      <go:slidesCustomData xmlns:go="http://customooxmlschemas.google.com/" r:id="rId36" roundtripDataSignature="AMtx7mjyzc0pz3wTtiErFkpv1TtPsH/M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36429C-5A39-4A4A-9C53-535DE581EA2C}">
  <a:tblStyle styleId="{D836429C-5A39-4A4A-9C53-535DE581EA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316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Alata-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0600eacaa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30600eacaa0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30600eacaa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g30600eacaa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30600eacaa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g30600eacaa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30600eacaa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30600eacaa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30600eacaa0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g30600eacaa0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0" name="Google Shape;108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00eacaa0_0_6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0600eacaa0_0_6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600eacaa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0600eacaa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600eacaa0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30600eacaa0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0600eacaa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30600eaca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714300" y="951300"/>
            <a:ext cx="4328700" cy="239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9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714300" y="3623525"/>
            <a:ext cx="2680800" cy="7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78" name="Shape 78"/>
        <p:cNvGrpSpPr/>
        <p:nvPr/>
      </p:nvGrpSpPr>
      <p:grpSpPr>
        <a:xfrm>
          <a:off x="0" y="0"/>
          <a:ext cx="0" cy="0"/>
          <a:chOff x="0" y="0"/>
          <a:chExt cx="0" cy="0"/>
        </a:xfrm>
      </p:grpSpPr>
      <p:grpSp>
        <p:nvGrpSpPr>
          <p:cNvPr id="79" name="Google Shape;79;p35"/>
          <p:cNvGrpSpPr/>
          <p:nvPr/>
        </p:nvGrpSpPr>
        <p:grpSpPr>
          <a:xfrm>
            <a:off x="-25" y="0"/>
            <a:ext cx="9144020" cy="342900"/>
            <a:chOff x="-25" y="0"/>
            <a:chExt cx="9144020" cy="342900"/>
          </a:xfrm>
        </p:grpSpPr>
        <p:sp>
          <p:nvSpPr>
            <p:cNvPr id="80" name="Google Shape;80;p3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35"/>
            <p:cNvGrpSpPr/>
            <p:nvPr/>
          </p:nvGrpSpPr>
          <p:grpSpPr>
            <a:xfrm>
              <a:off x="215975" y="111150"/>
              <a:ext cx="642950" cy="120600"/>
              <a:chOff x="215975" y="152625"/>
              <a:chExt cx="642950" cy="120600"/>
            </a:xfrm>
          </p:grpSpPr>
          <p:sp>
            <p:nvSpPr>
              <p:cNvPr id="82" name="Google Shape;82;p3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5" name="Google Shape;85;p35"/>
          <p:cNvSpPr txBox="1"/>
          <p:nvPr>
            <p:ph idx="1" type="subTitle"/>
          </p:nvPr>
        </p:nvSpPr>
        <p:spPr>
          <a:xfrm>
            <a:off x="714300" y="1673500"/>
            <a:ext cx="3732000" cy="293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300"/>
              <a:buChar char="○"/>
              <a:defRPr/>
            </a:lvl2pPr>
            <a:lvl3pPr lvl="2" algn="l">
              <a:lnSpc>
                <a:spcPct val="100000"/>
              </a:lnSpc>
              <a:spcBef>
                <a:spcPts val="0"/>
              </a:spcBef>
              <a:spcAft>
                <a:spcPts val="0"/>
              </a:spcAft>
              <a:buSzPts val="1300"/>
              <a:buChar char="■"/>
              <a:defRPr/>
            </a:lvl3pPr>
            <a:lvl4pPr lvl="3" algn="l">
              <a:lnSpc>
                <a:spcPct val="100000"/>
              </a:lnSpc>
              <a:spcBef>
                <a:spcPts val="0"/>
              </a:spcBef>
              <a:spcAft>
                <a:spcPts val="0"/>
              </a:spcAft>
              <a:buSzPts val="1300"/>
              <a:buChar char="●"/>
              <a:defRPr/>
            </a:lvl4pPr>
            <a:lvl5pPr lvl="4" algn="l">
              <a:lnSpc>
                <a:spcPct val="100000"/>
              </a:lnSpc>
              <a:spcBef>
                <a:spcPts val="0"/>
              </a:spcBef>
              <a:spcAft>
                <a:spcPts val="0"/>
              </a:spcAft>
              <a:buSzPts val="1300"/>
              <a:buChar char="○"/>
              <a:defRPr/>
            </a:lvl5pPr>
            <a:lvl6pPr lvl="5" algn="l">
              <a:lnSpc>
                <a:spcPct val="100000"/>
              </a:lnSpc>
              <a:spcBef>
                <a:spcPts val="0"/>
              </a:spcBef>
              <a:spcAft>
                <a:spcPts val="0"/>
              </a:spcAft>
              <a:buSzPts val="1300"/>
              <a:buChar char="■"/>
              <a:defRPr/>
            </a:lvl6pPr>
            <a:lvl7pPr lvl="6" algn="l">
              <a:lnSpc>
                <a:spcPct val="100000"/>
              </a:lnSpc>
              <a:spcBef>
                <a:spcPts val="0"/>
              </a:spcBef>
              <a:spcAft>
                <a:spcPts val="0"/>
              </a:spcAft>
              <a:buSzPts val="1300"/>
              <a:buChar char="●"/>
              <a:defRPr/>
            </a:lvl7pPr>
            <a:lvl8pPr lvl="7" algn="l">
              <a:lnSpc>
                <a:spcPct val="100000"/>
              </a:lnSpc>
              <a:spcBef>
                <a:spcPts val="0"/>
              </a:spcBef>
              <a:spcAft>
                <a:spcPts val="0"/>
              </a:spcAft>
              <a:buSzPts val="1300"/>
              <a:buChar char="○"/>
              <a:defRPr/>
            </a:lvl8pPr>
            <a:lvl9pPr lvl="8" algn="l">
              <a:lnSpc>
                <a:spcPct val="100000"/>
              </a:lnSpc>
              <a:spcBef>
                <a:spcPts val="0"/>
              </a:spcBef>
              <a:spcAft>
                <a:spcPts val="0"/>
              </a:spcAft>
              <a:buSzPts val="1300"/>
              <a:buChar char="■"/>
              <a:defRPr/>
            </a:lvl9pPr>
          </a:lstStyle>
          <a:p/>
        </p:txBody>
      </p:sp>
      <p:sp>
        <p:nvSpPr>
          <p:cNvPr id="86" name="Google Shape;86;p35"/>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35"/>
          <p:cNvSpPr txBox="1"/>
          <p:nvPr>
            <p:ph idx="2" type="subTitle"/>
          </p:nvPr>
        </p:nvSpPr>
        <p:spPr>
          <a:xfrm>
            <a:off x="4698775" y="1673500"/>
            <a:ext cx="3732000" cy="293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300"/>
              <a:buChar char="○"/>
              <a:defRPr/>
            </a:lvl2pPr>
            <a:lvl3pPr lvl="2" algn="l">
              <a:lnSpc>
                <a:spcPct val="100000"/>
              </a:lnSpc>
              <a:spcBef>
                <a:spcPts val="0"/>
              </a:spcBef>
              <a:spcAft>
                <a:spcPts val="0"/>
              </a:spcAft>
              <a:buSzPts val="1300"/>
              <a:buChar char="■"/>
              <a:defRPr/>
            </a:lvl3pPr>
            <a:lvl4pPr lvl="3" algn="l">
              <a:lnSpc>
                <a:spcPct val="100000"/>
              </a:lnSpc>
              <a:spcBef>
                <a:spcPts val="0"/>
              </a:spcBef>
              <a:spcAft>
                <a:spcPts val="0"/>
              </a:spcAft>
              <a:buSzPts val="1300"/>
              <a:buChar char="●"/>
              <a:defRPr/>
            </a:lvl4pPr>
            <a:lvl5pPr lvl="4" algn="l">
              <a:lnSpc>
                <a:spcPct val="100000"/>
              </a:lnSpc>
              <a:spcBef>
                <a:spcPts val="0"/>
              </a:spcBef>
              <a:spcAft>
                <a:spcPts val="0"/>
              </a:spcAft>
              <a:buSzPts val="1300"/>
              <a:buChar char="○"/>
              <a:defRPr/>
            </a:lvl5pPr>
            <a:lvl6pPr lvl="5" algn="l">
              <a:lnSpc>
                <a:spcPct val="100000"/>
              </a:lnSpc>
              <a:spcBef>
                <a:spcPts val="0"/>
              </a:spcBef>
              <a:spcAft>
                <a:spcPts val="0"/>
              </a:spcAft>
              <a:buSzPts val="1300"/>
              <a:buChar char="■"/>
              <a:defRPr/>
            </a:lvl6pPr>
            <a:lvl7pPr lvl="6" algn="l">
              <a:lnSpc>
                <a:spcPct val="100000"/>
              </a:lnSpc>
              <a:spcBef>
                <a:spcPts val="0"/>
              </a:spcBef>
              <a:spcAft>
                <a:spcPts val="0"/>
              </a:spcAft>
              <a:buSzPts val="1300"/>
              <a:buChar char="●"/>
              <a:defRPr/>
            </a:lvl7pPr>
            <a:lvl8pPr lvl="7" algn="l">
              <a:lnSpc>
                <a:spcPct val="100000"/>
              </a:lnSpc>
              <a:spcBef>
                <a:spcPts val="0"/>
              </a:spcBef>
              <a:spcAft>
                <a:spcPts val="0"/>
              </a:spcAft>
              <a:buSzPts val="1300"/>
              <a:buChar char="○"/>
              <a:defRPr/>
            </a:lvl8pPr>
            <a:lvl9pPr lvl="8" algn="l">
              <a:lnSpc>
                <a:spcPct val="100000"/>
              </a:lnSpc>
              <a:spcBef>
                <a:spcPts val="0"/>
              </a:spcBef>
              <a:spcAft>
                <a:spcPts val="0"/>
              </a:spcAft>
              <a:buSzPts val="13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90" name="Shape 90"/>
        <p:cNvGrpSpPr/>
        <p:nvPr/>
      </p:nvGrpSpPr>
      <p:grpSpPr>
        <a:xfrm>
          <a:off x="0" y="0"/>
          <a:ext cx="0" cy="0"/>
          <a:chOff x="0" y="0"/>
          <a:chExt cx="0" cy="0"/>
        </a:xfrm>
      </p:grpSpPr>
      <p:grpSp>
        <p:nvGrpSpPr>
          <p:cNvPr id="91" name="Google Shape;91;p37"/>
          <p:cNvGrpSpPr/>
          <p:nvPr/>
        </p:nvGrpSpPr>
        <p:grpSpPr>
          <a:xfrm>
            <a:off x="-25" y="0"/>
            <a:ext cx="9144020" cy="342900"/>
            <a:chOff x="-25" y="0"/>
            <a:chExt cx="9144020" cy="342900"/>
          </a:xfrm>
        </p:grpSpPr>
        <p:sp>
          <p:nvSpPr>
            <p:cNvPr id="92" name="Google Shape;92;p3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37"/>
            <p:cNvGrpSpPr/>
            <p:nvPr/>
          </p:nvGrpSpPr>
          <p:grpSpPr>
            <a:xfrm>
              <a:off x="215975" y="111150"/>
              <a:ext cx="642950" cy="120600"/>
              <a:chOff x="215975" y="152625"/>
              <a:chExt cx="642950" cy="120600"/>
            </a:xfrm>
          </p:grpSpPr>
          <p:sp>
            <p:nvSpPr>
              <p:cNvPr id="94" name="Google Shape;94;p37"/>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7"/>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7"/>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97" name="Shape 97"/>
        <p:cNvGrpSpPr/>
        <p:nvPr/>
      </p:nvGrpSpPr>
      <p:grpSpPr>
        <a:xfrm>
          <a:off x="0" y="0"/>
          <a:ext cx="0" cy="0"/>
          <a:chOff x="0" y="0"/>
          <a:chExt cx="0" cy="0"/>
        </a:xfrm>
      </p:grpSpPr>
      <p:grpSp>
        <p:nvGrpSpPr>
          <p:cNvPr id="98" name="Google Shape;98;p38"/>
          <p:cNvGrpSpPr/>
          <p:nvPr/>
        </p:nvGrpSpPr>
        <p:grpSpPr>
          <a:xfrm>
            <a:off x="-25" y="0"/>
            <a:ext cx="9144020" cy="342900"/>
            <a:chOff x="-25" y="0"/>
            <a:chExt cx="9144020" cy="342900"/>
          </a:xfrm>
        </p:grpSpPr>
        <p:sp>
          <p:nvSpPr>
            <p:cNvPr id="99" name="Google Shape;99;p3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38"/>
            <p:cNvGrpSpPr/>
            <p:nvPr/>
          </p:nvGrpSpPr>
          <p:grpSpPr>
            <a:xfrm>
              <a:off x="215975" y="111150"/>
              <a:ext cx="642950" cy="120600"/>
              <a:chOff x="215975" y="152625"/>
              <a:chExt cx="642950" cy="120600"/>
            </a:xfrm>
          </p:grpSpPr>
          <p:sp>
            <p:nvSpPr>
              <p:cNvPr id="101" name="Google Shape;101;p3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4" name="Google Shape;104;p38"/>
          <p:cNvGrpSpPr/>
          <p:nvPr/>
        </p:nvGrpSpPr>
        <p:grpSpPr>
          <a:xfrm>
            <a:off x="66650" y="204750"/>
            <a:ext cx="9077378" cy="4938900"/>
            <a:chOff x="104750" y="204750"/>
            <a:chExt cx="9077378" cy="4938900"/>
          </a:xfrm>
        </p:grpSpPr>
        <p:grpSp>
          <p:nvGrpSpPr>
            <p:cNvPr id="105" name="Google Shape;105;p38"/>
            <p:cNvGrpSpPr/>
            <p:nvPr/>
          </p:nvGrpSpPr>
          <p:grpSpPr>
            <a:xfrm>
              <a:off x="104750" y="206700"/>
              <a:ext cx="9077378" cy="342900"/>
              <a:chOff x="-25" y="0"/>
              <a:chExt cx="9182983" cy="342900"/>
            </a:xfrm>
          </p:grpSpPr>
          <p:sp>
            <p:nvSpPr>
              <p:cNvPr id="106" name="Google Shape;106;p3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38"/>
              <p:cNvGrpSpPr/>
              <p:nvPr/>
            </p:nvGrpSpPr>
            <p:grpSpPr>
              <a:xfrm>
                <a:off x="215975" y="111150"/>
                <a:ext cx="642950" cy="120600"/>
                <a:chOff x="215975" y="152625"/>
                <a:chExt cx="642950" cy="120600"/>
              </a:xfrm>
            </p:grpSpPr>
            <p:sp>
              <p:nvSpPr>
                <p:cNvPr id="108" name="Google Shape;108;p3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11" name="Google Shape;111;p38"/>
            <p:cNvCxnSpPr/>
            <p:nvPr/>
          </p:nvCxnSpPr>
          <p:spPr>
            <a:xfrm>
              <a:off x="104775" y="204750"/>
              <a:ext cx="0" cy="4938900"/>
            </a:xfrm>
            <a:prstGeom prst="straightConnector1">
              <a:avLst/>
            </a:prstGeom>
            <a:noFill/>
            <a:ln cap="flat" cmpd="sng" w="9525">
              <a:solidFill>
                <a:schemeClr val="accent1"/>
              </a:solidFill>
              <a:prstDash val="solid"/>
              <a:round/>
              <a:headEnd len="sm" w="sm" type="none"/>
              <a:tailEnd len="sm" w="sm" type="none"/>
            </a:ln>
          </p:spPr>
        </p:cxnSp>
      </p:grpSp>
      <p:grpSp>
        <p:nvGrpSpPr>
          <p:cNvPr id="112" name="Google Shape;112;p38"/>
          <p:cNvGrpSpPr/>
          <p:nvPr/>
        </p:nvGrpSpPr>
        <p:grpSpPr>
          <a:xfrm>
            <a:off x="157050" y="405675"/>
            <a:ext cx="8986935" cy="4747800"/>
            <a:chOff x="104746" y="204750"/>
            <a:chExt cx="8986935" cy="4747800"/>
          </a:xfrm>
        </p:grpSpPr>
        <p:grpSp>
          <p:nvGrpSpPr>
            <p:cNvPr id="113" name="Google Shape;113;p38"/>
            <p:cNvGrpSpPr/>
            <p:nvPr/>
          </p:nvGrpSpPr>
          <p:grpSpPr>
            <a:xfrm>
              <a:off x="104746" y="206700"/>
              <a:ext cx="8986935" cy="342900"/>
              <a:chOff x="-29" y="0"/>
              <a:chExt cx="9091487" cy="342900"/>
            </a:xfrm>
          </p:grpSpPr>
          <p:sp>
            <p:nvSpPr>
              <p:cNvPr id="114" name="Google Shape;114;p38"/>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38"/>
              <p:cNvGrpSpPr/>
              <p:nvPr/>
            </p:nvGrpSpPr>
            <p:grpSpPr>
              <a:xfrm>
                <a:off x="215975" y="111150"/>
                <a:ext cx="642950" cy="120600"/>
                <a:chOff x="215975" y="152625"/>
                <a:chExt cx="642950" cy="120600"/>
              </a:xfrm>
            </p:grpSpPr>
            <p:sp>
              <p:nvSpPr>
                <p:cNvPr id="116" name="Google Shape;116;p3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19" name="Google Shape;119;p38"/>
            <p:cNvCxnSpPr/>
            <p:nvPr/>
          </p:nvCxnSpPr>
          <p:spPr>
            <a:xfrm>
              <a:off x="104775" y="204750"/>
              <a:ext cx="0" cy="4747800"/>
            </a:xfrm>
            <a:prstGeom prst="straightConnector1">
              <a:avLst/>
            </a:prstGeom>
            <a:noFill/>
            <a:ln cap="flat" cmpd="sng" w="9525">
              <a:solidFill>
                <a:schemeClr val="accent1"/>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 name="Shape 12"/>
        <p:cNvGrpSpPr/>
        <p:nvPr/>
      </p:nvGrpSpPr>
      <p:grpSpPr>
        <a:xfrm>
          <a:off x="0" y="0"/>
          <a:ext cx="0" cy="0"/>
          <a:chOff x="0" y="0"/>
          <a:chExt cx="0" cy="0"/>
        </a:xfrm>
      </p:grpSpPr>
      <p:sp>
        <p:nvSpPr>
          <p:cNvPr id="13" name="Google Shape;13;p27"/>
          <p:cNvSpPr txBox="1"/>
          <p:nvPr>
            <p:ph type="title"/>
          </p:nvPr>
        </p:nvSpPr>
        <p:spPr>
          <a:xfrm>
            <a:off x="4139225" y="3145613"/>
            <a:ext cx="4290900" cy="1173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1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grpSp>
        <p:nvGrpSpPr>
          <p:cNvPr id="15" name="Google Shape;15;p28"/>
          <p:cNvGrpSpPr/>
          <p:nvPr/>
        </p:nvGrpSpPr>
        <p:grpSpPr>
          <a:xfrm>
            <a:off x="-25" y="0"/>
            <a:ext cx="9144020" cy="342900"/>
            <a:chOff x="-25" y="0"/>
            <a:chExt cx="9144020" cy="342900"/>
          </a:xfrm>
        </p:grpSpPr>
        <p:sp>
          <p:nvSpPr>
            <p:cNvPr id="16" name="Google Shape;16;p2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8"/>
            <p:cNvGrpSpPr/>
            <p:nvPr/>
          </p:nvGrpSpPr>
          <p:grpSpPr>
            <a:xfrm>
              <a:off x="215975" y="111150"/>
              <a:ext cx="642950" cy="120600"/>
              <a:chOff x="215975" y="152625"/>
              <a:chExt cx="642950" cy="120600"/>
            </a:xfrm>
          </p:grpSpPr>
          <p:sp>
            <p:nvSpPr>
              <p:cNvPr id="18" name="Google Shape;18;p2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 name="Google Shape;21;p28"/>
          <p:cNvSpPr txBox="1"/>
          <p:nvPr>
            <p:ph idx="1" type="subTitle"/>
          </p:nvPr>
        </p:nvSpPr>
        <p:spPr>
          <a:xfrm>
            <a:off x="714300" y="1206800"/>
            <a:ext cx="7715400" cy="33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Font typeface="Anaheim"/>
              <a:buAutoNum type="arabicPeriod"/>
              <a:defRPr sz="1200"/>
            </a:lvl1pPr>
            <a:lvl2pPr lvl="1" algn="l">
              <a:lnSpc>
                <a:spcPct val="100000"/>
              </a:lnSpc>
              <a:spcBef>
                <a:spcPts val="0"/>
              </a:spcBef>
              <a:spcAft>
                <a:spcPts val="0"/>
              </a:spcAft>
              <a:buClr>
                <a:srgbClr val="434343"/>
              </a:buClr>
              <a:buSzPts val="1200"/>
              <a:buFont typeface="Roboto Condensed Light"/>
              <a:buAutoNum type="alphaLcPeriod"/>
              <a:defRPr sz="1200"/>
            </a:lvl2pPr>
            <a:lvl3pPr lvl="2" algn="l">
              <a:lnSpc>
                <a:spcPct val="100000"/>
              </a:lnSpc>
              <a:spcBef>
                <a:spcPts val="0"/>
              </a:spcBef>
              <a:spcAft>
                <a:spcPts val="0"/>
              </a:spcAft>
              <a:buClr>
                <a:srgbClr val="434343"/>
              </a:buClr>
              <a:buSzPts val="1200"/>
              <a:buFont typeface="Roboto Condensed Light"/>
              <a:buAutoNum type="romanLcPeriod"/>
              <a:defRPr sz="1200"/>
            </a:lvl3pPr>
            <a:lvl4pPr lvl="3" algn="l">
              <a:lnSpc>
                <a:spcPct val="100000"/>
              </a:lnSpc>
              <a:spcBef>
                <a:spcPts val="0"/>
              </a:spcBef>
              <a:spcAft>
                <a:spcPts val="0"/>
              </a:spcAft>
              <a:buClr>
                <a:srgbClr val="434343"/>
              </a:buClr>
              <a:buSzPts val="1200"/>
              <a:buFont typeface="Roboto Condensed Light"/>
              <a:buAutoNum type="arabicPeriod"/>
              <a:defRPr sz="1200"/>
            </a:lvl4pPr>
            <a:lvl5pPr lvl="4" algn="l">
              <a:lnSpc>
                <a:spcPct val="100000"/>
              </a:lnSpc>
              <a:spcBef>
                <a:spcPts val="0"/>
              </a:spcBef>
              <a:spcAft>
                <a:spcPts val="0"/>
              </a:spcAft>
              <a:buClr>
                <a:srgbClr val="434343"/>
              </a:buClr>
              <a:buSzPts val="1200"/>
              <a:buFont typeface="Roboto Condensed Light"/>
              <a:buAutoNum type="alphaLcPeriod"/>
              <a:defRPr sz="1200"/>
            </a:lvl5pPr>
            <a:lvl6pPr lvl="5" algn="l">
              <a:lnSpc>
                <a:spcPct val="100000"/>
              </a:lnSpc>
              <a:spcBef>
                <a:spcPts val="0"/>
              </a:spcBef>
              <a:spcAft>
                <a:spcPts val="0"/>
              </a:spcAft>
              <a:buClr>
                <a:srgbClr val="434343"/>
              </a:buClr>
              <a:buSzPts val="1200"/>
              <a:buFont typeface="Roboto Condensed Light"/>
              <a:buAutoNum type="romanLcPeriod"/>
              <a:defRPr sz="1200"/>
            </a:lvl6pPr>
            <a:lvl7pPr lvl="6" algn="l">
              <a:lnSpc>
                <a:spcPct val="100000"/>
              </a:lnSpc>
              <a:spcBef>
                <a:spcPts val="0"/>
              </a:spcBef>
              <a:spcAft>
                <a:spcPts val="0"/>
              </a:spcAft>
              <a:buClr>
                <a:srgbClr val="434343"/>
              </a:buClr>
              <a:buSzPts val="1200"/>
              <a:buFont typeface="Roboto Condensed Light"/>
              <a:buAutoNum type="arabicPeriod"/>
              <a:defRPr sz="1200"/>
            </a:lvl7pPr>
            <a:lvl8pPr lvl="7" algn="l">
              <a:lnSpc>
                <a:spcPct val="100000"/>
              </a:lnSpc>
              <a:spcBef>
                <a:spcPts val="0"/>
              </a:spcBef>
              <a:spcAft>
                <a:spcPts val="0"/>
              </a:spcAft>
              <a:buClr>
                <a:srgbClr val="434343"/>
              </a:buClr>
              <a:buSzPts val="1200"/>
              <a:buFont typeface="Roboto Condensed Light"/>
              <a:buAutoNum type="alphaLcPeriod"/>
              <a:defRPr sz="1200"/>
            </a:lvl8pPr>
            <a:lvl9pPr lvl="8"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2" name="Google Shape;22;p28"/>
          <p:cNvSpPr txBox="1"/>
          <p:nvPr>
            <p:ph type="title"/>
          </p:nvPr>
        </p:nvSpPr>
        <p:spPr>
          <a:xfrm>
            <a:off x="714300" y="540850"/>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3" name="Google Shape;23;p28"/>
          <p:cNvGrpSpPr/>
          <p:nvPr/>
        </p:nvGrpSpPr>
        <p:grpSpPr>
          <a:xfrm>
            <a:off x="66650" y="204750"/>
            <a:ext cx="9077378" cy="4938900"/>
            <a:chOff x="104750" y="204750"/>
            <a:chExt cx="9077378" cy="4938900"/>
          </a:xfrm>
        </p:grpSpPr>
        <p:grpSp>
          <p:nvGrpSpPr>
            <p:cNvPr id="24" name="Google Shape;24;p28"/>
            <p:cNvGrpSpPr/>
            <p:nvPr/>
          </p:nvGrpSpPr>
          <p:grpSpPr>
            <a:xfrm>
              <a:off x="104750" y="206700"/>
              <a:ext cx="9077378" cy="342900"/>
              <a:chOff x="-25" y="0"/>
              <a:chExt cx="9182983" cy="342900"/>
            </a:xfrm>
          </p:grpSpPr>
          <p:sp>
            <p:nvSpPr>
              <p:cNvPr id="25" name="Google Shape;25;p2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28"/>
              <p:cNvGrpSpPr/>
              <p:nvPr/>
            </p:nvGrpSpPr>
            <p:grpSpPr>
              <a:xfrm>
                <a:off x="215975" y="111150"/>
                <a:ext cx="642950" cy="120600"/>
                <a:chOff x="215975" y="152625"/>
                <a:chExt cx="642950" cy="120600"/>
              </a:xfrm>
            </p:grpSpPr>
            <p:sp>
              <p:nvSpPr>
                <p:cNvPr id="27" name="Google Shape;27;p2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30" name="Google Shape;30;p28"/>
            <p:cNvCxnSpPr/>
            <p:nvPr/>
          </p:nvCxnSpPr>
          <p:spPr>
            <a:xfrm>
              <a:off x="104775" y="204750"/>
              <a:ext cx="0" cy="49389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29"/>
          <p:cNvSpPr txBox="1"/>
          <p:nvPr>
            <p:ph type="title"/>
          </p:nvPr>
        </p:nvSpPr>
        <p:spPr>
          <a:xfrm>
            <a:off x="4189800" y="1398513"/>
            <a:ext cx="4239900" cy="84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29"/>
          <p:cNvSpPr txBox="1"/>
          <p:nvPr>
            <p:ph idx="1" type="subTitle"/>
          </p:nvPr>
        </p:nvSpPr>
        <p:spPr>
          <a:xfrm>
            <a:off x="5016225" y="2368275"/>
            <a:ext cx="3422400" cy="149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grpSp>
        <p:nvGrpSpPr>
          <p:cNvPr id="34" name="Google Shape;34;p29"/>
          <p:cNvGrpSpPr/>
          <p:nvPr/>
        </p:nvGrpSpPr>
        <p:grpSpPr>
          <a:xfrm>
            <a:off x="-25" y="0"/>
            <a:ext cx="9144020" cy="342900"/>
            <a:chOff x="-25" y="0"/>
            <a:chExt cx="9144020" cy="342900"/>
          </a:xfrm>
        </p:grpSpPr>
        <p:sp>
          <p:nvSpPr>
            <p:cNvPr id="35" name="Google Shape;35;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29"/>
            <p:cNvGrpSpPr/>
            <p:nvPr/>
          </p:nvGrpSpPr>
          <p:grpSpPr>
            <a:xfrm>
              <a:off x="215975" y="111150"/>
              <a:ext cx="642950" cy="120600"/>
              <a:chOff x="215975" y="152625"/>
              <a:chExt cx="642950" cy="120600"/>
            </a:xfrm>
          </p:grpSpPr>
          <p:sp>
            <p:nvSpPr>
              <p:cNvPr id="37" name="Google Shape;37;p2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 name="Google Shape;40;p29"/>
          <p:cNvGrpSpPr/>
          <p:nvPr/>
        </p:nvGrpSpPr>
        <p:grpSpPr>
          <a:xfrm>
            <a:off x="66650" y="204750"/>
            <a:ext cx="9077378" cy="4938900"/>
            <a:chOff x="104750" y="204750"/>
            <a:chExt cx="9077378" cy="4938900"/>
          </a:xfrm>
        </p:grpSpPr>
        <p:grpSp>
          <p:nvGrpSpPr>
            <p:cNvPr id="41" name="Google Shape;41;p29"/>
            <p:cNvGrpSpPr/>
            <p:nvPr/>
          </p:nvGrpSpPr>
          <p:grpSpPr>
            <a:xfrm>
              <a:off x="104750" y="206700"/>
              <a:ext cx="9077378" cy="342900"/>
              <a:chOff x="-25" y="0"/>
              <a:chExt cx="9182983" cy="342900"/>
            </a:xfrm>
          </p:grpSpPr>
          <p:sp>
            <p:nvSpPr>
              <p:cNvPr id="42" name="Google Shape;42;p2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29"/>
              <p:cNvGrpSpPr/>
              <p:nvPr/>
            </p:nvGrpSpPr>
            <p:grpSpPr>
              <a:xfrm>
                <a:off x="215975" y="111150"/>
                <a:ext cx="642950" cy="120600"/>
                <a:chOff x="215975" y="152625"/>
                <a:chExt cx="642950" cy="120600"/>
              </a:xfrm>
            </p:grpSpPr>
            <p:sp>
              <p:nvSpPr>
                <p:cNvPr id="44" name="Google Shape;44;p2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47" name="Google Shape;47;p29"/>
            <p:cNvCxnSpPr/>
            <p:nvPr/>
          </p:nvCxnSpPr>
          <p:spPr>
            <a:xfrm>
              <a:off x="104775" y="204750"/>
              <a:ext cx="0" cy="4938900"/>
            </a:xfrm>
            <a:prstGeom prst="straightConnector1">
              <a:avLst/>
            </a:prstGeom>
            <a:noFill/>
            <a:ln cap="flat" cmpd="sng" w="9525">
              <a:solidFill>
                <a:schemeClr val="accent1"/>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 name="Shape 48"/>
        <p:cNvGrpSpPr/>
        <p:nvPr/>
      </p:nvGrpSpPr>
      <p:grpSpPr>
        <a:xfrm>
          <a:off x="0" y="0"/>
          <a:ext cx="0" cy="0"/>
          <a:chOff x="0" y="0"/>
          <a:chExt cx="0" cy="0"/>
        </a:xfrm>
      </p:grpSpPr>
      <p:sp>
        <p:nvSpPr>
          <p:cNvPr id="49" name="Google Shape;49;p30"/>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30"/>
          <p:cNvSpPr txBox="1"/>
          <p:nvPr>
            <p:ph idx="2" type="title"/>
          </p:nvPr>
        </p:nvSpPr>
        <p:spPr>
          <a:xfrm>
            <a:off x="1662000" y="1536850"/>
            <a:ext cx="26670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1" name="Google Shape;51;p30"/>
          <p:cNvSpPr txBox="1"/>
          <p:nvPr>
            <p:ph idx="3" type="title"/>
          </p:nvPr>
        </p:nvSpPr>
        <p:spPr>
          <a:xfrm>
            <a:off x="766875" y="1586925"/>
            <a:ext cx="904800" cy="58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2" name="Google Shape;52;p30"/>
          <p:cNvSpPr txBox="1"/>
          <p:nvPr>
            <p:ph idx="1" type="subTitle"/>
          </p:nvPr>
        </p:nvSpPr>
        <p:spPr>
          <a:xfrm>
            <a:off x="1662000" y="1933575"/>
            <a:ext cx="2276700" cy="5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53" name="Google Shape;53;p30"/>
          <p:cNvSpPr txBox="1"/>
          <p:nvPr>
            <p:ph idx="4" type="title"/>
          </p:nvPr>
        </p:nvSpPr>
        <p:spPr>
          <a:xfrm>
            <a:off x="1662000" y="3098950"/>
            <a:ext cx="26670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4" name="Google Shape;54;p30"/>
          <p:cNvSpPr txBox="1"/>
          <p:nvPr>
            <p:ph idx="5" type="title"/>
          </p:nvPr>
        </p:nvSpPr>
        <p:spPr>
          <a:xfrm>
            <a:off x="766725" y="3149025"/>
            <a:ext cx="904800" cy="58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5" name="Google Shape;55;p30"/>
          <p:cNvSpPr txBox="1"/>
          <p:nvPr>
            <p:ph idx="6" type="subTitle"/>
          </p:nvPr>
        </p:nvSpPr>
        <p:spPr>
          <a:xfrm>
            <a:off x="1662000" y="3495675"/>
            <a:ext cx="2276700" cy="5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56" name="Google Shape;56;p30"/>
          <p:cNvSpPr txBox="1"/>
          <p:nvPr>
            <p:ph idx="7" type="title"/>
          </p:nvPr>
        </p:nvSpPr>
        <p:spPr>
          <a:xfrm>
            <a:off x="5652975" y="1536850"/>
            <a:ext cx="27243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 name="Google Shape;57;p30"/>
          <p:cNvSpPr txBox="1"/>
          <p:nvPr>
            <p:ph idx="8" type="title"/>
          </p:nvPr>
        </p:nvSpPr>
        <p:spPr>
          <a:xfrm>
            <a:off x="4757625" y="1586925"/>
            <a:ext cx="904800" cy="58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 name="Google Shape;58;p30"/>
          <p:cNvSpPr txBox="1"/>
          <p:nvPr>
            <p:ph idx="9" type="subTitle"/>
          </p:nvPr>
        </p:nvSpPr>
        <p:spPr>
          <a:xfrm>
            <a:off x="5652975" y="1933575"/>
            <a:ext cx="2276700" cy="5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59" name="Google Shape;59;p30"/>
          <p:cNvSpPr txBox="1"/>
          <p:nvPr>
            <p:ph idx="13" type="title"/>
          </p:nvPr>
        </p:nvSpPr>
        <p:spPr>
          <a:xfrm>
            <a:off x="5652975" y="3098950"/>
            <a:ext cx="27243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0" name="Google Shape;60;p30"/>
          <p:cNvSpPr txBox="1"/>
          <p:nvPr>
            <p:ph idx="14" type="title"/>
          </p:nvPr>
        </p:nvSpPr>
        <p:spPr>
          <a:xfrm>
            <a:off x="4757700" y="3149025"/>
            <a:ext cx="904800" cy="58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1" name="Google Shape;61;p30"/>
          <p:cNvSpPr txBox="1"/>
          <p:nvPr>
            <p:ph idx="15" type="subTitle"/>
          </p:nvPr>
        </p:nvSpPr>
        <p:spPr>
          <a:xfrm>
            <a:off x="5652975" y="3495675"/>
            <a:ext cx="2276700" cy="5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0">
    <p:spTree>
      <p:nvGrpSpPr>
        <p:cNvPr id="62" name="Shape 62"/>
        <p:cNvGrpSpPr/>
        <p:nvPr/>
      </p:nvGrpSpPr>
      <p:grpSpPr>
        <a:xfrm>
          <a:off x="0" y="0"/>
          <a:ext cx="0" cy="0"/>
          <a:chOff x="0" y="0"/>
          <a:chExt cx="0" cy="0"/>
        </a:xfrm>
      </p:grpSpPr>
      <p:sp>
        <p:nvSpPr>
          <p:cNvPr id="63" name="Google Shape;63;p31"/>
          <p:cNvSpPr txBox="1"/>
          <p:nvPr>
            <p:ph type="ctrTitle"/>
          </p:nvPr>
        </p:nvSpPr>
        <p:spPr>
          <a:xfrm>
            <a:off x="2712200" y="1485885"/>
            <a:ext cx="3946200" cy="199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32"/>
          <p:cNvSpPr txBox="1"/>
          <p:nvPr>
            <p:ph type="title"/>
          </p:nvPr>
        </p:nvSpPr>
        <p:spPr>
          <a:xfrm>
            <a:off x="2321475" y="2020138"/>
            <a:ext cx="4041000" cy="179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7">
    <p:spTree>
      <p:nvGrpSpPr>
        <p:cNvPr id="66" name="Shape 66"/>
        <p:cNvGrpSpPr/>
        <p:nvPr/>
      </p:nvGrpSpPr>
      <p:grpSpPr>
        <a:xfrm>
          <a:off x="0" y="0"/>
          <a:ext cx="0" cy="0"/>
          <a:chOff x="0" y="0"/>
          <a:chExt cx="0" cy="0"/>
        </a:xfrm>
      </p:grpSpPr>
      <p:sp>
        <p:nvSpPr>
          <p:cNvPr id="67" name="Google Shape;67;p33"/>
          <p:cNvSpPr txBox="1"/>
          <p:nvPr>
            <p:ph type="title"/>
          </p:nvPr>
        </p:nvSpPr>
        <p:spPr>
          <a:xfrm>
            <a:off x="4192275" y="1940525"/>
            <a:ext cx="3077100" cy="84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8" name="Google Shape;68;p33"/>
          <p:cNvSpPr txBox="1"/>
          <p:nvPr>
            <p:ph idx="1" type="subTitle"/>
          </p:nvPr>
        </p:nvSpPr>
        <p:spPr>
          <a:xfrm>
            <a:off x="4192275" y="2910275"/>
            <a:ext cx="3077100" cy="102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69" name="Shape 69"/>
        <p:cNvGrpSpPr/>
        <p:nvPr/>
      </p:nvGrpSpPr>
      <p:grpSpPr>
        <a:xfrm>
          <a:off x="0" y="0"/>
          <a:ext cx="0" cy="0"/>
          <a:chOff x="0" y="0"/>
          <a:chExt cx="0" cy="0"/>
        </a:xfrm>
      </p:grpSpPr>
      <p:grpSp>
        <p:nvGrpSpPr>
          <p:cNvPr id="70" name="Google Shape;70;p34"/>
          <p:cNvGrpSpPr/>
          <p:nvPr/>
        </p:nvGrpSpPr>
        <p:grpSpPr>
          <a:xfrm>
            <a:off x="-25" y="0"/>
            <a:ext cx="9144020" cy="342900"/>
            <a:chOff x="-25" y="0"/>
            <a:chExt cx="9144020" cy="342900"/>
          </a:xfrm>
        </p:grpSpPr>
        <p:sp>
          <p:nvSpPr>
            <p:cNvPr id="71" name="Google Shape;71;p3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34"/>
            <p:cNvGrpSpPr/>
            <p:nvPr/>
          </p:nvGrpSpPr>
          <p:grpSpPr>
            <a:xfrm>
              <a:off x="215975" y="111150"/>
              <a:ext cx="642950" cy="120600"/>
              <a:chOff x="215975" y="152625"/>
              <a:chExt cx="642950" cy="120600"/>
            </a:xfrm>
          </p:grpSpPr>
          <p:sp>
            <p:nvSpPr>
              <p:cNvPr id="73" name="Google Shape;73;p3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 name="Google Shape;76;p34"/>
          <p:cNvSpPr txBox="1"/>
          <p:nvPr>
            <p:ph type="title"/>
          </p:nvPr>
        </p:nvSpPr>
        <p:spPr>
          <a:xfrm>
            <a:off x="4896300" y="1504950"/>
            <a:ext cx="3533400" cy="74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7" name="Google Shape;77;p34"/>
          <p:cNvSpPr txBox="1"/>
          <p:nvPr>
            <p:ph idx="1" type="subTitle"/>
          </p:nvPr>
        </p:nvSpPr>
        <p:spPr>
          <a:xfrm>
            <a:off x="4905375" y="2368275"/>
            <a:ext cx="3533400" cy="1127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lata"/>
              <a:buNone/>
              <a:defRPr b="0" i="0" sz="2800" u="none" cap="none" strike="noStrike">
                <a:solidFill>
                  <a:schemeClr val="dk1"/>
                </a:solidFill>
                <a:latin typeface="Alata"/>
                <a:ea typeface="Alata"/>
                <a:cs typeface="Alata"/>
                <a:sym typeface="Alat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1pPr>
            <a:lvl2pPr indent="-311150" lvl="1" marL="9144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2pPr>
            <a:lvl3pPr indent="-311150" lvl="2" marL="13716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3pPr>
            <a:lvl4pPr indent="-311150" lvl="3" marL="18288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4pPr>
            <a:lvl5pPr indent="-311150" lvl="4" marL="22860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5pPr>
            <a:lvl6pPr indent="-311150" lvl="5" marL="27432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6pPr>
            <a:lvl7pPr indent="-311150" lvl="6" marL="32004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7pPr>
            <a:lvl8pPr indent="-311150" lvl="7" marL="36576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8pPr>
            <a:lvl9pPr indent="-311150" lvl="8" marL="4114800" marR="0" rtl="0" algn="l">
              <a:lnSpc>
                <a:spcPct val="100000"/>
              </a:lnSpc>
              <a:spcBef>
                <a:spcPts val="0"/>
              </a:spcBef>
              <a:spcAft>
                <a:spcPts val="0"/>
              </a:spcAft>
              <a:buClr>
                <a:schemeClr val="dk2"/>
              </a:buClr>
              <a:buSzPts val="1300"/>
              <a:buFont typeface="Montserrat"/>
              <a:buChar char="■"/>
              <a:defRPr b="0" i="0" sz="1300" u="none" cap="none" strike="noStrike">
                <a:solidFill>
                  <a:schemeClr val="dk2"/>
                </a:solidFill>
                <a:latin typeface="Montserrat"/>
                <a:ea typeface="Montserrat"/>
                <a:cs typeface="Montserrat"/>
                <a:sym typeface="Montserrat"/>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p:nvPr/>
        </p:nvSpPr>
        <p:spPr>
          <a:xfrm>
            <a:off x="7714524" y="1026253"/>
            <a:ext cx="665140" cy="661214"/>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4922456" y="945869"/>
            <a:ext cx="3889011" cy="3214402"/>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4789572" y="4295636"/>
            <a:ext cx="4081782" cy="88649"/>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789572" y="4295636"/>
            <a:ext cx="1784363" cy="91289"/>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6474927" y="4250128"/>
            <a:ext cx="195411" cy="177845"/>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7842452" y="2205081"/>
            <a:ext cx="1380618" cy="1955200"/>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5552746" y="1893987"/>
            <a:ext cx="2761235" cy="1792191"/>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5672615" y="1998201"/>
            <a:ext cx="2524139" cy="1443145"/>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6430602" y="3686100"/>
            <a:ext cx="1005542" cy="291887"/>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6144081" y="3957055"/>
            <a:ext cx="1578577" cy="203238"/>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6248295" y="3631399"/>
            <a:ext cx="1383257" cy="106943"/>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5302723" y="3798141"/>
            <a:ext cx="664324" cy="362152"/>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5237647" y="3256138"/>
            <a:ext cx="802304" cy="542090"/>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714028" y="4132990"/>
            <a:ext cx="4217305" cy="55702"/>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1"/>
          <p:cNvGrpSpPr/>
          <p:nvPr/>
        </p:nvGrpSpPr>
        <p:grpSpPr>
          <a:xfrm>
            <a:off x="6151871" y="2100503"/>
            <a:ext cx="1578638" cy="1284706"/>
            <a:chOff x="2357113" y="709250"/>
            <a:chExt cx="2171251" cy="1766978"/>
          </a:xfrm>
        </p:grpSpPr>
        <p:sp>
          <p:nvSpPr>
            <p:cNvPr id="139" name="Google Shape;139;p1"/>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51318" y="1519417"/>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
          <p:cNvGrpSpPr/>
          <p:nvPr/>
        </p:nvGrpSpPr>
        <p:grpSpPr>
          <a:xfrm>
            <a:off x="5424858" y="2654896"/>
            <a:ext cx="727013" cy="497802"/>
            <a:chOff x="4549425" y="3498550"/>
            <a:chExt cx="295375" cy="202250"/>
          </a:xfrm>
        </p:grpSpPr>
        <p:sp>
          <p:nvSpPr>
            <p:cNvPr id="187" name="Google Shape;187;p1"/>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1"/>
          <p:cNvSpPr/>
          <p:nvPr/>
        </p:nvSpPr>
        <p:spPr>
          <a:xfrm flipH="1">
            <a:off x="5506865" y="1176769"/>
            <a:ext cx="533070" cy="497801"/>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flipH="1">
            <a:off x="5642945" y="1283132"/>
            <a:ext cx="337149" cy="285683"/>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flipH="1">
            <a:off x="5676095" y="1377183"/>
            <a:ext cx="283715" cy="105050"/>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7307330" y="873441"/>
            <a:ext cx="415313" cy="411096"/>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txBox="1"/>
          <p:nvPr>
            <p:ph type="ctrTitle"/>
          </p:nvPr>
        </p:nvSpPr>
        <p:spPr>
          <a:xfrm>
            <a:off x="466785" y="1460038"/>
            <a:ext cx="5350734" cy="239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t>E-learning platform Marketing strategy</a:t>
            </a:r>
            <a:endParaRPr/>
          </a:p>
        </p:txBody>
      </p:sp>
      <p:sp>
        <p:nvSpPr>
          <p:cNvPr id="200" name="Google Shape;200;p1"/>
          <p:cNvSpPr txBox="1"/>
          <p:nvPr>
            <p:ph idx="1" type="subTitle"/>
          </p:nvPr>
        </p:nvSpPr>
        <p:spPr>
          <a:xfrm>
            <a:off x="932961" y="4322788"/>
            <a:ext cx="2680800" cy="72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US"/>
              <a:t>Here is where your presentation begins</a:t>
            </a:r>
            <a:endParaRPr/>
          </a:p>
        </p:txBody>
      </p:sp>
      <p:sp>
        <p:nvSpPr>
          <p:cNvPr id="201" name="Google Shape;201;p1"/>
          <p:cNvSpPr/>
          <p:nvPr/>
        </p:nvSpPr>
        <p:spPr>
          <a:xfrm>
            <a:off x="4590686" y="397261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8392213" y="18710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rot="2700000">
            <a:off x="4462786" y="35669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5264032" y="2087088"/>
            <a:ext cx="227477" cy="227477"/>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5162638" y="1622430"/>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3"/>
          <p:cNvSpPr txBox="1"/>
          <p:nvPr>
            <p:ph idx="1" type="subTitle"/>
          </p:nvPr>
        </p:nvSpPr>
        <p:spPr>
          <a:xfrm>
            <a:off x="5692456" y="2510290"/>
            <a:ext cx="3422400" cy="1491000"/>
          </a:xfrm>
          <a:prstGeom prst="rect">
            <a:avLst/>
          </a:prstGeom>
          <a:noFill/>
          <a:ln>
            <a:noFill/>
          </a:ln>
        </p:spPr>
        <p:txBody>
          <a:bodyPr anchorCtr="0" anchor="t" bIns="91425" lIns="91425" spcFirstLastPara="1" rIns="91425" wrap="square" tIns="91425">
            <a:noAutofit/>
          </a:bodyPr>
          <a:lstStyle/>
          <a:p>
            <a:pPr indent="-285750" lvl="0" marL="431800" rtl="0" algn="ctr">
              <a:lnSpc>
                <a:spcPct val="100000"/>
              </a:lnSpc>
              <a:spcBef>
                <a:spcPts val="0"/>
              </a:spcBef>
              <a:spcAft>
                <a:spcPts val="0"/>
              </a:spcAft>
              <a:buSzPts val="1400"/>
              <a:buFont typeface="Arial"/>
              <a:buChar char="•"/>
            </a:pPr>
            <a:r>
              <a:rPr lang="en-US"/>
              <a:t>Professional growth</a:t>
            </a:r>
            <a:endParaRPr/>
          </a:p>
        </p:txBody>
      </p:sp>
      <p:grpSp>
        <p:nvGrpSpPr>
          <p:cNvPr id="612" name="Google Shape;612;p13"/>
          <p:cNvGrpSpPr/>
          <p:nvPr/>
        </p:nvGrpSpPr>
        <p:grpSpPr>
          <a:xfrm>
            <a:off x="3526260" y="1607925"/>
            <a:ext cx="1833652" cy="1794979"/>
            <a:chOff x="521725" y="1038225"/>
            <a:chExt cx="3436494" cy="3219401"/>
          </a:xfrm>
        </p:grpSpPr>
        <p:sp>
          <p:nvSpPr>
            <p:cNvPr id="613" name="Google Shape;613;p13"/>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3"/>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3"/>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3"/>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3"/>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3"/>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3"/>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3"/>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3"/>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3"/>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3"/>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3"/>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3"/>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3"/>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3"/>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3"/>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3"/>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3"/>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3"/>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3"/>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3"/>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3"/>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3"/>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3"/>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3"/>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3"/>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3"/>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3"/>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3"/>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3"/>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3"/>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3"/>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3"/>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3"/>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3"/>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3"/>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3"/>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3"/>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3"/>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3"/>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3"/>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3"/>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3"/>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3"/>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3"/>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3"/>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3"/>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3"/>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3"/>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3"/>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3"/>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13"/>
          <p:cNvSpPr txBox="1"/>
          <p:nvPr/>
        </p:nvSpPr>
        <p:spPr>
          <a:xfrm>
            <a:off x="660161" y="570518"/>
            <a:ext cx="15993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lata"/>
                <a:ea typeface="Alata"/>
                <a:cs typeface="Alata"/>
                <a:sym typeface="Alata"/>
              </a:rPr>
              <a:t>Age</a:t>
            </a:r>
            <a:endParaRPr/>
          </a:p>
        </p:txBody>
      </p:sp>
      <p:sp>
        <p:nvSpPr>
          <p:cNvPr id="666" name="Google Shape;666;p13"/>
          <p:cNvSpPr txBox="1"/>
          <p:nvPr/>
        </p:nvSpPr>
        <p:spPr>
          <a:xfrm>
            <a:off x="647236" y="982086"/>
            <a:ext cx="1599300" cy="78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4C4C4C"/>
                </a:solidFill>
                <a:latin typeface="Alata"/>
                <a:ea typeface="Alata"/>
                <a:cs typeface="Alata"/>
                <a:sym typeface="Alata"/>
              </a:rPr>
              <a:t>23-55 years</a:t>
            </a:r>
            <a:endParaRPr/>
          </a:p>
        </p:txBody>
      </p:sp>
      <p:sp>
        <p:nvSpPr>
          <p:cNvPr id="667" name="Google Shape;667;p13"/>
          <p:cNvSpPr txBox="1"/>
          <p:nvPr/>
        </p:nvSpPr>
        <p:spPr>
          <a:xfrm>
            <a:off x="6777084" y="1334238"/>
            <a:ext cx="15993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lata"/>
                <a:ea typeface="Alata"/>
                <a:cs typeface="Alata"/>
                <a:sym typeface="Alata"/>
              </a:rPr>
              <a:t>Income</a:t>
            </a:r>
            <a:endParaRPr/>
          </a:p>
        </p:txBody>
      </p:sp>
      <p:sp>
        <p:nvSpPr>
          <p:cNvPr id="668" name="Google Shape;668;p13"/>
          <p:cNvSpPr txBox="1"/>
          <p:nvPr/>
        </p:nvSpPr>
        <p:spPr>
          <a:xfrm>
            <a:off x="6084889" y="1625562"/>
            <a:ext cx="2326500" cy="78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Medium</a:t>
            </a:r>
            <a:endParaRPr b="0" i="0" sz="1400" u="none" cap="none" strike="noStrike">
              <a:solidFill>
                <a:srgbClr val="7F7F7F"/>
              </a:solidFill>
              <a:latin typeface="Alata"/>
              <a:ea typeface="Alata"/>
              <a:cs typeface="Alata"/>
              <a:sym typeface="Alata"/>
            </a:endParaRPr>
          </a:p>
        </p:txBody>
      </p:sp>
      <p:sp>
        <p:nvSpPr>
          <p:cNvPr id="669" name="Google Shape;669;p13"/>
          <p:cNvSpPr txBox="1"/>
          <p:nvPr/>
        </p:nvSpPr>
        <p:spPr>
          <a:xfrm>
            <a:off x="414791" y="1579092"/>
            <a:ext cx="15993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lata"/>
                <a:ea typeface="Alata"/>
                <a:cs typeface="Alata"/>
                <a:sym typeface="Alata"/>
              </a:rPr>
              <a:t>Educational level</a:t>
            </a:r>
            <a:endParaRPr b="0" i="0" sz="1800" u="none" cap="none" strike="noStrike">
              <a:solidFill>
                <a:schemeClr val="dk1"/>
              </a:solidFill>
              <a:latin typeface="Alata"/>
              <a:ea typeface="Alata"/>
              <a:cs typeface="Alata"/>
              <a:sym typeface="Alata"/>
            </a:endParaRPr>
          </a:p>
        </p:txBody>
      </p:sp>
      <p:sp>
        <p:nvSpPr>
          <p:cNvPr id="670" name="Google Shape;670;p13"/>
          <p:cNvSpPr txBox="1"/>
          <p:nvPr/>
        </p:nvSpPr>
        <p:spPr>
          <a:xfrm>
            <a:off x="6945902" y="2121892"/>
            <a:ext cx="15993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lata"/>
                <a:ea typeface="Alata"/>
                <a:cs typeface="Alata"/>
                <a:sym typeface="Alata"/>
              </a:rPr>
              <a:t>Aspirations</a:t>
            </a:r>
            <a:endParaRPr b="0" i="0" sz="1800" u="none" cap="none" strike="noStrike">
              <a:solidFill>
                <a:schemeClr val="dk1"/>
              </a:solidFill>
              <a:latin typeface="Alata"/>
              <a:ea typeface="Alata"/>
              <a:cs typeface="Alata"/>
              <a:sym typeface="Alata"/>
            </a:endParaRPr>
          </a:p>
        </p:txBody>
      </p:sp>
      <p:sp>
        <p:nvSpPr>
          <p:cNvPr id="671" name="Google Shape;671;p13"/>
          <p:cNvSpPr txBox="1"/>
          <p:nvPr/>
        </p:nvSpPr>
        <p:spPr>
          <a:xfrm>
            <a:off x="2404832" y="4356000"/>
            <a:ext cx="1599300" cy="7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cxnSp>
        <p:nvCxnSpPr>
          <p:cNvPr id="672" name="Google Shape;672;p13"/>
          <p:cNvCxnSpPr/>
          <p:nvPr/>
        </p:nvCxnSpPr>
        <p:spPr>
          <a:xfrm>
            <a:off x="2076745" y="948374"/>
            <a:ext cx="1635300" cy="3825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673" name="Google Shape;673;p13"/>
          <p:cNvCxnSpPr>
            <a:stCxn id="669" idx="3"/>
          </p:cNvCxnSpPr>
          <p:nvPr/>
        </p:nvCxnSpPr>
        <p:spPr>
          <a:xfrm>
            <a:off x="2014091" y="1764792"/>
            <a:ext cx="1992000" cy="9723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674" name="Google Shape;674;p13"/>
          <p:cNvCxnSpPr/>
          <p:nvPr/>
        </p:nvCxnSpPr>
        <p:spPr>
          <a:xfrm flipH="1">
            <a:off x="5008160" y="2408068"/>
            <a:ext cx="1929900" cy="3678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675" name="Google Shape;675;p13"/>
          <p:cNvCxnSpPr>
            <a:stCxn id="667" idx="1"/>
          </p:cNvCxnSpPr>
          <p:nvPr/>
        </p:nvCxnSpPr>
        <p:spPr>
          <a:xfrm rot="10800000">
            <a:off x="4450584" y="1149138"/>
            <a:ext cx="2326500" cy="370800"/>
          </a:xfrm>
          <a:prstGeom prst="bentConnector3">
            <a:avLst>
              <a:gd fmla="val 50000" name="adj1"/>
            </a:avLst>
          </a:prstGeom>
          <a:noFill/>
          <a:ln cap="flat" cmpd="sng" w="9525">
            <a:solidFill>
              <a:schemeClr val="dk1"/>
            </a:solidFill>
            <a:prstDash val="dot"/>
            <a:round/>
            <a:headEnd len="sm" w="sm" type="none"/>
            <a:tailEnd len="sm" w="sm" type="none"/>
          </a:ln>
        </p:spPr>
      </p:cxnSp>
      <p:sp>
        <p:nvSpPr>
          <p:cNvPr id="676" name="Google Shape;676;p13"/>
          <p:cNvSpPr txBox="1"/>
          <p:nvPr/>
        </p:nvSpPr>
        <p:spPr>
          <a:xfrm>
            <a:off x="114220" y="848397"/>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677" name="Google Shape;677;p13"/>
          <p:cNvCxnSpPr/>
          <p:nvPr/>
        </p:nvCxnSpPr>
        <p:spPr>
          <a:xfrm>
            <a:off x="2009717" y="1776869"/>
            <a:ext cx="1992000" cy="972300"/>
          </a:xfrm>
          <a:prstGeom prst="bentConnector3">
            <a:avLst>
              <a:gd fmla="val 50000" name="adj1"/>
            </a:avLst>
          </a:prstGeom>
          <a:noFill/>
          <a:ln cap="flat" cmpd="sng" w="9525">
            <a:solidFill>
              <a:schemeClr val="dk1"/>
            </a:solidFill>
            <a:prstDash val="dot"/>
            <a:round/>
            <a:headEnd len="sm" w="sm" type="none"/>
            <a:tailEnd len="sm" w="sm" type="none"/>
          </a:ln>
        </p:spPr>
      </p:cxnSp>
      <p:sp>
        <p:nvSpPr>
          <p:cNvPr id="678" name="Google Shape;678;p13"/>
          <p:cNvSpPr txBox="1"/>
          <p:nvPr/>
        </p:nvSpPr>
        <p:spPr>
          <a:xfrm>
            <a:off x="3315903" y="3328431"/>
            <a:ext cx="2456038"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Dr Sara Ahmed</a:t>
            </a:r>
            <a:endParaRPr/>
          </a:p>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30 years old</a:t>
            </a:r>
            <a:endParaRPr/>
          </a:p>
          <a:p>
            <a:pPr indent="0" lvl="0" marL="0" marR="0" rtl="0" algn="ctr">
              <a:lnSpc>
                <a:spcPct val="100000"/>
              </a:lnSpc>
              <a:spcBef>
                <a:spcPts val="0"/>
              </a:spcBef>
              <a:spcAft>
                <a:spcPts val="0"/>
              </a:spcAft>
              <a:buNone/>
            </a:pPr>
            <a:r>
              <a:t/>
            </a:r>
            <a:endParaRPr b="0" i="0" sz="1400" u="none" cap="none" strike="noStrike">
              <a:solidFill>
                <a:srgbClr val="7F7F7F"/>
              </a:solidFill>
              <a:latin typeface="Arial"/>
              <a:ea typeface="Arial"/>
              <a:cs typeface="Arial"/>
              <a:sym typeface="Arial"/>
            </a:endParaRPr>
          </a:p>
        </p:txBody>
      </p:sp>
      <p:sp>
        <p:nvSpPr>
          <p:cNvPr id="679" name="Google Shape;679;p13"/>
          <p:cNvSpPr txBox="1"/>
          <p:nvPr/>
        </p:nvSpPr>
        <p:spPr>
          <a:xfrm>
            <a:off x="2326072" y="226067"/>
            <a:ext cx="403013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rgbClr val="7F7F7F"/>
                </a:solidFill>
                <a:latin typeface="Arial"/>
                <a:ea typeface="Arial"/>
                <a:cs typeface="Arial"/>
                <a:sym typeface="Arial"/>
              </a:rPr>
              <a:t>Buyer persona</a:t>
            </a:r>
            <a:endParaRPr/>
          </a:p>
        </p:txBody>
      </p:sp>
      <p:sp>
        <p:nvSpPr>
          <p:cNvPr id="680" name="Google Shape;680;p13"/>
          <p:cNvSpPr txBox="1"/>
          <p:nvPr/>
        </p:nvSpPr>
        <p:spPr>
          <a:xfrm>
            <a:off x="230414" y="2282647"/>
            <a:ext cx="2326500" cy="7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4C4C4C"/>
                </a:solidFill>
                <a:latin typeface="Alata"/>
                <a:ea typeface="Alata"/>
                <a:cs typeface="Alata"/>
                <a:sym typeface="Alata"/>
              </a:rPr>
              <a:t>High (medical degree)</a:t>
            </a:r>
            <a:endParaRPr/>
          </a:p>
        </p:txBody>
      </p:sp>
      <p:sp>
        <p:nvSpPr>
          <p:cNvPr id="681" name="Google Shape;681;p13"/>
          <p:cNvSpPr txBox="1"/>
          <p:nvPr/>
        </p:nvSpPr>
        <p:spPr>
          <a:xfrm>
            <a:off x="356775" y="2976995"/>
            <a:ext cx="2008068" cy="54560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lata"/>
                <a:ea typeface="Alata"/>
                <a:cs typeface="Alata"/>
                <a:sym typeface="Alata"/>
              </a:rPr>
              <a:t>Location</a:t>
            </a:r>
            <a:endParaRPr/>
          </a:p>
        </p:txBody>
      </p:sp>
      <p:sp>
        <p:nvSpPr>
          <p:cNvPr id="682" name="Google Shape;682;p13"/>
          <p:cNvSpPr txBox="1"/>
          <p:nvPr/>
        </p:nvSpPr>
        <p:spPr>
          <a:xfrm>
            <a:off x="230414" y="3582570"/>
            <a:ext cx="2326500" cy="7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4C4C4C"/>
              </a:solidFill>
              <a:latin typeface="Alata"/>
              <a:ea typeface="Alata"/>
              <a:cs typeface="Alata"/>
              <a:sym typeface="Alata"/>
            </a:endParaRPr>
          </a:p>
        </p:txBody>
      </p:sp>
      <p:cxnSp>
        <p:nvCxnSpPr>
          <p:cNvPr id="683" name="Google Shape;683;p13"/>
          <p:cNvCxnSpPr/>
          <p:nvPr/>
        </p:nvCxnSpPr>
        <p:spPr>
          <a:xfrm>
            <a:off x="1854556" y="3122028"/>
            <a:ext cx="1635300" cy="3825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684" name="Google Shape;684;p13"/>
          <p:cNvCxnSpPr/>
          <p:nvPr/>
        </p:nvCxnSpPr>
        <p:spPr>
          <a:xfrm rot="10800000">
            <a:off x="5303660" y="3539975"/>
            <a:ext cx="1634400" cy="350700"/>
          </a:xfrm>
          <a:prstGeom prst="bentConnector3">
            <a:avLst>
              <a:gd fmla="val 54146" name="adj1"/>
            </a:avLst>
          </a:prstGeom>
          <a:noFill/>
          <a:ln cap="flat" cmpd="sng" w="9525">
            <a:solidFill>
              <a:schemeClr val="dk1"/>
            </a:solidFill>
            <a:prstDash val="dot"/>
            <a:round/>
            <a:headEnd len="sm" w="sm" type="none"/>
            <a:tailEnd len="sm" w="sm" type="none"/>
          </a:ln>
        </p:spPr>
      </p:cxnSp>
      <p:sp>
        <p:nvSpPr>
          <p:cNvPr id="685" name="Google Shape;685;p13"/>
          <p:cNvSpPr txBox="1"/>
          <p:nvPr/>
        </p:nvSpPr>
        <p:spPr>
          <a:xfrm>
            <a:off x="-113672" y="3373209"/>
            <a:ext cx="2584598" cy="1491000"/>
          </a:xfrm>
          <a:prstGeom prst="rect">
            <a:avLst/>
          </a:prstGeom>
          <a:noFill/>
          <a:ln>
            <a:noFill/>
          </a:ln>
        </p:spPr>
        <p:txBody>
          <a:bodyPr anchorCtr="0" anchor="t" bIns="91425" lIns="91425" spcFirstLastPara="1" rIns="91425" wrap="square" tIns="91425">
            <a:noAutofit/>
          </a:bodyPr>
          <a:lstStyle/>
          <a:p>
            <a:pPr indent="-285750" lvl="0" marL="431800" marR="0" rtl="0" algn="ctr">
              <a:lnSpc>
                <a:spcPct val="100000"/>
              </a:lnSpc>
              <a:spcBef>
                <a:spcPts val="0"/>
              </a:spcBef>
              <a:spcAft>
                <a:spcPts val="0"/>
              </a:spcAft>
              <a:buClr>
                <a:schemeClr val="dk2"/>
              </a:buClr>
              <a:buSzPts val="1400"/>
              <a:buFont typeface="Arial"/>
              <a:buChar char="•"/>
            </a:pPr>
            <a:r>
              <a:rPr b="0" i="0" lang="en-US" sz="1400" u="none" cap="none" strike="noStrike">
                <a:solidFill>
                  <a:schemeClr val="dk2"/>
                </a:solidFill>
                <a:latin typeface="Montserrat"/>
                <a:ea typeface="Montserrat"/>
                <a:cs typeface="Montserrat"/>
                <a:sym typeface="Montserrat"/>
              </a:rPr>
              <a:t>Urban area with a medium-sized hospital (Cairo&amp; Governorate residents)</a:t>
            </a:r>
            <a:endParaRPr/>
          </a:p>
        </p:txBody>
      </p:sp>
      <p:sp>
        <p:nvSpPr>
          <p:cNvPr id="686" name="Google Shape;686;p13"/>
          <p:cNvSpPr txBox="1"/>
          <p:nvPr/>
        </p:nvSpPr>
        <p:spPr>
          <a:xfrm>
            <a:off x="6742858" y="3504528"/>
            <a:ext cx="15993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lata"/>
                <a:ea typeface="Alata"/>
                <a:cs typeface="Alata"/>
                <a:sym typeface="Alata"/>
              </a:rPr>
              <a:t>Profession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lata"/>
              <a:ea typeface="Alata"/>
              <a:cs typeface="Alata"/>
              <a:sym typeface="Alata"/>
            </a:endParaRPr>
          </a:p>
        </p:txBody>
      </p:sp>
      <p:sp>
        <p:nvSpPr>
          <p:cNvPr id="687" name="Google Shape;687;p13"/>
          <p:cNvSpPr txBox="1"/>
          <p:nvPr/>
        </p:nvSpPr>
        <p:spPr>
          <a:xfrm>
            <a:off x="5692456" y="4003422"/>
            <a:ext cx="3249536" cy="87408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Medical graduate specializing in internal medicine</a:t>
            </a:r>
            <a:endParaRPr/>
          </a:p>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 Employed full-time at a local hospital</a:t>
            </a:r>
            <a:endParaRPr b="0" i="0" sz="1400" u="none" cap="none" strike="noStrike">
              <a:solidFill>
                <a:srgbClr val="7F7F7F"/>
              </a:solidFill>
              <a:latin typeface="Alata"/>
              <a:ea typeface="Alata"/>
              <a:cs typeface="Alata"/>
              <a:sym typeface="A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4"/>
          <p:cNvSpPr txBox="1"/>
          <p:nvPr>
            <p:ph idx="1" type="subTitle"/>
          </p:nvPr>
        </p:nvSpPr>
        <p:spPr>
          <a:xfrm>
            <a:off x="5262975" y="3469064"/>
            <a:ext cx="3817561" cy="14910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400"/>
              <a:buFont typeface="Arial"/>
              <a:buChar char="•"/>
            </a:pPr>
            <a:r>
              <a:rPr lang="en-US"/>
              <a:t>Limited time for continuing education. </a:t>
            </a:r>
            <a:endParaRPr/>
          </a:p>
          <a:p>
            <a:pPr indent="-311150" lvl="0" marL="457200" rtl="0" algn="l">
              <a:lnSpc>
                <a:spcPct val="100000"/>
              </a:lnSpc>
              <a:spcBef>
                <a:spcPts val="0"/>
              </a:spcBef>
              <a:spcAft>
                <a:spcPts val="0"/>
              </a:spcAft>
              <a:buSzPts val="1400"/>
              <a:buFont typeface="Arial"/>
              <a:buChar char="•"/>
            </a:pPr>
            <a:r>
              <a:rPr lang="en-US"/>
              <a:t>High cost of traditional medical education programs. </a:t>
            </a:r>
            <a:endParaRPr/>
          </a:p>
          <a:p>
            <a:pPr indent="-311150" lvl="0" marL="457200" rtl="0" algn="l">
              <a:lnSpc>
                <a:spcPct val="100000"/>
              </a:lnSpc>
              <a:spcBef>
                <a:spcPts val="0"/>
              </a:spcBef>
              <a:spcAft>
                <a:spcPts val="0"/>
              </a:spcAft>
              <a:buSzPts val="1400"/>
              <a:buFont typeface="Arial"/>
              <a:buChar char="•"/>
            </a:pPr>
            <a:r>
              <a:rPr lang="en-US"/>
              <a:t>Difficulty finding relevant and up-to-date courses. Lack of hands-on practice opportunities.</a:t>
            </a:r>
            <a:endParaRPr/>
          </a:p>
        </p:txBody>
      </p:sp>
      <p:grpSp>
        <p:nvGrpSpPr>
          <p:cNvPr id="693" name="Google Shape;693;p14"/>
          <p:cNvGrpSpPr/>
          <p:nvPr/>
        </p:nvGrpSpPr>
        <p:grpSpPr>
          <a:xfrm>
            <a:off x="3463815" y="1581235"/>
            <a:ext cx="1833652" cy="1794979"/>
            <a:chOff x="521725" y="1038225"/>
            <a:chExt cx="3436494" cy="3219401"/>
          </a:xfrm>
        </p:grpSpPr>
        <p:sp>
          <p:nvSpPr>
            <p:cNvPr id="694" name="Google Shape;694;p14"/>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4"/>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4"/>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4"/>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4"/>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4"/>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4"/>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4"/>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4"/>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4"/>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4"/>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4"/>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4"/>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4"/>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4"/>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4"/>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4"/>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4"/>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4"/>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4"/>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4"/>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4"/>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4"/>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4"/>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4"/>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4"/>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4"/>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4"/>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4"/>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4"/>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4"/>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4"/>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4"/>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4"/>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4"/>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4"/>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4"/>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4"/>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4"/>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4"/>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4"/>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4"/>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4"/>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4"/>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4"/>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4"/>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4"/>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4"/>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4"/>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4"/>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4"/>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4"/>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6" name="Google Shape;746;p14"/>
          <p:cNvSpPr txBox="1"/>
          <p:nvPr/>
        </p:nvSpPr>
        <p:spPr>
          <a:xfrm>
            <a:off x="6467759" y="1245343"/>
            <a:ext cx="2495719"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Alata"/>
                <a:ea typeface="Alata"/>
                <a:cs typeface="Alata"/>
                <a:sym typeface="Alata"/>
              </a:rPr>
              <a:t>Goals and Challenges</a:t>
            </a:r>
            <a:endParaRPr/>
          </a:p>
        </p:txBody>
      </p:sp>
      <p:sp>
        <p:nvSpPr>
          <p:cNvPr id="747" name="Google Shape;747;p14"/>
          <p:cNvSpPr txBox="1"/>
          <p:nvPr/>
        </p:nvSpPr>
        <p:spPr>
          <a:xfrm>
            <a:off x="6116871" y="1555325"/>
            <a:ext cx="2821571" cy="787500"/>
          </a:xfrm>
          <a:prstGeom prst="rect">
            <a:avLst/>
          </a:prstGeom>
          <a:noFill/>
          <a:ln>
            <a:noFill/>
          </a:ln>
        </p:spPr>
        <p:txBody>
          <a:bodyPr anchorCtr="0" anchor="t" bIns="91425" lIns="91425" spcFirstLastPara="1" rIns="91425" wrap="square" tIns="91425">
            <a:noAutofit/>
          </a:bodyPr>
          <a:lstStyle/>
          <a:p>
            <a:pPr indent="-285750" lvl="0" marL="285750" marR="0" rtl="0" algn="ctr">
              <a:lnSpc>
                <a:spcPct val="100000"/>
              </a:lnSpc>
              <a:spcBef>
                <a:spcPts val="0"/>
              </a:spcBef>
              <a:spcAft>
                <a:spcPts val="0"/>
              </a:spcAft>
              <a:buClr>
                <a:srgbClr val="000000"/>
              </a:buClr>
              <a:buSzPts val="1400"/>
              <a:buFont typeface="Arial"/>
              <a:buChar char="•"/>
            </a:pPr>
            <a:r>
              <a:rPr b="0" i="0" lang="en-US" sz="1400" u="none" cap="none" strike="noStrike">
                <a:solidFill>
                  <a:srgbClr val="7F7F7F"/>
                </a:solidFill>
                <a:latin typeface="Alata"/>
                <a:ea typeface="Alata"/>
                <a:cs typeface="Alata"/>
                <a:sym typeface="Alata"/>
              </a:rPr>
              <a:t>Wants to stay updated with the latest medical advancements.</a:t>
            </a:r>
            <a:endParaRPr/>
          </a:p>
          <a:p>
            <a:pPr indent="-285750" lvl="0" marL="285750" marR="0" rtl="0" algn="ctr">
              <a:lnSpc>
                <a:spcPct val="100000"/>
              </a:lnSpc>
              <a:spcBef>
                <a:spcPts val="0"/>
              </a:spcBef>
              <a:spcAft>
                <a:spcPts val="0"/>
              </a:spcAft>
              <a:buClr>
                <a:srgbClr val="000000"/>
              </a:buClr>
              <a:buSzPts val="1400"/>
              <a:buFont typeface="Arial"/>
              <a:buChar char="•"/>
            </a:pPr>
            <a:r>
              <a:rPr b="0" i="0" lang="en-US" sz="1400" u="none" cap="none" strike="noStrike">
                <a:solidFill>
                  <a:srgbClr val="7F7F7F"/>
                </a:solidFill>
                <a:latin typeface="Alata"/>
                <a:ea typeface="Alata"/>
                <a:cs typeface="Alata"/>
                <a:sym typeface="Alata"/>
              </a:rPr>
              <a:t>Desires to advance her career</a:t>
            </a:r>
            <a:endParaRPr/>
          </a:p>
        </p:txBody>
      </p:sp>
      <p:sp>
        <p:nvSpPr>
          <p:cNvPr id="748" name="Google Shape;748;p14"/>
          <p:cNvSpPr txBox="1"/>
          <p:nvPr/>
        </p:nvSpPr>
        <p:spPr>
          <a:xfrm>
            <a:off x="489321" y="1036878"/>
            <a:ext cx="15993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lata"/>
                <a:ea typeface="Alata"/>
                <a:cs typeface="Alata"/>
                <a:sym typeface="Alata"/>
              </a:rPr>
              <a:t>Behavior</a:t>
            </a:r>
            <a:endParaRPr/>
          </a:p>
        </p:txBody>
      </p:sp>
      <p:sp>
        <p:nvSpPr>
          <p:cNvPr id="749" name="Google Shape;749;p14"/>
          <p:cNvSpPr txBox="1"/>
          <p:nvPr/>
        </p:nvSpPr>
        <p:spPr>
          <a:xfrm>
            <a:off x="38795" y="1533654"/>
            <a:ext cx="2771659" cy="7875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2"/>
                </a:solidFill>
                <a:latin typeface="Montserrat"/>
                <a:ea typeface="Montserrat"/>
                <a:cs typeface="Montserrat"/>
                <a:sym typeface="Montserrat"/>
              </a:rPr>
              <a:t>Values convenience and flexibility in learning.</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2"/>
                </a:solidFill>
                <a:latin typeface="Montserrat"/>
                <a:ea typeface="Montserrat"/>
                <a:cs typeface="Montserrat"/>
                <a:sym typeface="Montserrat"/>
              </a:rPr>
              <a:t>Prefers practical and applicable knowledge.</a:t>
            </a:r>
            <a:endParaRPr/>
          </a:p>
          <a:p>
            <a:pPr indent="0" lvl="0" marL="0" marR="0" rtl="0" algn="l">
              <a:lnSpc>
                <a:spcPct val="100000"/>
              </a:lnSpc>
              <a:spcBef>
                <a:spcPts val="0"/>
              </a:spcBef>
              <a:spcAft>
                <a:spcPts val="0"/>
              </a:spcAft>
              <a:buNone/>
            </a:pPr>
            <a:r>
              <a:t/>
            </a:r>
            <a:endParaRPr b="0" i="0" sz="1400" u="none" cap="none" strike="noStrike">
              <a:solidFill>
                <a:schemeClr val="dk2"/>
              </a:solidFill>
              <a:latin typeface="Montserrat"/>
              <a:ea typeface="Montserrat"/>
              <a:cs typeface="Montserrat"/>
              <a:sym typeface="Montserrat"/>
            </a:endParaRPr>
          </a:p>
        </p:txBody>
      </p:sp>
      <p:sp>
        <p:nvSpPr>
          <p:cNvPr id="750" name="Google Shape;750;p14"/>
          <p:cNvSpPr txBox="1"/>
          <p:nvPr/>
        </p:nvSpPr>
        <p:spPr>
          <a:xfrm>
            <a:off x="654349" y="2854304"/>
            <a:ext cx="15993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lata"/>
                <a:ea typeface="Alata"/>
                <a:cs typeface="Alata"/>
                <a:sym typeface="Alata"/>
              </a:rPr>
              <a:t>Motivations</a:t>
            </a:r>
            <a:endParaRPr/>
          </a:p>
        </p:txBody>
      </p:sp>
      <p:sp>
        <p:nvSpPr>
          <p:cNvPr id="751" name="Google Shape;751;p14"/>
          <p:cNvSpPr txBox="1"/>
          <p:nvPr/>
        </p:nvSpPr>
        <p:spPr>
          <a:xfrm>
            <a:off x="301794" y="3680873"/>
            <a:ext cx="2793037" cy="78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2" name="Google Shape;752;p14"/>
          <p:cNvSpPr txBox="1"/>
          <p:nvPr/>
        </p:nvSpPr>
        <p:spPr>
          <a:xfrm>
            <a:off x="6770449" y="2854304"/>
            <a:ext cx="1599300" cy="3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lata"/>
                <a:ea typeface="Alata"/>
                <a:cs typeface="Alata"/>
                <a:sym typeface="Alata"/>
              </a:rPr>
              <a:t>Pain Points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lata"/>
              <a:ea typeface="Alata"/>
              <a:cs typeface="Alata"/>
              <a:sym typeface="Alata"/>
            </a:endParaRPr>
          </a:p>
        </p:txBody>
      </p:sp>
      <p:sp>
        <p:nvSpPr>
          <p:cNvPr id="753" name="Google Shape;753;p14"/>
          <p:cNvSpPr txBox="1"/>
          <p:nvPr/>
        </p:nvSpPr>
        <p:spPr>
          <a:xfrm>
            <a:off x="2404832" y="4356000"/>
            <a:ext cx="1599300" cy="7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cxnSp>
        <p:nvCxnSpPr>
          <p:cNvPr id="754" name="Google Shape;754;p14"/>
          <p:cNvCxnSpPr/>
          <p:nvPr/>
        </p:nvCxnSpPr>
        <p:spPr>
          <a:xfrm>
            <a:off x="1788641" y="1457594"/>
            <a:ext cx="1635300" cy="3825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755" name="Google Shape;755;p14"/>
          <p:cNvCxnSpPr>
            <a:stCxn id="750" idx="3"/>
          </p:cNvCxnSpPr>
          <p:nvPr/>
        </p:nvCxnSpPr>
        <p:spPr>
          <a:xfrm>
            <a:off x="2253649" y="3040004"/>
            <a:ext cx="1992000" cy="9723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756" name="Google Shape;756;p14"/>
          <p:cNvCxnSpPr>
            <a:stCxn id="752" idx="1"/>
          </p:cNvCxnSpPr>
          <p:nvPr/>
        </p:nvCxnSpPr>
        <p:spPr>
          <a:xfrm flipH="1">
            <a:off x="4840549" y="3040004"/>
            <a:ext cx="1929900" cy="367800"/>
          </a:xfrm>
          <a:prstGeom prst="bentConnector3">
            <a:avLst>
              <a:gd fmla="val 50000" name="adj1"/>
            </a:avLst>
          </a:prstGeom>
          <a:noFill/>
          <a:ln cap="flat" cmpd="sng" w="9525">
            <a:solidFill>
              <a:schemeClr val="dk1"/>
            </a:solidFill>
            <a:prstDash val="dot"/>
            <a:round/>
            <a:headEnd len="sm" w="sm" type="none"/>
            <a:tailEnd len="sm" w="sm" type="none"/>
          </a:ln>
        </p:spPr>
      </p:cxnSp>
      <p:cxnSp>
        <p:nvCxnSpPr>
          <p:cNvPr id="757" name="Google Shape;757;p14"/>
          <p:cNvCxnSpPr/>
          <p:nvPr/>
        </p:nvCxnSpPr>
        <p:spPr>
          <a:xfrm rot="10800000">
            <a:off x="4272686" y="1456595"/>
            <a:ext cx="2326500" cy="370800"/>
          </a:xfrm>
          <a:prstGeom prst="bentConnector3">
            <a:avLst>
              <a:gd fmla="val 50000" name="adj1"/>
            </a:avLst>
          </a:prstGeom>
          <a:noFill/>
          <a:ln cap="flat" cmpd="sng" w="9525">
            <a:solidFill>
              <a:schemeClr val="dk1"/>
            </a:solidFill>
            <a:prstDash val="dot"/>
            <a:round/>
            <a:headEnd len="sm" w="sm" type="none"/>
            <a:tailEnd len="sm" w="sm" type="none"/>
          </a:ln>
        </p:spPr>
      </p:cxnSp>
      <p:sp>
        <p:nvSpPr>
          <p:cNvPr id="758" name="Google Shape;758;p14"/>
          <p:cNvSpPr txBox="1"/>
          <p:nvPr/>
        </p:nvSpPr>
        <p:spPr>
          <a:xfrm>
            <a:off x="114220" y="848397"/>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9" name="Google Shape;759;p14"/>
          <p:cNvSpPr txBox="1"/>
          <p:nvPr/>
        </p:nvSpPr>
        <p:spPr>
          <a:xfrm>
            <a:off x="3210735" y="3497450"/>
            <a:ext cx="245603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Dr Sara Ahmed </a:t>
            </a:r>
            <a:endParaRPr/>
          </a:p>
          <a:p>
            <a:pPr indent="0" lvl="0" marL="0" marR="0" rtl="0" algn="ctr">
              <a:lnSpc>
                <a:spcPct val="100000"/>
              </a:lnSpc>
              <a:spcBef>
                <a:spcPts val="0"/>
              </a:spcBef>
              <a:spcAft>
                <a:spcPts val="0"/>
              </a:spcAft>
              <a:buNone/>
            </a:pPr>
            <a:r>
              <a:rPr b="0" i="0" lang="en-US" sz="1400" u="none" cap="none" strike="noStrike">
                <a:solidFill>
                  <a:srgbClr val="7F7F7F"/>
                </a:solidFill>
                <a:latin typeface="Arial"/>
                <a:ea typeface="Arial"/>
                <a:cs typeface="Arial"/>
                <a:sym typeface="Arial"/>
              </a:rPr>
              <a:t>30 years old</a:t>
            </a:r>
            <a:endParaRPr/>
          </a:p>
        </p:txBody>
      </p:sp>
      <p:sp>
        <p:nvSpPr>
          <p:cNvPr id="760" name="Google Shape;760;p14"/>
          <p:cNvSpPr txBox="1"/>
          <p:nvPr/>
        </p:nvSpPr>
        <p:spPr>
          <a:xfrm>
            <a:off x="-76119" y="3417484"/>
            <a:ext cx="4775578" cy="1491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400"/>
              <a:buFont typeface="Arial"/>
              <a:buChar char="•"/>
            </a:pPr>
            <a:r>
              <a:rPr b="0" i="0" lang="en-US" sz="1400" u="none" cap="none" strike="noStrike">
                <a:solidFill>
                  <a:schemeClr val="dk2"/>
                </a:solidFill>
                <a:latin typeface="Montserrat"/>
                <a:ea typeface="Montserrat"/>
                <a:cs typeface="Montserrat"/>
                <a:sym typeface="Montserrat"/>
              </a:rPr>
              <a:t>Career advancement</a:t>
            </a:r>
            <a:endParaRPr/>
          </a:p>
          <a:p>
            <a:pPr indent="-311150" lvl="0" marL="457200" marR="0" rtl="0" algn="l">
              <a:lnSpc>
                <a:spcPct val="100000"/>
              </a:lnSpc>
              <a:spcBef>
                <a:spcPts val="0"/>
              </a:spcBef>
              <a:spcAft>
                <a:spcPts val="0"/>
              </a:spcAft>
              <a:buClr>
                <a:schemeClr val="dk2"/>
              </a:buClr>
              <a:buSzPts val="1400"/>
              <a:buFont typeface="Arial"/>
              <a:buChar char="•"/>
            </a:pPr>
            <a:r>
              <a:rPr b="0" i="0" lang="en-US" sz="1400" u="none" cap="none" strike="noStrike">
                <a:solidFill>
                  <a:schemeClr val="dk2"/>
                </a:solidFill>
                <a:latin typeface="Montserrat"/>
                <a:ea typeface="Montserrat"/>
                <a:cs typeface="Montserrat"/>
                <a:sym typeface="Montserrat"/>
              </a:rPr>
              <a:t>Career Shift in another specialization. </a:t>
            </a:r>
            <a:endParaRPr/>
          </a:p>
          <a:p>
            <a:pPr indent="-311150" lvl="0" marL="457200" marR="0" rtl="0" algn="l">
              <a:lnSpc>
                <a:spcPct val="100000"/>
              </a:lnSpc>
              <a:spcBef>
                <a:spcPts val="0"/>
              </a:spcBef>
              <a:spcAft>
                <a:spcPts val="0"/>
              </a:spcAft>
              <a:buClr>
                <a:schemeClr val="dk2"/>
              </a:buClr>
              <a:buSzPts val="1400"/>
              <a:buFont typeface="Arial"/>
              <a:buChar char="•"/>
            </a:pPr>
            <a:r>
              <a:rPr b="0" i="0" lang="en-US" sz="1400" u="none" cap="none" strike="noStrike">
                <a:solidFill>
                  <a:schemeClr val="dk2"/>
                </a:solidFill>
                <a:latin typeface="Montserrat"/>
                <a:ea typeface="Montserrat"/>
                <a:cs typeface="Montserrat"/>
                <a:sym typeface="Montserrat"/>
              </a:rPr>
              <a:t>Improved patient care. </a:t>
            </a:r>
            <a:endParaRPr/>
          </a:p>
          <a:p>
            <a:pPr indent="-311150" lvl="0" marL="457200" marR="0" rtl="0" algn="l">
              <a:lnSpc>
                <a:spcPct val="100000"/>
              </a:lnSpc>
              <a:spcBef>
                <a:spcPts val="0"/>
              </a:spcBef>
              <a:spcAft>
                <a:spcPts val="0"/>
              </a:spcAft>
              <a:buClr>
                <a:schemeClr val="dk2"/>
              </a:buClr>
              <a:buSzPts val="1400"/>
              <a:buFont typeface="Arial"/>
              <a:buChar char="•"/>
            </a:pPr>
            <a:r>
              <a:rPr b="0" i="0" lang="en-US" sz="1400" u="none" cap="none" strike="noStrike">
                <a:solidFill>
                  <a:schemeClr val="dk2"/>
                </a:solidFill>
                <a:latin typeface="Montserrat"/>
                <a:ea typeface="Montserrat"/>
                <a:cs typeface="Montserrat"/>
                <a:sym typeface="Montserrat"/>
              </a:rPr>
              <a:t>professional growth. </a:t>
            </a:r>
            <a:endParaRPr/>
          </a:p>
          <a:p>
            <a:pPr indent="-311150" lvl="0" marL="457200" marR="0" rtl="0" algn="l">
              <a:lnSpc>
                <a:spcPct val="100000"/>
              </a:lnSpc>
              <a:spcBef>
                <a:spcPts val="0"/>
              </a:spcBef>
              <a:spcAft>
                <a:spcPts val="0"/>
              </a:spcAft>
              <a:buClr>
                <a:schemeClr val="dk2"/>
              </a:buClr>
              <a:buSzPts val="1400"/>
              <a:buFont typeface="Arial"/>
              <a:buChar char="•"/>
            </a:pPr>
            <a:r>
              <a:rPr b="0" i="0" lang="en-US" sz="1400" u="none" cap="none" strike="noStrike">
                <a:solidFill>
                  <a:schemeClr val="dk2"/>
                </a:solidFill>
                <a:latin typeface="Montserrat"/>
                <a:ea typeface="Montserrat"/>
                <a:cs typeface="Montserrat"/>
                <a:sym typeface="Montserrat"/>
              </a:rPr>
              <a:t>Earning potential.</a:t>
            </a:r>
            <a:endParaRPr b="0" i="0" sz="1400" u="none" cap="none" strike="noStrike">
              <a:solidFill>
                <a:schemeClr val="dk2"/>
              </a:solidFill>
              <a:latin typeface="Montserrat"/>
              <a:ea typeface="Montserrat"/>
              <a:cs typeface="Montserrat"/>
              <a:sym typeface="Montserrat"/>
            </a:endParaRPr>
          </a:p>
        </p:txBody>
      </p:sp>
      <p:sp>
        <p:nvSpPr>
          <p:cNvPr id="761" name="Google Shape;761;p14"/>
          <p:cNvSpPr txBox="1"/>
          <p:nvPr/>
        </p:nvSpPr>
        <p:spPr>
          <a:xfrm>
            <a:off x="2326072" y="226067"/>
            <a:ext cx="403013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rgbClr val="7F7F7F"/>
                </a:solidFill>
                <a:latin typeface="Arial"/>
                <a:ea typeface="Arial"/>
                <a:cs typeface="Arial"/>
                <a:sym typeface="Arial"/>
              </a:rPr>
              <a:t>Buyer persona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g30600eacaa0_0_549"/>
          <p:cNvSpPr txBox="1"/>
          <p:nvPr/>
        </p:nvSpPr>
        <p:spPr>
          <a:xfrm>
            <a:off x="114220" y="848397"/>
            <a:ext cx="1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7" name="Google Shape;767;g30600eacaa0_0_549"/>
          <p:cNvSpPr txBox="1"/>
          <p:nvPr/>
        </p:nvSpPr>
        <p:spPr>
          <a:xfrm>
            <a:off x="2326072" y="226067"/>
            <a:ext cx="4030200" cy="338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1600"/>
              <a:t>Unique Selling Proposition </a:t>
            </a:r>
            <a:endParaRPr/>
          </a:p>
        </p:txBody>
      </p:sp>
      <p:sp>
        <p:nvSpPr>
          <p:cNvPr id="768" name="Google Shape;768;g30600eacaa0_0_549"/>
          <p:cNvSpPr txBox="1"/>
          <p:nvPr/>
        </p:nvSpPr>
        <p:spPr>
          <a:xfrm>
            <a:off x="1017150" y="1740600"/>
            <a:ext cx="6792600" cy="1662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600">
                <a:solidFill>
                  <a:schemeClr val="dk1"/>
                </a:solidFill>
              </a:rPr>
              <a:t>Unique Selling Proposition (USP):</a:t>
            </a:r>
            <a:r>
              <a:rPr lang="en-US" sz="1600">
                <a:solidFill>
                  <a:schemeClr val="dk1"/>
                </a:solidFill>
              </a:rPr>
              <a:t> </a:t>
            </a:r>
            <a:endParaRPr sz="1600">
              <a:solidFill>
                <a:schemeClr val="dk1"/>
              </a:solidFill>
            </a:endParaRPr>
          </a:p>
          <a:p>
            <a:pPr indent="0" lvl="0" marL="0" rtl="0" algn="l">
              <a:lnSpc>
                <a:spcPct val="150000"/>
              </a:lnSpc>
              <a:spcBef>
                <a:spcPts val="0"/>
              </a:spcBef>
              <a:spcAft>
                <a:spcPts val="0"/>
              </a:spcAft>
              <a:buNone/>
            </a:pPr>
            <a:r>
              <a:rPr lang="en-US" sz="1600"/>
              <a:t>Our online e-learning platform offers a comprehensive and engaging learning experience tailored to Egyptian healthcare professionals, featuring expert-led courses, interactive learning tools, flexible learning options, and strong community support, all designed to advance your career and stay up-to-date with the latest healthcare trends.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15"/>
          <p:cNvGrpSpPr/>
          <p:nvPr/>
        </p:nvGrpSpPr>
        <p:grpSpPr>
          <a:xfrm>
            <a:off x="1820484" y="313884"/>
            <a:ext cx="5503027" cy="4515734"/>
            <a:chOff x="1820484" y="313884"/>
            <a:chExt cx="5503027" cy="4515734"/>
          </a:xfrm>
        </p:grpSpPr>
        <p:grpSp>
          <p:nvGrpSpPr>
            <p:cNvPr id="774" name="Google Shape;774;p15"/>
            <p:cNvGrpSpPr/>
            <p:nvPr/>
          </p:nvGrpSpPr>
          <p:grpSpPr>
            <a:xfrm flipH="1">
              <a:off x="2280524" y="313884"/>
              <a:ext cx="5042987" cy="3878528"/>
              <a:chOff x="2362200" y="890550"/>
              <a:chExt cx="4371900" cy="3362400"/>
            </a:xfrm>
          </p:grpSpPr>
          <p:sp>
            <p:nvSpPr>
              <p:cNvPr id="775" name="Google Shape;775;p15"/>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5"/>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5"/>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5"/>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0" name="Google Shape;780;p15"/>
            <p:cNvGrpSpPr/>
            <p:nvPr/>
          </p:nvGrpSpPr>
          <p:grpSpPr>
            <a:xfrm flipH="1">
              <a:off x="2062182" y="632487"/>
              <a:ext cx="5042987" cy="3878528"/>
              <a:chOff x="2362200" y="890550"/>
              <a:chExt cx="4371900" cy="3362400"/>
            </a:xfrm>
          </p:grpSpPr>
          <p:sp>
            <p:nvSpPr>
              <p:cNvPr id="781" name="Google Shape;781;p15"/>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5"/>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15"/>
            <p:cNvGrpSpPr/>
            <p:nvPr/>
          </p:nvGrpSpPr>
          <p:grpSpPr>
            <a:xfrm flipH="1">
              <a:off x="1820484" y="951090"/>
              <a:ext cx="5042987" cy="3878528"/>
              <a:chOff x="2362200" y="890550"/>
              <a:chExt cx="4371900" cy="3362400"/>
            </a:xfrm>
          </p:grpSpPr>
          <p:sp>
            <p:nvSpPr>
              <p:cNvPr id="787" name="Google Shape;787;p15"/>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5"/>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92" name="Google Shape;792;p15"/>
          <p:cNvSpPr txBox="1"/>
          <p:nvPr>
            <p:ph type="title"/>
          </p:nvPr>
        </p:nvSpPr>
        <p:spPr>
          <a:xfrm>
            <a:off x="2321475" y="2020138"/>
            <a:ext cx="4041000" cy="17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US" sz="3600"/>
              <a:t>Tactics</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grpSp>
        <p:nvGrpSpPr>
          <p:cNvPr id="797" name="Google Shape;797;p17"/>
          <p:cNvGrpSpPr/>
          <p:nvPr/>
        </p:nvGrpSpPr>
        <p:grpSpPr>
          <a:xfrm>
            <a:off x="417688" y="169332"/>
            <a:ext cx="7653161" cy="4211139"/>
            <a:chOff x="1465050" y="946225"/>
            <a:chExt cx="6213900" cy="3359100"/>
          </a:xfrm>
        </p:grpSpPr>
        <p:sp>
          <p:nvSpPr>
            <p:cNvPr id="798" name="Google Shape;798;p17"/>
            <p:cNvSpPr/>
            <p:nvPr/>
          </p:nvSpPr>
          <p:spPr>
            <a:xfrm flipH="1">
              <a:off x="1465050" y="946225"/>
              <a:ext cx="6213900" cy="33591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7"/>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7"/>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7"/>
          <p:cNvGrpSpPr/>
          <p:nvPr/>
        </p:nvGrpSpPr>
        <p:grpSpPr>
          <a:xfrm>
            <a:off x="589138" y="457007"/>
            <a:ext cx="7653161" cy="4211139"/>
            <a:chOff x="1465050" y="946225"/>
            <a:chExt cx="6213900" cy="3359100"/>
          </a:xfrm>
        </p:grpSpPr>
        <p:sp>
          <p:nvSpPr>
            <p:cNvPr id="804" name="Google Shape;804;p17"/>
            <p:cNvSpPr/>
            <p:nvPr/>
          </p:nvSpPr>
          <p:spPr>
            <a:xfrm flipH="1">
              <a:off x="1465050" y="946225"/>
              <a:ext cx="6213900" cy="33591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17"/>
          <p:cNvGrpSpPr/>
          <p:nvPr/>
        </p:nvGrpSpPr>
        <p:grpSpPr>
          <a:xfrm>
            <a:off x="779609" y="744728"/>
            <a:ext cx="7653039" cy="4211304"/>
            <a:chOff x="1465050" y="946225"/>
            <a:chExt cx="6213900" cy="3359100"/>
          </a:xfrm>
        </p:grpSpPr>
        <p:sp>
          <p:nvSpPr>
            <p:cNvPr id="810" name="Google Shape;810;p17"/>
            <p:cNvSpPr/>
            <p:nvPr/>
          </p:nvSpPr>
          <p:spPr>
            <a:xfrm flipH="1">
              <a:off x="1465050" y="946225"/>
              <a:ext cx="6213900" cy="33591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p17"/>
          <p:cNvSpPr txBox="1"/>
          <p:nvPr>
            <p:ph type="title"/>
          </p:nvPr>
        </p:nvSpPr>
        <p:spPr>
          <a:xfrm>
            <a:off x="301024" y="744731"/>
            <a:ext cx="3789900" cy="106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t>Product</a:t>
            </a:r>
            <a:endParaRPr/>
          </a:p>
        </p:txBody>
      </p:sp>
      <p:sp>
        <p:nvSpPr>
          <p:cNvPr id="816" name="Google Shape;816;p17"/>
          <p:cNvSpPr txBox="1"/>
          <p:nvPr>
            <p:ph idx="1" type="subTitle"/>
          </p:nvPr>
        </p:nvSpPr>
        <p:spPr>
          <a:xfrm>
            <a:off x="1175934" y="1741347"/>
            <a:ext cx="5710288" cy="1281733"/>
          </a:xfrm>
          <a:prstGeom prst="rect">
            <a:avLst/>
          </a:prstGeom>
          <a:noFill/>
          <a:ln>
            <a:noFill/>
          </a:ln>
        </p:spPr>
        <p:txBody>
          <a:bodyPr anchorCtr="0" anchor="t" bIns="91425" lIns="91425" spcFirstLastPara="1" rIns="91425" wrap="square" tIns="91425">
            <a:noAutofit/>
          </a:bodyPr>
          <a:lstStyle/>
          <a:p>
            <a:pPr indent="-285750" lvl="0" marL="285750" rtl="0" algn="l">
              <a:lnSpc>
                <a:spcPct val="200000"/>
              </a:lnSpc>
              <a:spcBef>
                <a:spcPts val="0"/>
              </a:spcBef>
              <a:spcAft>
                <a:spcPts val="0"/>
              </a:spcAft>
              <a:buSzPts val="1400"/>
              <a:buFont typeface="Arial"/>
              <a:buChar char="•"/>
            </a:pPr>
            <a:r>
              <a:rPr lang="en-US"/>
              <a:t>Online</a:t>
            </a:r>
            <a:r>
              <a:rPr lang="en-US"/>
              <a:t> Courses for medical professions on E-platform.</a:t>
            </a:r>
            <a:endParaRPr/>
          </a:p>
          <a:p>
            <a:pPr indent="-285750" lvl="0" marL="285750" rtl="0" algn="l">
              <a:lnSpc>
                <a:spcPct val="200000"/>
              </a:lnSpc>
              <a:spcBef>
                <a:spcPts val="0"/>
              </a:spcBef>
              <a:spcAft>
                <a:spcPts val="0"/>
              </a:spcAft>
              <a:buSzPts val="1400"/>
              <a:buFont typeface="Arial"/>
              <a:buChar char="•"/>
            </a:pPr>
            <a:r>
              <a:rPr lang="en-US"/>
              <a:t>Accessible on desktop browsers, IOS, Android applications. for </a:t>
            </a:r>
            <a:r>
              <a:rPr lang="en-US"/>
              <a:t>more</a:t>
            </a:r>
            <a:r>
              <a:rPr lang="en-US"/>
              <a:t> </a:t>
            </a:r>
            <a:r>
              <a:rPr lang="en-US"/>
              <a:t>accessibility.</a:t>
            </a:r>
            <a:endParaRPr/>
          </a:p>
          <a:p>
            <a:pPr indent="-285750" lvl="0" marL="285750" rtl="0" algn="l">
              <a:lnSpc>
                <a:spcPct val="200000"/>
              </a:lnSpc>
              <a:spcBef>
                <a:spcPts val="0"/>
              </a:spcBef>
              <a:spcAft>
                <a:spcPts val="0"/>
              </a:spcAft>
              <a:buSzPts val="1400"/>
              <a:buFont typeface="Arial"/>
              <a:buChar char="•"/>
            </a:pPr>
            <a:r>
              <a:rPr lang="en-US"/>
              <a:t>3 different bundles.</a:t>
            </a:r>
            <a:endParaRPr/>
          </a:p>
          <a:p>
            <a:pPr indent="-285750" lvl="0" marL="285750" rtl="0" algn="l">
              <a:lnSpc>
                <a:spcPct val="200000"/>
              </a:lnSpc>
              <a:spcBef>
                <a:spcPts val="0"/>
              </a:spcBef>
              <a:spcAft>
                <a:spcPts val="0"/>
              </a:spcAft>
              <a:buSzPts val="1400"/>
              <a:buFont typeface="Arial"/>
              <a:buChar char="•"/>
            </a:pPr>
            <a:r>
              <a:rPr lang="en-US"/>
              <a:t>25 hours / course on 6 weeks.</a:t>
            </a:r>
            <a:endParaRPr/>
          </a:p>
          <a:p>
            <a:pPr indent="-285750" lvl="0" marL="285750" rtl="0" algn="l">
              <a:lnSpc>
                <a:spcPct val="200000"/>
              </a:lnSpc>
              <a:spcBef>
                <a:spcPts val="0"/>
              </a:spcBef>
              <a:spcAft>
                <a:spcPts val="0"/>
              </a:spcAft>
              <a:buSzPts val="1400"/>
              <a:buFont typeface="Arial"/>
              <a:buChar char="•"/>
            </a:pPr>
            <a:r>
              <a:rPr lang="en-US"/>
              <a:t>5 hours interactive session.</a:t>
            </a:r>
            <a:endParaRPr/>
          </a:p>
          <a:p>
            <a:pPr indent="-285750" lvl="0" marL="285750" rtl="0" algn="l">
              <a:lnSpc>
                <a:spcPct val="200000"/>
              </a:lnSpc>
              <a:spcBef>
                <a:spcPts val="0"/>
              </a:spcBef>
              <a:spcAft>
                <a:spcPts val="0"/>
              </a:spcAft>
              <a:buSzPts val="1400"/>
              <a:buFont typeface="Arial"/>
              <a:buChar char="•"/>
            </a:pPr>
            <a:r>
              <a:rPr lang="en-US"/>
              <a:t>5 hours of practical session(optional)</a:t>
            </a:r>
            <a:endParaRPr/>
          </a:p>
          <a:p>
            <a:pPr indent="-196850" lvl="0" marL="285750" rtl="0" algn="l">
              <a:lnSpc>
                <a:spcPct val="200000"/>
              </a:lnSpc>
              <a:spcBef>
                <a:spcPts val="0"/>
              </a:spcBef>
              <a:spcAft>
                <a:spcPts val="0"/>
              </a:spcAft>
              <a:buSzPts val="1400"/>
              <a:buFont typeface="Arial"/>
              <a:buNone/>
            </a:pPr>
            <a:r>
              <a:t/>
            </a:r>
            <a:endParaRPr/>
          </a:p>
        </p:txBody>
      </p:sp>
      <p:pic>
        <p:nvPicPr>
          <p:cNvPr id="817" name="Google Shape;817;p17"/>
          <p:cNvPicPr preferRelativeResize="0"/>
          <p:nvPr/>
        </p:nvPicPr>
        <p:blipFill rotWithShape="1">
          <a:blip r:embed="rId3">
            <a:alphaModFix/>
          </a:blip>
          <a:srcRect b="0" l="3720" r="3719" t="0"/>
          <a:stretch/>
        </p:blipFill>
        <p:spPr>
          <a:xfrm>
            <a:off x="5495861" y="2692919"/>
            <a:ext cx="2806970" cy="1705899"/>
          </a:xfrm>
          <a:prstGeom prst="rect">
            <a:avLst/>
          </a:prstGeom>
          <a:noFill/>
          <a:ln>
            <a:noFill/>
          </a:ln>
        </p:spPr>
      </p:pic>
      <p:sp>
        <p:nvSpPr>
          <p:cNvPr id="818" name="Google Shape;818;p17"/>
          <p:cNvSpPr/>
          <p:nvPr/>
        </p:nvSpPr>
        <p:spPr>
          <a:xfrm>
            <a:off x="5387480" y="2646565"/>
            <a:ext cx="3014489" cy="2380737"/>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9" name="Google Shape;819;p17"/>
          <p:cNvPicPr preferRelativeResize="0"/>
          <p:nvPr/>
        </p:nvPicPr>
        <p:blipFill rotWithShape="1">
          <a:blip r:embed="rId4">
            <a:alphaModFix/>
          </a:blip>
          <a:srcRect b="0" l="2302" r="55509" t="0"/>
          <a:stretch/>
        </p:blipFill>
        <p:spPr>
          <a:xfrm>
            <a:off x="7630088" y="3369325"/>
            <a:ext cx="1135680" cy="1514238"/>
          </a:xfrm>
          <a:prstGeom prst="rect">
            <a:avLst/>
          </a:prstGeom>
          <a:noFill/>
          <a:ln>
            <a:noFill/>
          </a:ln>
        </p:spPr>
      </p:pic>
      <p:sp>
        <p:nvSpPr>
          <p:cNvPr id="820" name="Google Shape;820;p17"/>
          <p:cNvSpPr/>
          <p:nvPr/>
        </p:nvSpPr>
        <p:spPr>
          <a:xfrm>
            <a:off x="7529894" y="3214815"/>
            <a:ext cx="1336081" cy="1812656"/>
          </a:xfrm>
          <a:custGeom>
            <a:rect b="b" l="l" r="r" t="t"/>
            <a:pathLst>
              <a:path extrusionOk="0" h="95461" w="70249">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21" name="Google Shape;821;p17"/>
          <p:cNvPicPr preferRelativeResize="0"/>
          <p:nvPr/>
        </p:nvPicPr>
        <p:blipFill rotWithShape="1">
          <a:blip r:embed="rId5">
            <a:alphaModFix/>
          </a:blip>
          <a:srcRect b="0" l="41462" r="26184" t="0"/>
          <a:stretch/>
        </p:blipFill>
        <p:spPr>
          <a:xfrm>
            <a:off x="5166545" y="3624110"/>
            <a:ext cx="719623" cy="1251218"/>
          </a:xfrm>
          <a:prstGeom prst="rect">
            <a:avLst/>
          </a:prstGeom>
          <a:noFill/>
          <a:ln>
            <a:noFill/>
          </a:ln>
        </p:spPr>
      </p:pic>
      <p:sp>
        <p:nvSpPr>
          <p:cNvPr id="822" name="Google Shape;822;p17"/>
          <p:cNvSpPr/>
          <p:nvPr/>
        </p:nvSpPr>
        <p:spPr>
          <a:xfrm>
            <a:off x="5141458" y="3503291"/>
            <a:ext cx="770957" cy="1524487"/>
          </a:xfrm>
          <a:custGeom>
            <a:rect b="b" l="l" r="r" t="t"/>
            <a:pathLst>
              <a:path extrusionOk="0" h="122466" w="6196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txBox="1"/>
          <p:nvPr>
            <p:ph type="title"/>
          </p:nvPr>
        </p:nvSpPr>
        <p:spPr>
          <a:xfrm>
            <a:off x="3493050" y="1065053"/>
            <a:ext cx="2157900" cy="53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US"/>
              <a:t>7Ps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8"/>
          <p:cNvSpPr txBox="1"/>
          <p:nvPr>
            <p:ph type="title"/>
          </p:nvPr>
        </p:nvSpPr>
        <p:spPr>
          <a:xfrm>
            <a:off x="188169" y="674236"/>
            <a:ext cx="4239900" cy="8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t>Price</a:t>
            </a:r>
            <a:endParaRPr/>
          </a:p>
        </p:txBody>
      </p:sp>
      <p:sp>
        <p:nvSpPr>
          <p:cNvPr id="829" name="Google Shape;829;p18"/>
          <p:cNvSpPr txBox="1"/>
          <p:nvPr>
            <p:ph idx="1" type="subTitle"/>
          </p:nvPr>
        </p:nvSpPr>
        <p:spPr>
          <a:xfrm>
            <a:off x="328845" y="1417428"/>
            <a:ext cx="7935923" cy="2946328"/>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400"/>
              <a:buNone/>
            </a:pPr>
            <a:r>
              <a:rPr b="1" lang="en-US" sz="1600"/>
              <a:t>2-Target Audience Affordability</a:t>
            </a:r>
            <a:r>
              <a:rPr lang="en-US" sz="1600"/>
              <a:t>:</a:t>
            </a:r>
            <a:endParaRPr/>
          </a:p>
          <a:p>
            <a:pPr indent="-39687" lvl="0" marL="185737" rtl="0" algn="l">
              <a:lnSpc>
                <a:spcPct val="200000"/>
              </a:lnSpc>
              <a:spcBef>
                <a:spcPts val="0"/>
              </a:spcBef>
              <a:spcAft>
                <a:spcPts val="0"/>
              </a:spcAft>
              <a:buSzPts val="1400"/>
              <a:buNone/>
            </a:pPr>
            <a:r>
              <a:rPr lang="en-US" sz="1600"/>
              <a:t>Our audience  medical students, healthcare professionals, and individuals seeking continuing medical education. The Average income levels $100-$200.</a:t>
            </a:r>
            <a:endParaRPr sz="1600"/>
          </a:p>
          <a:p>
            <a:pPr indent="-311150" lvl="0" marL="457200" rtl="0" algn="l">
              <a:lnSpc>
                <a:spcPct val="200000"/>
              </a:lnSpc>
              <a:spcBef>
                <a:spcPts val="0"/>
              </a:spcBef>
              <a:spcAft>
                <a:spcPts val="0"/>
              </a:spcAft>
              <a:buSzPts val="1400"/>
              <a:buNone/>
            </a:pPr>
            <a:r>
              <a:rPr lang="en-US" sz="1600"/>
              <a:t> </a:t>
            </a:r>
            <a:r>
              <a:rPr b="1" lang="en-US" sz="1600"/>
              <a:t>3-Pricing Models</a:t>
            </a:r>
            <a:r>
              <a:rPr lang="en-US" sz="1600"/>
              <a:t>: one-time course purchases.</a:t>
            </a:r>
            <a:endParaRPr/>
          </a:p>
          <a:p>
            <a:pPr indent="-311150" lvl="0" marL="457200" rtl="0" algn="l">
              <a:lnSpc>
                <a:spcPct val="200000"/>
              </a:lnSpc>
              <a:spcBef>
                <a:spcPts val="0"/>
              </a:spcBef>
              <a:spcAft>
                <a:spcPts val="0"/>
              </a:spcAft>
              <a:buSzPts val="1400"/>
              <a:buNone/>
            </a:pPr>
            <a:r>
              <a:rPr b="1" lang="en-US" sz="1600">
                <a:solidFill>
                  <a:srgbClr val="C00000"/>
                </a:solidFill>
              </a:rPr>
              <a:t>My average price will range from $30- $ 150.</a:t>
            </a:r>
            <a:endParaRPr/>
          </a:p>
          <a:p>
            <a:pPr indent="-311150" lvl="0" marL="457200" rtl="0" algn="l">
              <a:lnSpc>
                <a:spcPct val="100000"/>
              </a:lnSpc>
              <a:spcBef>
                <a:spcPts val="0"/>
              </a:spcBef>
              <a:spcAft>
                <a:spcPts val="0"/>
              </a:spcAft>
              <a:buSzPts val="1400"/>
              <a:buNone/>
            </a:pPr>
            <a:r>
              <a:t/>
            </a:r>
            <a:endParaRPr/>
          </a:p>
          <a:p>
            <a:pPr indent="-311150" lvl="0" marL="457200" rtl="0" algn="l">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9"/>
          <p:cNvSpPr txBox="1"/>
          <p:nvPr>
            <p:ph type="title"/>
          </p:nvPr>
        </p:nvSpPr>
        <p:spPr>
          <a:xfrm>
            <a:off x="4948852" y="984356"/>
            <a:ext cx="3533400" cy="74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t>Place</a:t>
            </a:r>
            <a:endParaRPr/>
          </a:p>
        </p:txBody>
      </p:sp>
      <p:sp>
        <p:nvSpPr>
          <p:cNvPr id="835" name="Google Shape;835;p19"/>
          <p:cNvSpPr txBox="1"/>
          <p:nvPr>
            <p:ph idx="1" type="subTitle"/>
          </p:nvPr>
        </p:nvSpPr>
        <p:spPr>
          <a:xfrm>
            <a:off x="4891809" y="1718483"/>
            <a:ext cx="4344133" cy="11274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400"/>
              <a:buNone/>
            </a:pPr>
            <a:r>
              <a:rPr b="1" lang="en-US" u="sng">
                <a:solidFill>
                  <a:srgbClr val="9CB0DE"/>
                </a:solidFill>
              </a:rPr>
              <a:t>Head-Office:</a:t>
            </a:r>
            <a:endParaRPr/>
          </a:p>
          <a:p>
            <a:pPr indent="-311150" lvl="0" marL="457200" rtl="0" algn="l">
              <a:lnSpc>
                <a:spcPct val="150000"/>
              </a:lnSpc>
              <a:spcBef>
                <a:spcPts val="0"/>
              </a:spcBef>
              <a:spcAft>
                <a:spcPts val="0"/>
              </a:spcAft>
              <a:buSzPts val="1400"/>
              <a:buNone/>
            </a:pPr>
            <a:r>
              <a:rPr lang="en-US"/>
              <a:t>Located at Downtown:</a:t>
            </a:r>
            <a:endParaRPr/>
          </a:p>
          <a:p>
            <a:pPr indent="-311150" lvl="0" marL="457200" rtl="0" algn="l">
              <a:lnSpc>
                <a:spcPct val="150000"/>
              </a:lnSpc>
              <a:spcBef>
                <a:spcPts val="0"/>
              </a:spcBef>
              <a:spcAft>
                <a:spcPts val="0"/>
              </a:spcAft>
              <a:buSzPts val="1400"/>
              <a:buNone/>
            </a:pPr>
            <a:r>
              <a:rPr lang="en-US"/>
              <a:t>Available rooms specialized for recording the sessions. With technical support.</a:t>
            </a:r>
            <a:endParaRPr/>
          </a:p>
          <a:p>
            <a:pPr indent="-311150" lvl="0" marL="457200" rtl="0" algn="l">
              <a:lnSpc>
                <a:spcPct val="150000"/>
              </a:lnSpc>
              <a:spcBef>
                <a:spcPts val="0"/>
              </a:spcBef>
              <a:spcAft>
                <a:spcPts val="0"/>
              </a:spcAft>
              <a:buSzPts val="1400"/>
              <a:buNone/>
            </a:pPr>
            <a:r>
              <a:rPr lang="en-US"/>
              <a:t>3 Lecture rooms with capacity of 50 persons for physical attendance days. </a:t>
            </a:r>
            <a:endParaRPr/>
          </a:p>
        </p:txBody>
      </p:sp>
      <p:sp>
        <p:nvSpPr>
          <p:cNvPr id="836" name="Google Shape;836;p19"/>
          <p:cNvSpPr/>
          <p:nvPr/>
        </p:nvSpPr>
        <p:spPr>
          <a:xfrm>
            <a:off x="4203625" y="4066396"/>
            <a:ext cx="196923" cy="196923"/>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7" name="Google Shape;837;p19"/>
          <p:cNvGrpSpPr/>
          <p:nvPr/>
        </p:nvGrpSpPr>
        <p:grpSpPr>
          <a:xfrm>
            <a:off x="-95261" y="1071651"/>
            <a:ext cx="4793039" cy="3309836"/>
            <a:chOff x="-95261" y="1071651"/>
            <a:chExt cx="4793039" cy="3309836"/>
          </a:xfrm>
        </p:grpSpPr>
        <p:grpSp>
          <p:nvGrpSpPr>
            <p:cNvPr id="838" name="Google Shape;838;p19"/>
            <p:cNvGrpSpPr/>
            <p:nvPr/>
          </p:nvGrpSpPr>
          <p:grpSpPr>
            <a:xfrm>
              <a:off x="-95261" y="1071651"/>
              <a:ext cx="4288333" cy="2717183"/>
              <a:chOff x="4680577" y="38125"/>
              <a:chExt cx="1614462" cy="1022959"/>
            </a:xfrm>
          </p:grpSpPr>
          <p:sp>
            <p:nvSpPr>
              <p:cNvPr id="839" name="Google Shape;839;p19"/>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9"/>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9"/>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9"/>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9"/>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19"/>
            <p:cNvGrpSpPr/>
            <p:nvPr/>
          </p:nvGrpSpPr>
          <p:grpSpPr>
            <a:xfrm>
              <a:off x="155813" y="1503597"/>
              <a:ext cx="4541965" cy="2877890"/>
              <a:chOff x="4680577" y="38125"/>
              <a:chExt cx="1614462" cy="1022959"/>
            </a:xfrm>
          </p:grpSpPr>
          <p:sp>
            <p:nvSpPr>
              <p:cNvPr id="845" name="Google Shape;845;p19"/>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9"/>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9"/>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9"/>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9"/>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19"/>
            <p:cNvGrpSpPr/>
            <p:nvPr/>
          </p:nvGrpSpPr>
          <p:grpSpPr>
            <a:xfrm>
              <a:off x="563299" y="1779751"/>
              <a:ext cx="3682332" cy="2483563"/>
              <a:chOff x="658549" y="1779751"/>
              <a:chExt cx="3682332" cy="2483563"/>
            </a:xfrm>
          </p:grpSpPr>
          <p:sp>
            <p:nvSpPr>
              <p:cNvPr id="851" name="Google Shape;851;p19"/>
              <p:cNvSpPr/>
              <p:nvPr/>
            </p:nvSpPr>
            <p:spPr>
              <a:xfrm>
                <a:off x="1491354" y="3299872"/>
                <a:ext cx="373367" cy="933201"/>
              </a:xfrm>
              <a:custGeom>
                <a:rect b="b" l="l" r="r" t="t"/>
                <a:pathLst>
                  <a:path extrusionOk="0" h="13022" w="521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9"/>
              <p:cNvSpPr/>
              <p:nvPr/>
            </p:nvSpPr>
            <p:spPr>
              <a:xfrm>
                <a:off x="1507765" y="3324453"/>
                <a:ext cx="338466" cy="888125"/>
              </a:xfrm>
              <a:custGeom>
                <a:rect b="b" l="l" r="r" t="t"/>
                <a:pathLst>
                  <a:path extrusionOk="0" h="12393" w="4723">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9"/>
              <p:cNvSpPr/>
              <p:nvPr/>
            </p:nvSpPr>
            <p:spPr>
              <a:xfrm>
                <a:off x="1813338" y="4138691"/>
                <a:ext cx="170344" cy="124623"/>
              </a:xfrm>
              <a:custGeom>
                <a:rect b="b" l="l" r="r" t="t"/>
                <a:pathLst>
                  <a:path extrusionOk="0" h="1739" w="2377">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9"/>
              <p:cNvSpPr/>
              <p:nvPr/>
            </p:nvSpPr>
            <p:spPr>
              <a:xfrm>
                <a:off x="1706702" y="3256731"/>
                <a:ext cx="685103" cy="847134"/>
              </a:xfrm>
              <a:custGeom>
                <a:rect b="b" l="l" r="r" t="t"/>
                <a:pathLst>
                  <a:path extrusionOk="0" h="11821" w="956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9"/>
              <p:cNvSpPr/>
              <p:nvPr/>
            </p:nvSpPr>
            <p:spPr>
              <a:xfrm>
                <a:off x="1729276" y="3275507"/>
                <a:ext cx="644039" cy="803777"/>
              </a:xfrm>
              <a:custGeom>
                <a:rect b="b" l="l" r="r" t="t"/>
                <a:pathLst>
                  <a:path extrusionOk="0" h="11216" w="8987">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9"/>
              <p:cNvSpPr/>
              <p:nvPr/>
            </p:nvSpPr>
            <p:spPr>
              <a:xfrm>
                <a:off x="2055775" y="4011489"/>
                <a:ext cx="196573" cy="174644"/>
              </a:xfrm>
              <a:custGeom>
                <a:rect b="b" l="l" r="r" t="t"/>
                <a:pathLst>
                  <a:path extrusionOk="0" h="2437" w="2743">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9"/>
              <p:cNvSpPr/>
              <p:nvPr/>
            </p:nvSpPr>
            <p:spPr>
              <a:xfrm>
                <a:off x="1597989" y="2888310"/>
                <a:ext cx="1064561" cy="1180727"/>
              </a:xfrm>
              <a:custGeom>
                <a:rect b="b" l="l" r="r" t="t"/>
                <a:pathLst>
                  <a:path extrusionOk="0" h="16476" w="14855">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9"/>
              <p:cNvSpPr/>
              <p:nvPr/>
            </p:nvSpPr>
            <p:spPr>
              <a:xfrm>
                <a:off x="1624648" y="2907301"/>
                <a:ext cx="1019413" cy="1141240"/>
              </a:xfrm>
              <a:custGeom>
                <a:rect b="b" l="l" r="r" t="t"/>
                <a:pathLst>
                  <a:path extrusionOk="0" h="15925" w="14225">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9"/>
              <p:cNvSpPr/>
              <p:nvPr/>
            </p:nvSpPr>
            <p:spPr>
              <a:xfrm>
                <a:off x="1649300" y="3245480"/>
                <a:ext cx="153861" cy="150852"/>
              </a:xfrm>
              <a:custGeom>
                <a:rect b="b" l="l" r="r" t="t"/>
                <a:pathLst>
                  <a:path extrusionOk="0" h="2105" w="2147">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9"/>
              <p:cNvSpPr/>
              <p:nvPr/>
            </p:nvSpPr>
            <p:spPr>
              <a:xfrm>
                <a:off x="1686207" y="3279305"/>
                <a:ext cx="82126" cy="82126"/>
              </a:xfrm>
              <a:custGeom>
                <a:rect b="b" l="l" r="r" t="t"/>
                <a:pathLst>
                  <a:path extrusionOk="0" h="1146" w="1146">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9"/>
              <p:cNvSpPr/>
              <p:nvPr/>
            </p:nvSpPr>
            <p:spPr>
              <a:xfrm>
                <a:off x="2375323" y="3949787"/>
                <a:ext cx="262288" cy="217714"/>
              </a:xfrm>
              <a:custGeom>
                <a:rect b="b" l="l" r="r" t="t"/>
                <a:pathLst>
                  <a:path extrusionOk="0" h="3038" w="366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9"/>
              <p:cNvSpPr/>
              <p:nvPr/>
            </p:nvSpPr>
            <p:spPr>
              <a:xfrm>
                <a:off x="2406066" y="3973292"/>
                <a:ext cx="205817" cy="172351"/>
              </a:xfrm>
              <a:custGeom>
                <a:rect b="b" l="l" r="r" t="t"/>
                <a:pathLst>
                  <a:path extrusionOk="0" h="2405" w="2872">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9"/>
              <p:cNvSpPr/>
              <p:nvPr/>
            </p:nvSpPr>
            <p:spPr>
              <a:xfrm>
                <a:off x="2469632" y="4023026"/>
                <a:ext cx="86784" cy="72882"/>
              </a:xfrm>
              <a:custGeom>
                <a:rect b="b" l="l" r="r" t="t"/>
                <a:pathLst>
                  <a:path extrusionOk="0" h="1017" w="1211">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9"/>
              <p:cNvSpPr/>
              <p:nvPr/>
            </p:nvSpPr>
            <p:spPr>
              <a:xfrm>
                <a:off x="1813338" y="4198171"/>
                <a:ext cx="168266" cy="65142"/>
              </a:xfrm>
              <a:custGeom>
                <a:rect b="b" l="l" r="r" t="t"/>
                <a:pathLst>
                  <a:path extrusionOk="0" h="909" w="2348">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9"/>
              <p:cNvSpPr/>
              <p:nvPr/>
            </p:nvSpPr>
            <p:spPr>
              <a:xfrm>
                <a:off x="2098415" y="4052552"/>
                <a:ext cx="153933" cy="132864"/>
              </a:xfrm>
              <a:custGeom>
                <a:rect b="b" l="l" r="r" t="t"/>
                <a:pathLst>
                  <a:path extrusionOk="0" h="1854" w="2148">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9"/>
              <p:cNvSpPr/>
              <p:nvPr/>
            </p:nvSpPr>
            <p:spPr>
              <a:xfrm>
                <a:off x="2432725" y="2243628"/>
                <a:ext cx="816390" cy="1015256"/>
              </a:xfrm>
              <a:custGeom>
                <a:rect b="b" l="l" r="r" t="t"/>
                <a:pathLst>
                  <a:path extrusionOk="0" h="14167" w="11392">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9"/>
              <p:cNvSpPr/>
              <p:nvPr/>
            </p:nvSpPr>
            <p:spPr>
              <a:xfrm>
                <a:off x="2451214" y="2237465"/>
                <a:ext cx="797901" cy="1011171"/>
              </a:xfrm>
              <a:custGeom>
                <a:rect b="b" l="l" r="r" t="t"/>
                <a:pathLst>
                  <a:path extrusionOk="0" h="14110" w="11134">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9"/>
              <p:cNvSpPr/>
              <p:nvPr/>
            </p:nvSpPr>
            <p:spPr>
              <a:xfrm>
                <a:off x="2488121" y="2321526"/>
                <a:ext cx="685103" cy="873792"/>
              </a:xfrm>
              <a:custGeom>
                <a:rect b="b" l="l" r="r" t="t"/>
                <a:pathLst>
                  <a:path extrusionOk="0" h="12193" w="9560">
                    <a:moveTo>
                      <a:pt x="2748" y="1"/>
                    </a:moveTo>
                    <a:lnTo>
                      <a:pt x="0" y="10418"/>
                    </a:lnTo>
                    <a:lnTo>
                      <a:pt x="6812" y="12192"/>
                    </a:lnTo>
                    <a:lnTo>
                      <a:pt x="9559" y="1804"/>
                    </a:lnTo>
                    <a:lnTo>
                      <a:pt x="274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9"/>
              <p:cNvSpPr/>
              <p:nvPr/>
            </p:nvSpPr>
            <p:spPr>
              <a:xfrm>
                <a:off x="2498369" y="2315363"/>
                <a:ext cx="685103" cy="873792"/>
              </a:xfrm>
              <a:custGeom>
                <a:rect b="b" l="l" r="r" t="t"/>
                <a:pathLst>
                  <a:path extrusionOk="0" h="12193" w="9560">
                    <a:moveTo>
                      <a:pt x="2748" y="1"/>
                    </a:moveTo>
                    <a:lnTo>
                      <a:pt x="1" y="10418"/>
                    </a:lnTo>
                    <a:lnTo>
                      <a:pt x="6812" y="12193"/>
                    </a:lnTo>
                    <a:lnTo>
                      <a:pt x="9559" y="1804"/>
                    </a:lnTo>
                    <a:lnTo>
                      <a:pt x="27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9"/>
              <p:cNvSpPr/>
              <p:nvPr/>
            </p:nvSpPr>
            <p:spPr>
              <a:xfrm>
                <a:off x="2806020" y="2329767"/>
                <a:ext cx="330297" cy="104629"/>
              </a:xfrm>
              <a:custGeom>
                <a:rect b="b" l="l" r="r" t="t"/>
                <a:pathLst>
                  <a:path extrusionOk="0" h="1460" w="4609">
                    <a:moveTo>
                      <a:pt x="58" y="0"/>
                    </a:moveTo>
                    <a:lnTo>
                      <a:pt x="0" y="286"/>
                    </a:lnTo>
                    <a:lnTo>
                      <a:pt x="4522" y="1460"/>
                    </a:lnTo>
                    <a:lnTo>
                      <a:pt x="4608" y="1145"/>
                    </a:lnTo>
                    <a:lnTo>
                      <a:pt x="5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9"/>
              <p:cNvSpPr/>
              <p:nvPr/>
            </p:nvSpPr>
            <p:spPr>
              <a:xfrm>
                <a:off x="2793694" y="2372837"/>
                <a:ext cx="264653" cy="88218"/>
              </a:xfrm>
              <a:custGeom>
                <a:rect b="b" l="l" r="r" t="t"/>
                <a:pathLst>
                  <a:path extrusionOk="0" h="1231" w="3693">
                    <a:moveTo>
                      <a:pt x="87" y="0"/>
                    </a:moveTo>
                    <a:lnTo>
                      <a:pt x="1" y="315"/>
                    </a:lnTo>
                    <a:lnTo>
                      <a:pt x="3607" y="1231"/>
                    </a:lnTo>
                    <a:lnTo>
                      <a:pt x="3693"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9"/>
              <p:cNvSpPr/>
              <p:nvPr/>
            </p:nvSpPr>
            <p:spPr>
              <a:xfrm>
                <a:off x="2734213" y="2481478"/>
                <a:ext cx="221583" cy="80120"/>
              </a:xfrm>
              <a:custGeom>
                <a:rect b="b" l="l" r="r" t="t"/>
                <a:pathLst>
                  <a:path extrusionOk="0" h="1118" w="3092">
                    <a:moveTo>
                      <a:pt x="87" y="1"/>
                    </a:moveTo>
                    <a:lnTo>
                      <a:pt x="1" y="316"/>
                    </a:lnTo>
                    <a:lnTo>
                      <a:pt x="3006" y="1117"/>
                    </a:lnTo>
                    <a:lnTo>
                      <a:pt x="3092" y="802"/>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9"/>
              <p:cNvSpPr/>
              <p:nvPr/>
            </p:nvSpPr>
            <p:spPr>
              <a:xfrm>
                <a:off x="2771120" y="2460982"/>
                <a:ext cx="330297" cy="104700"/>
              </a:xfrm>
              <a:custGeom>
                <a:rect b="b" l="l" r="r" t="t"/>
                <a:pathLst>
                  <a:path extrusionOk="0" h="1461" w="4609">
                    <a:moveTo>
                      <a:pt x="87" y="1"/>
                    </a:moveTo>
                    <a:lnTo>
                      <a:pt x="1" y="287"/>
                    </a:lnTo>
                    <a:lnTo>
                      <a:pt x="4523" y="1460"/>
                    </a:lnTo>
                    <a:lnTo>
                      <a:pt x="4609" y="1146"/>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9"/>
              <p:cNvSpPr/>
              <p:nvPr/>
            </p:nvSpPr>
            <p:spPr>
              <a:xfrm>
                <a:off x="2711639" y="2567617"/>
                <a:ext cx="262647" cy="90368"/>
              </a:xfrm>
              <a:custGeom>
                <a:rect b="b" l="l" r="r" t="t"/>
                <a:pathLst>
                  <a:path extrusionOk="0" h="1261" w="3665">
                    <a:moveTo>
                      <a:pt x="58" y="1"/>
                    </a:moveTo>
                    <a:lnTo>
                      <a:pt x="1" y="316"/>
                    </a:lnTo>
                    <a:lnTo>
                      <a:pt x="3578" y="1260"/>
                    </a:lnTo>
                    <a:lnTo>
                      <a:pt x="3664" y="945"/>
                    </a:lnTo>
                    <a:lnTo>
                      <a:pt x="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9"/>
              <p:cNvSpPr/>
              <p:nvPr/>
            </p:nvSpPr>
            <p:spPr>
              <a:xfrm>
                <a:off x="2699385" y="2612765"/>
                <a:ext cx="221583" cy="78041"/>
              </a:xfrm>
              <a:custGeom>
                <a:rect b="b" l="l" r="r" t="t"/>
                <a:pathLst>
                  <a:path extrusionOk="0" h="1089" w="3092">
                    <a:moveTo>
                      <a:pt x="86" y="1"/>
                    </a:moveTo>
                    <a:lnTo>
                      <a:pt x="0" y="315"/>
                    </a:lnTo>
                    <a:lnTo>
                      <a:pt x="3005" y="1088"/>
                    </a:lnTo>
                    <a:lnTo>
                      <a:pt x="3091"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9"/>
              <p:cNvSpPr/>
              <p:nvPr/>
            </p:nvSpPr>
            <p:spPr>
              <a:xfrm>
                <a:off x="2689137" y="2655835"/>
                <a:ext cx="328219" cy="106707"/>
              </a:xfrm>
              <a:custGeom>
                <a:rect b="b" l="l" r="r" t="t"/>
                <a:pathLst>
                  <a:path extrusionOk="0" h="1489" w="4580">
                    <a:moveTo>
                      <a:pt x="57" y="1"/>
                    </a:moveTo>
                    <a:lnTo>
                      <a:pt x="0" y="287"/>
                    </a:lnTo>
                    <a:lnTo>
                      <a:pt x="4493" y="1489"/>
                    </a:lnTo>
                    <a:lnTo>
                      <a:pt x="4579" y="1174"/>
                    </a:lnTo>
                    <a:lnTo>
                      <a:pt x="5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9"/>
              <p:cNvSpPr/>
              <p:nvPr/>
            </p:nvSpPr>
            <p:spPr>
              <a:xfrm>
                <a:off x="2676811" y="2698904"/>
                <a:ext cx="262575" cy="90296"/>
              </a:xfrm>
              <a:custGeom>
                <a:rect b="b" l="l" r="r" t="t"/>
                <a:pathLst>
                  <a:path extrusionOk="0" h="1260" w="3664">
                    <a:moveTo>
                      <a:pt x="86" y="1"/>
                    </a:moveTo>
                    <a:lnTo>
                      <a:pt x="0" y="315"/>
                    </a:lnTo>
                    <a:lnTo>
                      <a:pt x="3578" y="1260"/>
                    </a:lnTo>
                    <a:lnTo>
                      <a:pt x="3664" y="945"/>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9"/>
              <p:cNvSpPr/>
              <p:nvPr/>
            </p:nvSpPr>
            <p:spPr>
              <a:xfrm>
                <a:off x="2713718" y="2680487"/>
                <a:ext cx="223662" cy="75892"/>
              </a:xfrm>
              <a:custGeom>
                <a:rect b="b" l="l" r="r" t="t"/>
                <a:pathLst>
                  <a:path extrusionOk="0" h="1059" w="3121">
                    <a:moveTo>
                      <a:pt x="86" y="0"/>
                    </a:moveTo>
                    <a:lnTo>
                      <a:pt x="1" y="286"/>
                    </a:lnTo>
                    <a:lnTo>
                      <a:pt x="3034" y="1059"/>
                    </a:lnTo>
                    <a:lnTo>
                      <a:pt x="3120" y="773"/>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9"/>
              <p:cNvSpPr/>
              <p:nvPr/>
            </p:nvSpPr>
            <p:spPr>
              <a:xfrm>
                <a:off x="2703470" y="2721478"/>
                <a:ext cx="330297" cy="106707"/>
              </a:xfrm>
              <a:custGeom>
                <a:rect b="b" l="l" r="r" t="t"/>
                <a:pathLst>
                  <a:path extrusionOk="0" h="1489" w="4609">
                    <a:moveTo>
                      <a:pt x="86" y="0"/>
                    </a:moveTo>
                    <a:lnTo>
                      <a:pt x="0" y="315"/>
                    </a:lnTo>
                    <a:lnTo>
                      <a:pt x="4522" y="1489"/>
                    </a:lnTo>
                    <a:lnTo>
                      <a:pt x="4608" y="1174"/>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9"/>
              <p:cNvSpPr/>
              <p:nvPr/>
            </p:nvSpPr>
            <p:spPr>
              <a:xfrm>
                <a:off x="2641911" y="2830191"/>
                <a:ext cx="262647" cy="90296"/>
              </a:xfrm>
              <a:custGeom>
                <a:rect b="b" l="l" r="r" t="t"/>
                <a:pathLst>
                  <a:path extrusionOk="0" h="1260" w="3665">
                    <a:moveTo>
                      <a:pt x="87" y="0"/>
                    </a:moveTo>
                    <a:lnTo>
                      <a:pt x="1" y="315"/>
                    </a:lnTo>
                    <a:lnTo>
                      <a:pt x="3578" y="1259"/>
                    </a:lnTo>
                    <a:lnTo>
                      <a:pt x="3664"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9"/>
              <p:cNvSpPr/>
              <p:nvPr/>
            </p:nvSpPr>
            <p:spPr>
              <a:xfrm>
                <a:off x="2629656" y="2873261"/>
                <a:ext cx="221583" cy="80048"/>
              </a:xfrm>
              <a:custGeom>
                <a:rect b="b" l="l" r="r" t="t"/>
                <a:pathLst>
                  <a:path extrusionOk="0" h="1117" w="3092">
                    <a:moveTo>
                      <a:pt x="86" y="0"/>
                    </a:moveTo>
                    <a:lnTo>
                      <a:pt x="0" y="315"/>
                    </a:lnTo>
                    <a:lnTo>
                      <a:pt x="3005" y="1116"/>
                    </a:lnTo>
                    <a:lnTo>
                      <a:pt x="3091" y="8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9"/>
              <p:cNvSpPr/>
              <p:nvPr/>
            </p:nvSpPr>
            <p:spPr>
              <a:xfrm>
                <a:off x="2619408" y="2916331"/>
                <a:ext cx="328219" cy="106707"/>
              </a:xfrm>
              <a:custGeom>
                <a:rect b="b" l="l" r="r" t="t"/>
                <a:pathLst>
                  <a:path extrusionOk="0" h="1489" w="4580">
                    <a:moveTo>
                      <a:pt x="86" y="0"/>
                    </a:moveTo>
                    <a:lnTo>
                      <a:pt x="0" y="315"/>
                    </a:lnTo>
                    <a:lnTo>
                      <a:pt x="4522" y="1488"/>
                    </a:lnTo>
                    <a:lnTo>
                      <a:pt x="4579" y="12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9"/>
              <p:cNvSpPr/>
              <p:nvPr/>
            </p:nvSpPr>
            <p:spPr>
              <a:xfrm>
                <a:off x="2607082" y="2959400"/>
                <a:ext cx="264653" cy="90296"/>
              </a:xfrm>
              <a:custGeom>
                <a:rect b="b" l="l" r="r" t="t"/>
                <a:pathLst>
                  <a:path extrusionOk="0" h="1260" w="3693">
                    <a:moveTo>
                      <a:pt x="86" y="0"/>
                    </a:moveTo>
                    <a:lnTo>
                      <a:pt x="0" y="315"/>
                    </a:lnTo>
                    <a:lnTo>
                      <a:pt x="3606" y="1259"/>
                    </a:lnTo>
                    <a:lnTo>
                      <a:pt x="3692" y="945"/>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9"/>
              <p:cNvSpPr/>
              <p:nvPr/>
            </p:nvSpPr>
            <p:spPr>
              <a:xfrm>
                <a:off x="2646067" y="2940911"/>
                <a:ext cx="223590" cy="78041"/>
              </a:xfrm>
              <a:custGeom>
                <a:rect b="b" l="l" r="r" t="t"/>
                <a:pathLst>
                  <a:path extrusionOk="0" h="1089" w="3120">
                    <a:moveTo>
                      <a:pt x="86" y="1"/>
                    </a:moveTo>
                    <a:lnTo>
                      <a:pt x="0" y="315"/>
                    </a:lnTo>
                    <a:lnTo>
                      <a:pt x="3034" y="1088"/>
                    </a:lnTo>
                    <a:lnTo>
                      <a:pt x="3120"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9"/>
              <p:cNvSpPr/>
              <p:nvPr/>
            </p:nvSpPr>
            <p:spPr>
              <a:xfrm>
                <a:off x="2771120" y="2218976"/>
                <a:ext cx="356956" cy="172351"/>
              </a:xfrm>
              <a:custGeom>
                <a:rect b="b" l="l" r="r" t="t"/>
                <a:pathLst>
                  <a:path extrusionOk="0" h="2405" w="4981">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9"/>
              <p:cNvSpPr/>
              <p:nvPr/>
            </p:nvSpPr>
            <p:spPr>
              <a:xfrm>
                <a:off x="2756787" y="2262045"/>
                <a:ext cx="387341" cy="135731"/>
              </a:xfrm>
              <a:custGeom>
                <a:rect b="b" l="l" r="r" t="t"/>
                <a:pathLst>
                  <a:path extrusionOk="0" h="1894" w="5405">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9"/>
              <p:cNvSpPr/>
              <p:nvPr/>
            </p:nvSpPr>
            <p:spPr>
              <a:xfrm>
                <a:off x="2918818" y="2156844"/>
                <a:ext cx="127203" cy="125339"/>
              </a:xfrm>
              <a:custGeom>
                <a:rect b="b" l="l" r="r" t="t"/>
                <a:pathLst>
                  <a:path extrusionOk="0" h="1749" w="1775">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9"/>
              <p:cNvSpPr/>
              <p:nvPr/>
            </p:nvSpPr>
            <p:spPr>
              <a:xfrm>
                <a:off x="2660400" y="2237465"/>
                <a:ext cx="18489" cy="10320"/>
              </a:xfrm>
              <a:custGeom>
                <a:rect b="b" l="l" r="r" t="t"/>
                <a:pathLst>
                  <a:path extrusionOk="0" h="144" w="258">
                    <a:moveTo>
                      <a:pt x="258" y="0"/>
                    </a:moveTo>
                    <a:lnTo>
                      <a:pt x="0" y="86"/>
                    </a:lnTo>
                    <a:lnTo>
                      <a:pt x="229" y="143"/>
                    </a:lnTo>
                    <a:lnTo>
                      <a:pt x="2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9"/>
              <p:cNvSpPr/>
              <p:nvPr/>
            </p:nvSpPr>
            <p:spPr>
              <a:xfrm>
                <a:off x="2799857" y="2241550"/>
                <a:ext cx="317971" cy="106707"/>
              </a:xfrm>
              <a:custGeom>
                <a:rect b="b" l="l" r="r" t="t"/>
                <a:pathLst>
                  <a:path extrusionOk="0" h="1489" w="4437">
                    <a:moveTo>
                      <a:pt x="287" y="0"/>
                    </a:moveTo>
                    <a:lnTo>
                      <a:pt x="1" y="315"/>
                    </a:lnTo>
                    <a:lnTo>
                      <a:pt x="4437" y="1489"/>
                    </a:lnTo>
                    <a:lnTo>
                      <a:pt x="4379" y="1288"/>
                    </a:lnTo>
                    <a:lnTo>
                      <a:pt x="4351" y="1088"/>
                    </a:ln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9"/>
              <p:cNvSpPr/>
              <p:nvPr/>
            </p:nvSpPr>
            <p:spPr>
              <a:xfrm>
                <a:off x="2882970" y="2915145"/>
                <a:ext cx="853214" cy="73016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9"/>
              <p:cNvSpPr/>
              <p:nvPr/>
            </p:nvSpPr>
            <p:spPr>
              <a:xfrm>
                <a:off x="3185407" y="3063957"/>
                <a:ext cx="371355" cy="328644"/>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9"/>
              <p:cNvSpPr/>
              <p:nvPr/>
            </p:nvSpPr>
            <p:spPr>
              <a:xfrm>
                <a:off x="3089019" y="3369601"/>
                <a:ext cx="110863" cy="100544"/>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9"/>
              <p:cNvSpPr/>
              <p:nvPr/>
            </p:nvSpPr>
            <p:spPr>
              <a:xfrm>
                <a:off x="3132089" y="3363438"/>
                <a:ext cx="71878" cy="71807"/>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9"/>
              <p:cNvSpPr/>
              <p:nvPr/>
            </p:nvSpPr>
            <p:spPr>
              <a:xfrm>
                <a:off x="2877827" y="3449577"/>
                <a:ext cx="225668" cy="201016"/>
              </a:xfrm>
              <a:custGeom>
                <a:rect b="b" l="l" r="r" t="t"/>
                <a:pathLst>
                  <a:path extrusionOk="0" h="2805" w="3149">
                    <a:moveTo>
                      <a:pt x="2976" y="0"/>
                    </a:moveTo>
                    <a:lnTo>
                      <a:pt x="200" y="2290"/>
                    </a:lnTo>
                    <a:lnTo>
                      <a:pt x="0" y="2805"/>
                    </a:lnTo>
                    <a:lnTo>
                      <a:pt x="3148" y="201"/>
                    </a:lnTo>
                    <a:lnTo>
                      <a:pt x="297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9"/>
              <p:cNvSpPr/>
              <p:nvPr/>
            </p:nvSpPr>
            <p:spPr>
              <a:xfrm>
                <a:off x="3232633" y="3291631"/>
                <a:ext cx="57474" cy="63637"/>
              </a:xfrm>
              <a:custGeom>
                <a:rect b="b" l="l" r="r" t="t"/>
                <a:pathLst>
                  <a:path extrusionOk="0" h="888" w="802">
                    <a:moveTo>
                      <a:pt x="258" y="1"/>
                    </a:moveTo>
                    <a:lnTo>
                      <a:pt x="0" y="201"/>
                    </a:lnTo>
                    <a:lnTo>
                      <a:pt x="544" y="888"/>
                    </a:lnTo>
                    <a:lnTo>
                      <a:pt x="802" y="659"/>
                    </a:lnTo>
                    <a:lnTo>
                      <a:pt x="2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9"/>
              <p:cNvSpPr/>
              <p:nvPr/>
            </p:nvSpPr>
            <p:spPr>
              <a:xfrm>
                <a:off x="1249346" y="2247713"/>
                <a:ext cx="949684" cy="578396"/>
              </a:xfrm>
              <a:custGeom>
                <a:rect b="b" l="l" r="r" t="t"/>
                <a:pathLst>
                  <a:path extrusionOk="0" h="8071" w="13252">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9"/>
              <p:cNvSpPr/>
              <p:nvPr/>
            </p:nvSpPr>
            <p:spPr>
              <a:xfrm>
                <a:off x="1427788" y="2342021"/>
                <a:ext cx="393862" cy="286510"/>
              </a:xfrm>
              <a:custGeom>
                <a:rect b="b" l="l" r="r" t="t"/>
                <a:pathLst>
                  <a:path extrusionOk="0" h="3998" w="5496">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9"/>
              <p:cNvSpPr/>
              <p:nvPr/>
            </p:nvSpPr>
            <p:spPr>
              <a:xfrm>
                <a:off x="1276005" y="2290782"/>
                <a:ext cx="194925" cy="129281"/>
              </a:xfrm>
              <a:custGeom>
                <a:rect b="b" l="l" r="r" t="t"/>
                <a:pathLst>
                  <a:path extrusionOk="0" h="1804" w="2720">
                    <a:moveTo>
                      <a:pt x="229" y="0"/>
                    </a:moveTo>
                    <a:lnTo>
                      <a:pt x="0" y="430"/>
                    </a:lnTo>
                    <a:lnTo>
                      <a:pt x="2490" y="1803"/>
                    </a:lnTo>
                    <a:lnTo>
                      <a:pt x="2719" y="1374"/>
                    </a:lnTo>
                    <a:lnTo>
                      <a:pt x="22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9"/>
              <p:cNvSpPr/>
              <p:nvPr/>
            </p:nvSpPr>
            <p:spPr>
              <a:xfrm>
                <a:off x="1394966" y="2323604"/>
                <a:ext cx="100544" cy="141535"/>
              </a:xfrm>
              <a:custGeom>
                <a:rect b="b" l="l" r="r" t="t"/>
                <a:pathLst>
                  <a:path extrusionOk="0" h="1975" w="1403">
                    <a:moveTo>
                      <a:pt x="945" y="0"/>
                    </a:moveTo>
                    <a:lnTo>
                      <a:pt x="0" y="1746"/>
                    </a:lnTo>
                    <a:lnTo>
                      <a:pt x="458" y="1975"/>
                    </a:lnTo>
                    <a:lnTo>
                      <a:pt x="1403" y="258"/>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9"/>
              <p:cNvSpPr/>
              <p:nvPr/>
            </p:nvSpPr>
            <p:spPr>
              <a:xfrm>
                <a:off x="1230857" y="2229223"/>
                <a:ext cx="104700" cy="151855"/>
              </a:xfrm>
              <a:custGeom>
                <a:rect b="b" l="l" r="r" t="t"/>
                <a:pathLst>
                  <a:path extrusionOk="0" h="2119" w="1461">
                    <a:moveTo>
                      <a:pt x="1060" y="1"/>
                    </a:moveTo>
                    <a:lnTo>
                      <a:pt x="1" y="1890"/>
                    </a:lnTo>
                    <a:lnTo>
                      <a:pt x="402" y="2119"/>
                    </a:lnTo>
                    <a:lnTo>
                      <a:pt x="1460" y="230"/>
                    </a:lnTo>
                    <a:lnTo>
                      <a:pt x="10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9"/>
              <p:cNvSpPr/>
              <p:nvPr/>
            </p:nvSpPr>
            <p:spPr>
              <a:xfrm>
                <a:off x="1817422" y="2590191"/>
                <a:ext cx="119033" cy="86211"/>
              </a:xfrm>
              <a:custGeom>
                <a:rect b="b" l="l" r="r" t="t"/>
                <a:pathLst>
                  <a:path extrusionOk="0" h="1203" w="1661">
                    <a:moveTo>
                      <a:pt x="230" y="1"/>
                    </a:moveTo>
                    <a:lnTo>
                      <a:pt x="1" y="401"/>
                    </a:lnTo>
                    <a:lnTo>
                      <a:pt x="1432" y="1203"/>
                    </a:lnTo>
                    <a:lnTo>
                      <a:pt x="1661" y="773"/>
                    </a:lnTo>
                    <a:lnTo>
                      <a:pt x="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9"/>
              <p:cNvSpPr/>
              <p:nvPr/>
            </p:nvSpPr>
            <p:spPr>
              <a:xfrm>
                <a:off x="1813338" y="2579943"/>
                <a:ext cx="67794" cy="71878"/>
              </a:xfrm>
              <a:custGeom>
                <a:rect b="b" l="l" r="r" t="t"/>
                <a:pathLst>
                  <a:path extrusionOk="0" h="1003" w="946">
                    <a:moveTo>
                      <a:pt x="344" y="1"/>
                    </a:moveTo>
                    <a:lnTo>
                      <a:pt x="1" y="659"/>
                    </a:lnTo>
                    <a:lnTo>
                      <a:pt x="602" y="1002"/>
                    </a:lnTo>
                    <a:lnTo>
                      <a:pt x="945" y="344"/>
                    </a:lnTo>
                    <a:lnTo>
                      <a:pt x="34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9"/>
              <p:cNvSpPr/>
              <p:nvPr/>
            </p:nvSpPr>
            <p:spPr>
              <a:xfrm>
                <a:off x="1924129" y="2653757"/>
                <a:ext cx="256412" cy="156011"/>
              </a:xfrm>
              <a:custGeom>
                <a:rect b="b" l="l" r="r" t="t"/>
                <a:pathLst>
                  <a:path extrusionOk="0" h="2177" w="3578">
                    <a:moveTo>
                      <a:pt x="115" y="1"/>
                    </a:moveTo>
                    <a:lnTo>
                      <a:pt x="0" y="230"/>
                    </a:lnTo>
                    <a:lnTo>
                      <a:pt x="3578" y="2176"/>
                    </a:lnTo>
                    <a:lnTo>
                      <a:pt x="3291" y="171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9"/>
              <p:cNvSpPr/>
              <p:nvPr/>
            </p:nvSpPr>
            <p:spPr>
              <a:xfrm>
                <a:off x="1716950" y="2524548"/>
                <a:ext cx="51383" cy="67794"/>
              </a:xfrm>
              <a:custGeom>
                <a:rect b="b" l="l" r="r" t="t"/>
                <a:pathLst>
                  <a:path extrusionOk="0" h="946" w="717">
                    <a:moveTo>
                      <a:pt x="401" y="1"/>
                    </a:moveTo>
                    <a:lnTo>
                      <a:pt x="1"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9"/>
              <p:cNvSpPr/>
              <p:nvPr/>
            </p:nvSpPr>
            <p:spPr>
              <a:xfrm>
                <a:off x="1663633" y="2495882"/>
                <a:ext cx="51311" cy="65715"/>
              </a:xfrm>
              <a:custGeom>
                <a:rect b="b" l="l" r="r" t="t"/>
                <a:pathLst>
                  <a:path extrusionOk="0" h="917" w="716">
                    <a:moveTo>
                      <a:pt x="401" y="0"/>
                    </a:moveTo>
                    <a:lnTo>
                      <a:pt x="0" y="773"/>
                    </a:lnTo>
                    <a:lnTo>
                      <a:pt x="287" y="916"/>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9"/>
              <p:cNvSpPr/>
              <p:nvPr/>
            </p:nvSpPr>
            <p:spPr>
              <a:xfrm>
                <a:off x="1610315" y="2465067"/>
                <a:ext cx="51311" cy="67794"/>
              </a:xfrm>
              <a:custGeom>
                <a:rect b="b" l="l" r="r" t="t"/>
                <a:pathLst>
                  <a:path extrusionOk="0" h="946" w="716">
                    <a:moveTo>
                      <a:pt x="401" y="1"/>
                    </a:moveTo>
                    <a:lnTo>
                      <a:pt x="0"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9"/>
              <p:cNvSpPr/>
              <p:nvPr/>
            </p:nvSpPr>
            <p:spPr>
              <a:xfrm>
                <a:off x="1556997" y="2436402"/>
                <a:ext cx="51311" cy="67722"/>
              </a:xfrm>
              <a:custGeom>
                <a:rect b="b" l="l" r="r" t="t"/>
                <a:pathLst>
                  <a:path extrusionOk="0" h="945" w="716">
                    <a:moveTo>
                      <a:pt x="401" y="0"/>
                    </a:moveTo>
                    <a:lnTo>
                      <a:pt x="0" y="773"/>
                    </a:lnTo>
                    <a:lnTo>
                      <a:pt x="286" y="945"/>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9"/>
              <p:cNvSpPr/>
              <p:nvPr/>
            </p:nvSpPr>
            <p:spPr>
              <a:xfrm>
                <a:off x="1503680" y="2407665"/>
                <a:ext cx="51311" cy="65715"/>
              </a:xfrm>
              <a:custGeom>
                <a:rect b="b" l="l" r="r" t="t"/>
                <a:pathLst>
                  <a:path extrusionOk="0" h="917" w="716">
                    <a:moveTo>
                      <a:pt x="401" y="1"/>
                    </a:moveTo>
                    <a:lnTo>
                      <a:pt x="0" y="773"/>
                    </a:lnTo>
                    <a:lnTo>
                      <a:pt x="286" y="916"/>
                    </a:lnTo>
                    <a:lnTo>
                      <a:pt x="716" y="172"/>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9"/>
              <p:cNvSpPr/>
              <p:nvPr/>
            </p:nvSpPr>
            <p:spPr>
              <a:xfrm>
                <a:off x="1723113" y="1779751"/>
                <a:ext cx="746590" cy="892282"/>
              </a:xfrm>
              <a:custGeom>
                <a:rect b="b" l="l" r="r" t="t"/>
                <a:pathLst>
                  <a:path extrusionOk="0" h="12451" w="10418">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9"/>
              <p:cNvSpPr/>
              <p:nvPr/>
            </p:nvSpPr>
            <p:spPr>
              <a:xfrm>
                <a:off x="1737446" y="1813863"/>
                <a:ext cx="685103" cy="793243"/>
              </a:xfrm>
              <a:custGeom>
                <a:rect b="b" l="l" r="r" t="t"/>
                <a:pathLst>
                  <a:path extrusionOk="0" h="11069" w="956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9"/>
              <p:cNvSpPr/>
              <p:nvPr/>
            </p:nvSpPr>
            <p:spPr>
              <a:xfrm>
                <a:off x="2227624" y="2483556"/>
                <a:ext cx="36978" cy="54249"/>
              </a:xfrm>
              <a:custGeom>
                <a:rect b="b" l="l" r="r" t="t"/>
                <a:pathLst>
                  <a:path extrusionOk="0" h="757" w="516">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9"/>
              <p:cNvSpPr/>
              <p:nvPr/>
            </p:nvSpPr>
            <p:spPr>
              <a:xfrm>
                <a:off x="1965121" y="2005706"/>
                <a:ext cx="229753" cy="406117"/>
              </a:xfrm>
              <a:custGeom>
                <a:rect b="b" l="l" r="r" t="t"/>
                <a:pathLst>
                  <a:path extrusionOk="0" h="5667" w="3206">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9"/>
              <p:cNvSpPr/>
              <p:nvPr/>
            </p:nvSpPr>
            <p:spPr>
              <a:xfrm>
                <a:off x="1897471" y="1881800"/>
                <a:ext cx="34900" cy="54249"/>
              </a:xfrm>
              <a:custGeom>
                <a:rect b="b" l="l" r="r" t="t"/>
                <a:pathLst>
                  <a:path extrusionOk="0" h="757" w="487">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9"/>
              <p:cNvSpPr/>
              <p:nvPr/>
            </p:nvSpPr>
            <p:spPr>
              <a:xfrm>
                <a:off x="2068245" y="2483126"/>
                <a:ext cx="141034" cy="111580"/>
              </a:xfrm>
              <a:custGeom>
                <a:rect b="b" l="l" r="r" t="t"/>
                <a:pathLst>
                  <a:path extrusionOk="0" h="1557" w="1968">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9"/>
              <p:cNvSpPr/>
              <p:nvPr/>
            </p:nvSpPr>
            <p:spPr>
              <a:xfrm>
                <a:off x="2079997" y="2492658"/>
                <a:ext cx="110433" cy="91729"/>
              </a:xfrm>
              <a:custGeom>
                <a:rect b="b" l="l" r="r" t="t"/>
                <a:pathLst>
                  <a:path extrusionOk="0" h="1280" w="1541">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9"/>
              <p:cNvSpPr/>
              <p:nvPr/>
            </p:nvSpPr>
            <p:spPr>
              <a:xfrm>
                <a:off x="2110741" y="2512293"/>
                <a:ext cx="55468" cy="53389"/>
              </a:xfrm>
              <a:custGeom>
                <a:rect b="b" l="l" r="r" t="t"/>
                <a:pathLst>
                  <a:path extrusionOk="0" h="745" w="774">
                    <a:moveTo>
                      <a:pt x="115" y="0"/>
                    </a:moveTo>
                    <a:lnTo>
                      <a:pt x="0" y="143"/>
                    </a:lnTo>
                    <a:lnTo>
                      <a:pt x="630" y="744"/>
                    </a:lnTo>
                    <a:lnTo>
                      <a:pt x="773" y="601"/>
                    </a:lnTo>
                    <a:lnTo>
                      <a:pt x="11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9"/>
              <p:cNvSpPr/>
              <p:nvPr/>
            </p:nvSpPr>
            <p:spPr>
              <a:xfrm>
                <a:off x="1997943" y="2344315"/>
                <a:ext cx="132362" cy="112512"/>
              </a:xfrm>
              <a:custGeom>
                <a:rect b="b" l="l" r="r" t="t"/>
                <a:pathLst>
                  <a:path extrusionOk="0" h="1570" w="1847">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9"/>
              <p:cNvSpPr/>
              <p:nvPr/>
            </p:nvSpPr>
            <p:spPr>
              <a:xfrm>
                <a:off x="2004464" y="2355422"/>
                <a:ext cx="112512" cy="91156"/>
              </a:xfrm>
              <a:custGeom>
                <a:rect b="b" l="l" r="r" t="t"/>
                <a:pathLst>
                  <a:path extrusionOk="0" h="1272" w="157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9"/>
              <p:cNvSpPr/>
              <p:nvPr/>
            </p:nvSpPr>
            <p:spPr>
              <a:xfrm>
                <a:off x="2051290" y="2369755"/>
                <a:ext cx="14404" cy="61631"/>
              </a:xfrm>
              <a:custGeom>
                <a:rect b="b" l="l" r="r" t="t"/>
                <a:pathLst>
                  <a:path extrusionOk="0" h="860" w="201">
                    <a:moveTo>
                      <a:pt x="1" y="1"/>
                    </a:moveTo>
                    <a:lnTo>
                      <a:pt x="1" y="859"/>
                    </a:lnTo>
                    <a:lnTo>
                      <a:pt x="201" y="859"/>
                    </a:lnTo>
                    <a:lnTo>
                      <a:pt x="2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9"/>
              <p:cNvSpPr/>
              <p:nvPr/>
            </p:nvSpPr>
            <p:spPr>
              <a:xfrm>
                <a:off x="1924129" y="2206435"/>
                <a:ext cx="125124" cy="112082"/>
              </a:xfrm>
              <a:custGeom>
                <a:rect b="b" l="l" r="r" t="t"/>
                <a:pathLst>
                  <a:path extrusionOk="0" h="1564" w="1746">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9"/>
              <p:cNvSpPr/>
              <p:nvPr/>
            </p:nvSpPr>
            <p:spPr>
              <a:xfrm>
                <a:off x="1932586" y="2215966"/>
                <a:ext cx="104414" cy="92159"/>
              </a:xfrm>
              <a:custGeom>
                <a:rect b="b" l="l" r="r" t="t"/>
                <a:pathLst>
                  <a:path extrusionOk="0" h="1286" w="1457">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9"/>
              <p:cNvSpPr/>
              <p:nvPr/>
            </p:nvSpPr>
            <p:spPr>
              <a:xfrm>
                <a:off x="1956951" y="2237465"/>
                <a:ext cx="57474" cy="49304"/>
              </a:xfrm>
              <a:custGeom>
                <a:rect b="b" l="l" r="r" t="t"/>
                <a:pathLst>
                  <a:path extrusionOk="0" h="688" w="802">
                    <a:moveTo>
                      <a:pt x="687" y="0"/>
                    </a:moveTo>
                    <a:lnTo>
                      <a:pt x="0" y="544"/>
                    </a:lnTo>
                    <a:lnTo>
                      <a:pt x="115" y="687"/>
                    </a:lnTo>
                    <a:lnTo>
                      <a:pt x="801" y="172"/>
                    </a:lnTo>
                    <a:lnTo>
                      <a:pt x="6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a:off x="1849958" y="2068841"/>
                <a:ext cx="133724" cy="112583"/>
              </a:xfrm>
              <a:custGeom>
                <a:rect b="b" l="l" r="r" t="t"/>
                <a:pathLst>
                  <a:path extrusionOk="0" h="1571" w="1866">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a:off x="1858486" y="2079017"/>
                <a:ext cx="99397" cy="90941"/>
              </a:xfrm>
              <a:custGeom>
                <a:rect b="b" l="l" r="r" t="t"/>
                <a:pathLst>
                  <a:path extrusionOk="0" h="1269" w="1387">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9"/>
              <p:cNvSpPr/>
              <p:nvPr/>
            </p:nvSpPr>
            <p:spPr>
              <a:xfrm>
                <a:off x="1876903" y="2110262"/>
                <a:ext cx="63709" cy="28809"/>
              </a:xfrm>
              <a:custGeom>
                <a:rect b="b" l="l" r="r" t="t"/>
                <a:pathLst>
                  <a:path extrusionOk="0" h="402" w="889">
                    <a:moveTo>
                      <a:pt x="831" y="1"/>
                    </a:moveTo>
                    <a:lnTo>
                      <a:pt x="1" y="201"/>
                    </a:lnTo>
                    <a:lnTo>
                      <a:pt x="58" y="402"/>
                    </a:lnTo>
                    <a:lnTo>
                      <a:pt x="888" y="201"/>
                    </a:lnTo>
                    <a:lnTo>
                      <a:pt x="8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9"/>
              <p:cNvSpPr/>
              <p:nvPr/>
            </p:nvSpPr>
            <p:spPr>
              <a:xfrm>
                <a:off x="1776431" y="1929814"/>
                <a:ext cx="112870" cy="112870"/>
              </a:xfrm>
              <a:custGeom>
                <a:rect b="b" l="l" r="r" t="t"/>
                <a:pathLst>
                  <a:path extrusionOk="0" h="1575" w="1575">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9"/>
              <p:cNvSpPr/>
              <p:nvPr/>
            </p:nvSpPr>
            <p:spPr>
              <a:xfrm>
                <a:off x="1772346" y="1941567"/>
                <a:ext cx="109645" cy="90439"/>
              </a:xfrm>
              <a:custGeom>
                <a:rect b="b" l="l" r="r" t="t"/>
                <a:pathLst>
                  <a:path extrusionOk="0" h="1262" w="153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9"/>
              <p:cNvSpPr/>
              <p:nvPr/>
            </p:nvSpPr>
            <p:spPr>
              <a:xfrm>
                <a:off x="1815416" y="1956473"/>
                <a:ext cx="34900" cy="63637"/>
              </a:xfrm>
              <a:custGeom>
                <a:rect b="b" l="l" r="r" t="t"/>
                <a:pathLst>
                  <a:path extrusionOk="0" h="888" w="487">
                    <a:moveTo>
                      <a:pt x="287" y="0"/>
                    </a:moveTo>
                    <a:lnTo>
                      <a:pt x="0" y="802"/>
                    </a:lnTo>
                    <a:lnTo>
                      <a:pt x="201" y="888"/>
                    </a:lnTo>
                    <a:lnTo>
                      <a:pt x="487" y="58"/>
                    </a:lnTo>
                    <a:lnTo>
                      <a:pt x="2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9"/>
              <p:cNvSpPr/>
              <p:nvPr/>
            </p:nvSpPr>
            <p:spPr>
              <a:xfrm>
                <a:off x="1958958" y="1824971"/>
                <a:ext cx="128564" cy="112512"/>
              </a:xfrm>
              <a:custGeom>
                <a:rect b="b" l="l" r="r" t="t"/>
                <a:pathLst>
                  <a:path extrusionOk="0" h="1570" w="1794">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9"/>
              <p:cNvSpPr/>
              <p:nvPr/>
            </p:nvSpPr>
            <p:spPr>
              <a:xfrm>
                <a:off x="1971284" y="1836365"/>
                <a:ext cx="104629" cy="91729"/>
              </a:xfrm>
              <a:custGeom>
                <a:rect b="b" l="l" r="r" t="t"/>
                <a:pathLst>
                  <a:path extrusionOk="0" h="1280" w="146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9"/>
              <p:cNvSpPr/>
              <p:nvPr/>
            </p:nvSpPr>
            <p:spPr>
              <a:xfrm>
                <a:off x="2034849" y="1963998"/>
                <a:ext cx="127203" cy="112153"/>
              </a:xfrm>
              <a:custGeom>
                <a:rect b="b" l="l" r="r" t="t"/>
                <a:pathLst>
                  <a:path extrusionOk="0" h="1565" w="1775">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2047176" y="1974317"/>
                <a:ext cx="102622" cy="91514"/>
              </a:xfrm>
              <a:custGeom>
                <a:rect b="b" l="l" r="r" t="t"/>
                <a:pathLst>
                  <a:path extrusionOk="0" h="1277" w="1432">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p:nvPr/>
            </p:nvSpPr>
            <p:spPr>
              <a:xfrm>
                <a:off x="2069750" y="1997464"/>
                <a:ext cx="59552" cy="45220"/>
              </a:xfrm>
              <a:custGeom>
                <a:rect b="b" l="l" r="r" t="t"/>
                <a:pathLst>
                  <a:path extrusionOk="0" h="631" w="831">
                    <a:moveTo>
                      <a:pt x="86" y="1"/>
                    </a:moveTo>
                    <a:lnTo>
                      <a:pt x="0" y="173"/>
                    </a:lnTo>
                    <a:lnTo>
                      <a:pt x="716" y="630"/>
                    </a:lnTo>
                    <a:lnTo>
                      <a:pt x="830" y="459"/>
                    </a:lnTo>
                    <a:lnTo>
                      <a:pt x="8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9"/>
              <p:cNvSpPr/>
              <p:nvPr/>
            </p:nvSpPr>
            <p:spPr>
              <a:xfrm>
                <a:off x="2100493" y="2102093"/>
                <a:ext cx="148702" cy="113085"/>
              </a:xfrm>
              <a:custGeom>
                <a:rect b="b" l="l" r="r" t="t"/>
                <a:pathLst>
                  <a:path extrusionOk="0" h="1578" w="2075">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9"/>
              <p:cNvSpPr/>
              <p:nvPr/>
            </p:nvSpPr>
            <p:spPr>
              <a:xfrm>
                <a:off x="2113894" y="2112054"/>
                <a:ext cx="107638" cy="92159"/>
              </a:xfrm>
              <a:custGeom>
                <a:rect b="b" l="l" r="r" t="t"/>
                <a:pathLst>
                  <a:path extrusionOk="0" h="1286" w="1502">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9"/>
              <p:cNvSpPr/>
              <p:nvPr/>
            </p:nvSpPr>
            <p:spPr>
              <a:xfrm>
                <a:off x="2143563" y="2141078"/>
                <a:ext cx="63637" cy="34900"/>
              </a:xfrm>
              <a:custGeom>
                <a:rect b="b" l="l" r="r" t="t"/>
                <a:pathLst>
                  <a:path extrusionOk="0" h="487" w="888">
                    <a:moveTo>
                      <a:pt x="830" y="0"/>
                    </a:moveTo>
                    <a:lnTo>
                      <a:pt x="0" y="286"/>
                    </a:lnTo>
                    <a:lnTo>
                      <a:pt x="86" y="487"/>
                    </a:lnTo>
                    <a:lnTo>
                      <a:pt x="888" y="172"/>
                    </a:lnTo>
                    <a:lnTo>
                      <a:pt x="83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9"/>
              <p:cNvSpPr/>
              <p:nvPr/>
            </p:nvSpPr>
            <p:spPr>
              <a:xfrm>
                <a:off x="2186633" y="2239256"/>
                <a:ext cx="127203" cy="112870"/>
              </a:xfrm>
              <a:custGeom>
                <a:rect b="b" l="l" r="r" t="t"/>
                <a:pathLst>
                  <a:path extrusionOk="0" h="1575" w="1775">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9"/>
              <p:cNvSpPr/>
              <p:nvPr/>
            </p:nvSpPr>
            <p:spPr>
              <a:xfrm>
                <a:off x="2197167" y="2250794"/>
                <a:ext cx="110505" cy="91586"/>
              </a:xfrm>
              <a:custGeom>
                <a:rect b="b" l="l" r="r" t="t"/>
                <a:pathLst>
                  <a:path extrusionOk="0" h="1278" w="1542">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9"/>
              <p:cNvSpPr/>
              <p:nvPr/>
            </p:nvSpPr>
            <p:spPr>
              <a:xfrm>
                <a:off x="2223539" y="2270286"/>
                <a:ext cx="55468" cy="51311"/>
              </a:xfrm>
              <a:custGeom>
                <a:rect b="b" l="l" r="r" t="t"/>
                <a:pathLst>
                  <a:path extrusionOk="0" h="716" w="774">
                    <a:moveTo>
                      <a:pt x="630" y="0"/>
                    </a:moveTo>
                    <a:lnTo>
                      <a:pt x="1" y="573"/>
                    </a:lnTo>
                    <a:lnTo>
                      <a:pt x="144" y="716"/>
                    </a:lnTo>
                    <a:lnTo>
                      <a:pt x="773" y="115"/>
                    </a:lnTo>
                    <a:lnTo>
                      <a:pt x="63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9"/>
              <p:cNvSpPr/>
              <p:nvPr/>
            </p:nvSpPr>
            <p:spPr>
              <a:xfrm>
                <a:off x="2252276" y="2378498"/>
                <a:ext cx="134226" cy="111723"/>
              </a:xfrm>
              <a:custGeom>
                <a:rect b="b" l="l" r="r" t="t"/>
                <a:pathLst>
                  <a:path extrusionOk="0" h="1559" w="1873">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9"/>
              <p:cNvSpPr/>
              <p:nvPr/>
            </p:nvSpPr>
            <p:spPr>
              <a:xfrm>
                <a:off x="2259801" y="2387169"/>
                <a:ext cx="134727" cy="94381"/>
              </a:xfrm>
              <a:custGeom>
                <a:rect b="b" l="l" r="r" t="t"/>
                <a:pathLst>
                  <a:path extrusionOk="0" h="1317" w="188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9"/>
              <p:cNvSpPr/>
              <p:nvPr/>
            </p:nvSpPr>
            <p:spPr>
              <a:xfrm>
                <a:off x="2295346" y="2419991"/>
                <a:ext cx="63637" cy="28809"/>
              </a:xfrm>
              <a:custGeom>
                <a:rect b="b" l="l" r="r" t="t"/>
                <a:pathLst>
                  <a:path extrusionOk="0" h="402" w="888">
                    <a:moveTo>
                      <a:pt x="29" y="0"/>
                    </a:moveTo>
                    <a:lnTo>
                      <a:pt x="0" y="201"/>
                    </a:lnTo>
                    <a:lnTo>
                      <a:pt x="830" y="401"/>
                    </a:lnTo>
                    <a:lnTo>
                      <a:pt x="887" y="201"/>
                    </a:lnTo>
                    <a:lnTo>
                      <a:pt x="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9"/>
              <p:cNvSpPr/>
              <p:nvPr/>
            </p:nvSpPr>
            <p:spPr>
              <a:xfrm>
                <a:off x="2260446" y="2536874"/>
                <a:ext cx="72" cy="72"/>
              </a:xfrm>
              <a:custGeom>
                <a:rect b="b" l="l" r="r" t="t"/>
                <a:pathLst>
                  <a:path extrusionOk="0" h="1" w="1">
                    <a:moveTo>
                      <a:pt x="1" y="1"/>
                    </a:moveTo>
                    <a:close/>
                  </a:path>
                </a:pathLst>
              </a:custGeom>
              <a:solidFill>
                <a:srgbClr val="5990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9"/>
              <p:cNvSpPr/>
              <p:nvPr/>
            </p:nvSpPr>
            <p:spPr>
              <a:xfrm rot="-5604720">
                <a:off x="991451" y="2753866"/>
                <a:ext cx="153858" cy="143611"/>
              </a:xfrm>
              <a:custGeom>
                <a:rect b="b" l="l" r="r" t="t"/>
                <a:pathLst>
                  <a:path extrusionOk="0" h="2004" w="2147">
                    <a:moveTo>
                      <a:pt x="487" y="0"/>
                    </a:moveTo>
                    <a:lnTo>
                      <a:pt x="0" y="544"/>
                    </a:lnTo>
                    <a:lnTo>
                      <a:pt x="1631" y="2004"/>
                    </a:lnTo>
                    <a:lnTo>
                      <a:pt x="2147" y="1431"/>
                    </a:lnTo>
                    <a:lnTo>
                      <a:pt x="4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9"/>
              <p:cNvSpPr/>
              <p:nvPr/>
            </p:nvSpPr>
            <p:spPr>
              <a:xfrm rot="-5604720">
                <a:off x="1036686" y="2566449"/>
                <a:ext cx="326134" cy="342545"/>
              </a:xfrm>
              <a:custGeom>
                <a:rect b="b" l="l" r="r" t="t"/>
                <a:pathLst>
                  <a:path extrusionOk="0" h="4780" w="4551">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9"/>
              <p:cNvSpPr/>
              <p:nvPr/>
            </p:nvSpPr>
            <p:spPr>
              <a:xfrm rot="-5604720">
                <a:off x="1039735" y="2599119"/>
                <a:ext cx="219501" cy="209253"/>
              </a:xfrm>
              <a:custGeom>
                <a:rect b="b" l="l" r="r" t="t"/>
                <a:pathLst>
                  <a:path extrusionOk="0" h="2920" w="3063">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9"/>
              <p:cNvSpPr/>
              <p:nvPr/>
            </p:nvSpPr>
            <p:spPr>
              <a:xfrm rot="-5604720">
                <a:off x="984205" y="2560906"/>
                <a:ext cx="233905" cy="215416"/>
              </a:xfrm>
              <a:custGeom>
                <a:rect b="b" l="l" r="r" t="t"/>
                <a:pathLst>
                  <a:path extrusionOk="0" h="3006" w="3264">
                    <a:moveTo>
                      <a:pt x="401" y="0"/>
                    </a:moveTo>
                    <a:lnTo>
                      <a:pt x="1" y="458"/>
                    </a:lnTo>
                    <a:lnTo>
                      <a:pt x="2863" y="3005"/>
                    </a:lnTo>
                    <a:lnTo>
                      <a:pt x="3263" y="2547"/>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9"/>
              <p:cNvSpPr/>
              <p:nvPr/>
            </p:nvSpPr>
            <p:spPr>
              <a:xfrm rot="-5604720">
                <a:off x="961350" y="2829837"/>
                <a:ext cx="112868" cy="121037"/>
              </a:xfrm>
              <a:custGeom>
                <a:rect b="b" l="l" r="r" t="t"/>
                <a:pathLst>
                  <a:path extrusionOk="0" h="1689" w="1575">
                    <a:moveTo>
                      <a:pt x="1231" y="0"/>
                    </a:moveTo>
                    <a:lnTo>
                      <a:pt x="1" y="1374"/>
                    </a:lnTo>
                    <a:lnTo>
                      <a:pt x="373" y="1689"/>
                    </a:lnTo>
                    <a:lnTo>
                      <a:pt x="1575" y="344"/>
                    </a:lnTo>
                    <a:lnTo>
                      <a:pt x="123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9"/>
              <p:cNvSpPr/>
              <p:nvPr/>
            </p:nvSpPr>
            <p:spPr>
              <a:xfrm rot="-5604720">
                <a:off x="650742" y="2900504"/>
                <a:ext cx="424598" cy="384395"/>
              </a:xfrm>
              <a:custGeom>
                <a:rect b="b" l="l" r="r" t="t"/>
                <a:pathLst>
                  <a:path extrusionOk="0" h="5364" w="5925">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9"/>
              <p:cNvSpPr/>
              <p:nvPr/>
            </p:nvSpPr>
            <p:spPr>
              <a:xfrm rot="-2700000">
                <a:off x="3214673" y="3514046"/>
                <a:ext cx="1187077" cy="319540"/>
              </a:xfrm>
              <a:custGeom>
                <a:rect b="b" l="l" r="r" t="t"/>
                <a:pathLst>
                  <a:path extrusionOk="0" h="4459" w="16565">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9"/>
              <p:cNvSpPr/>
              <p:nvPr/>
            </p:nvSpPr>
            <p:spPr>
              <a:xfrm rot="-2700000">
                <a:off x="3226904" y="3693318"/>
                <a:ext cx="744565" cy="308002"/>
              </a:xfrm>
              <a:custGeom>
                <a:rect b="b" l="l" r="r" t="t"/>
                <a:pathLst>
                  <a:path extrusionOk="0" h="4298" w="1039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9"/>
              <p:cNvSpPr/>
              <p:nvPr/>
            </p:nvSpPr>
            <p:spPr>
              <a:xfrm rot="-2700000">
                <a:off x="3387895" y="3863071"/>
                <a:ext cx="190764" cy="107994"/>
              </a:xfrm>
              <a:custGeom>
                <a:rect b="b" l="l" r="r" t="t"/>
                <a:pathLst>
                  <a:path extrusionOk="0" h="1507" w="2662">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9"/>
              <p:cNvSpPr/>
              <p:nvPr/>
            </p:nvSpPr>
            <p:spPr>
              <a:xfrm rot="-2700000">
                <a:off x="3439889" y="3906143"/>
                <a:ext cx="28808" cy="59551"/>
              </a:xfrm>
              <a:custGeom>
                <a:rect b="b" l="l" r="r" t="t"/>
                <a:pathLst>
                  <a:path extrusionOk="0" h="831" w="402">
                    <a:moveTo>
                      <a:pt x="144" y="0"/>
                    </a:moveTo>
                    <a:lnTo>
                      <a:pt x="1" y="773"/>
                    </a:lnTo>
                    <a:lnTo>
                      <a:pt x="258" y="830"/>
                    </a:lnTo>
                    <a:lnTo>
                      <a:pt x="401" y="57"/>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9"/>
              <p:cNvSpPr/>
              <p:nvPr/>
            </p:nvSpPr>
            <p:spPr>
              <a:xfrm rot="-2700000">
                <a:off x="3469620" y="3887571"/>
                <a:ext cx="28736" cy="57473"/>
              </a:xfrm>
              <a:custGeom>
                <a:rect b="b" l="l" r="r" t="t"/>
                <a:pathLst>
                  <a:path extrusionOk="0" h="802" w="401">
                    <a:moveTo>
                      <a:pt x="143" y="1"/>
                    </a:moveTo>
                    <a:lnTo>
                      <a:pt x="0" y="773"/>
                    </a:lnTo>
                    <a:lnTo>
                      <a:pt x="258" y="802"/>
                    </a:lnTo>
                    <a:lnTo>
                      <a:pt x="401" y="29"/>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9"/>
              <p:cNvSpPr/>
              <p:nvPr/>
            </p:nvSpPr>
            <p:spPr>
              <a:xfrm rot="-2700000">
                <a:off x="3497860" y="3868441"/>
                <a:ext cx="28808" cy="59551"/>
              </a:xfrm>
              <a:custGeom>
                <a:rect b="b" l="l" r="r" t="t"/>
                <a:pathLst>
                  <a:path extrusionOk="0" h="831" w="402">
                    <a:moveTo>
                      <a:pt x="144" y="0"/>
                    </a:moveTo>
                    <a:lnTo>
                      <a:pt x="1" y="773"/>
                    </a:lnTo>
                    <a:lnTo>
                      <a:pt x="259" y="830"/>
                    </a:lnTo>
                    <a:lnTo>
                      <a:pt x="402" y="58"/>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9"/>
              <p:cNvSpPr/>
              <p:nvPr/>
            </p:nvSpPr>
            <p:spPr>
              <a:xfrm>
                <a:off x="2672726" y="3317215"/>
                <a:ext cx="114877" cy="116023"/>
              </a:xfrm>
              <a:custGeom>
                <a:rect b="b" l="l" r="r" t="t"/>
                <a:pathLst>
                  <a:path extrusionOk="0" h="1619" w="1603">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9"/>
              <p:cNvSpPr/>
              <p:nvPr/>
            </p:nvSpPr>
            <p:spPr>
              <a:xfrm>
                <a:off x="2611239" y="3371607"/>
                <a:ext cx="131287" cy="113802"/>
              </a:xfrm>
              <a:custGeom>
                <a:rect b="b" l="l" r="r" t="t"/>
                <a:pathLst>
                  <a:path extrusionOk="0" h="1588" w="1832">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9"/>
              <p:cNvSpPr/>
              <p:nvPr/>
            </p:nvSpPr>
            <p:spPr>
              <a:xfrm>
                <a:off x="1864649" y="3619777"/>
                <a:ext cx="131287" cy="114948"/>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9"/>
              <p:cNvSpPr/>
              <p:nvPr/>
            </p:nvSpPr>
            <p:spPr>
              <a:xfrm>
                <a:off x="1784314" y="3569971"/>
                <a:ext cx="141894" cy="117600"/>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9"/>
              <p:cNvSpPr/>
              <p:nvPr/>
            </p:nvSpPr>
            <p:spPr>
              <a:xfrm>
                <a:off x="3237506" y="3540733"/>
                <a:ext cx="144903" cy="121685"/>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9"/>
              <p:cNvSpPr/>
              <p:nvPr/>
            </p:nvSpPr>
            <p:spPr>
              <a:xfrm>
                <a:off x="1354906" y="3218391"/>
                <a:ext cx="144688" cy="120323"/>
              </a:xfrm>
              <a:custGeom>
                <a:rect b="b" l="l" r="r" t="t"/>
                <a:pathLst>
                  <a:path extrusionOk="0" h="1679" w="2019">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9"/>
              <p:cNvSpPr/>
              <p:nvPr/>
            </p:nvSpPr>
            <p:spPr>
              <a:xfrm>
                <a:off x="1392888" y="3242399"/>
                <a:ext cx="69800" cy="73885"/>
              </a:xfrm>
              <a:custGeom>
                <a:rect b="b" l="l" r="r" t="t"/>
                <a:pathLst>
                  <a:path extrusionOk="0" h="1031" w="974">
                    <a:moveTo>
                      <a:pt x="201" y="1"/>
                    </a:moveTo>
                    <a:lnTo>
                      <a:pt x="1" y="172"/>
                    </a:lnTo>
                    <a:lnTo>
                      <a:pt x="773" y="1031"/>
                    </a:lnTo>
                    <a:lnTo>
                      <a:pt x="974" y="859"/>
                    </a:lnTo>
                    <a:lnTo>
                      <a:pt x="201" y="1"/>
                    </a:lnTo>
                    <a:close/>
                  </a:path>
                </a:pathLst>
              </a:custGeom>
              <a:solidFill>
                <a:srgbClr val="88C1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9"/>
              <p:cNvSpPr/>
              <p:nvPr/>
            </p:nvSpPr>
            <p:spPr>
              <a:xfrm>
                <a:off x="1663633" y="3833119"/>
                <a:ext cx="201088" cy="201016"/>
              </a:xfrm>
              <a:custGeom>
                <a:rect b="b" l="l" r="r" t="t"/>
                <a:pathLst>
                  <a:path extrusionOk="0" h="2805" w="2806">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9"/>
              <p:cNvSpPr/>
              <p:nvPr/>
            </p:nvSpPr>
            <p:spPr>
              <a:xfrm>
                <a:off x="1815416" y="3004477"/>
                <a:ext cx="201016" cy="201088"/>
              </a:xfrm>
              <a:custGeom>
                <a:rect b="b" l="l" r="r" t="t"/>
                <a:pathLst>
                  <a:path extrusionOk="0" h="2806" w="2805">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9"/>
              <p:cNvSpPr/>
              <p:nvPr/>
            </p:nvSpPr>
            <p:spPr>
              <a:xfrm>
                <a:off x="2783446" y="3990993"/>
                <a:ext cx="92374" cy="92374"/>
              </a:xfrm>
              <a:custGeom>
                <a:rect b="b" l="l" r="r" t="t"/>
                <a:pathLst>
                  <a:path extrusionOk="0" h="1289" w="1289">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9"/>
              <p:cNvSpPr/>
              <p:nvPr/>
            </p:nvSpPr>
            <p:spPr>
              <a:xfrm>
                <a:off x="2481958" y="3264972"/>
                <a:ext cx="92374" cy="94381"/>
              </a:xfrm>
              <a:custGeom>
                <a:rect b="b" l="l" r="r" t="t"/>
                <a:pathLst>
                  <a:path extrusionOk="0" h="1317" w="1289">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9"/>
              <p:cNvSpPr/>
              <p:nvPr/>
            </p:nvSpPr>
            <p:spPr>
              <a:xfrm>
                <a:off x="2229702" y="2866596"/>
                <a:ext cx="156943" cy="125698"/>
              </a:xfrm>
              <a:custGeom>
                <a:rect b="b" l="l" r="r" t="t"/>
                <a:pathLst>
                  <a:path extrusionOk="0" h="1754" w="219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9"/>
              <p:cNvSpPr/>
              <p:nvPr/>
            </p:nvSpPr>
            <p:spPr>
              <a:xfrm>
                <a:off x="2705548" y="3746980"/>
                <a:ext cx="156800" cy="127203"/>
              </a:xfrm>
              <a:custGeom>
                <a:rect b="b" l="l" r="r" t="t"/>
                <a:pathLst>
                  <a:path extrusionOk="0" h="1775" w="2188">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9"/>
              <p:cNvSpPr/>
              <p:nvPr/>
            </p:nvSpPr>
            <p:spPr>
              <a:xfrm>
                <a:off x="3166989" y="2911888"/>
                <a:ext cx="219577" cy="174715"/>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9"/>
              <p:cNvSpPr/>
              <p:nvPr/>
            </p:nvSpPr>
            <p:spPr>
              <a:xfrm>
                <a:off x="1749772" y="2741974"/>
                <a:ext cx="100544" cy="84491"/>
              </a:xfrm>
              <a:custGeom>
                <a:rect b="b" l="l" r="r" t="t"/>
                <a:pathLst>
                  <a:path extrusionOk="0" h="1179" w="1403">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9"/>
              <p:cNvSpPr/>
              <p:nvPr/>
            </p:nvSpPr>
            <p:spPr>
              <a:xfrm>
                <a:off x="2266609" y="3162422"/>
                <a:ext cx="100544" cy="84420"/>
              </a:xfrm>
              <a:custGeom>
                <a:rect b="b" l="l" r="r" t="t"/>
                <a:pathLst>
                  <a:path extrusionOk="0" h="1178" w="1403">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9"/>
              <p:cNvSpPr/>
              <p:nvPr/>
            </p:nvSpPr>
            <p:spPr>
              <a:xfrm>
                <a:off x="2010953" y="1846691"/>
                <a:ext cx="27346" cy="70590"/>
              </a:xfrm>
              <a:custGeom>
                <a:rect b="b" l="l" r="r" t="t"/>
                <a:pathLst>
                  <a:path extrusionOk="0" h="888" w="344">
                    <a:moveTo>
                      <a:pt x="200" y="0"/>
                    </a:moveTo>
                    <a:lnTo>
                      <a:pt x="0" y="29"/>
                    </a:lnTo>
                    <a:lnTo>
                      <a:pt x="143" y="887"/>
                    </a:lnTo>
                    <a:lnTo>
                      <a:pt x="344" y="859"/>
                    </a:lnTo>
                    <a:lnTo>
                      <a:pt x="20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9"/>
              <p:cNvSpPr/>
              <p:nvPr/>
            </p:nvSpPr>
            <p:spPr>
              <a:xfrm>
                <a:off x="3463343" y="246788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9"/>
              <p:cNvSpPr/>
              <p:nvPr/>
            </p:nvSpPr>
            <p:spPr>
              <a:xfrm rot="-1932883">
                <a:off x="2270689" y="1827413"/>
                <a:ext cx="219572" cy="174712"/>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9"/>
              <p:cNvSpPr/>
              <p:nvPr/>
            </p:nvSpPr>
            <p:spPr>
              <a:xfrm>
                <a:off x="945331"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9"/>
              <p:cNvSpPr/>
              <p:nvPr/>
            </p:nvSpPr>
            <p:spPr>
              <a:xfrm rot="3627148">
                <a:off x="863088" y="2319661"/>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9"/>
              <p:cNvSpPr/>
              <p:nvPr/>
            </p:nvSpPr>
            <p:spPr>
              <a:xfrm rot="3627148">
                <a:off x="862957" y="2229154"/>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9"/>
              <p:cNvSpPr/>
              <p:nvPr/>
            </p:nvSpPr>
            <p:spPr>
              <a:xfrm rot="-3582283">
                <a:off x="2786936" y="1904504"/>
                <a:ext cx="131283" cy="114945"/>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9"/>
              <p:cNvSpPr/>
              <p:nvPr/>
            </p:nvSpPr>
            <p:spPr>
              <a:xfrm rot="-3582283">
                <a:off x="2701924" y="1943509"/>
                <a:ext cx="141889" cy="117596"/>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9"/>
              <p:cNvSpPr/>
              <p:nvPr/>
            </p:nvSpPr>
            <p:spPr>
              <a:xfrm rot="-4390579">
                <a:off x="3423910" y="2098571"/>
                <a:ext cx="736444" cy="63023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9"/>
              <p:cNvSpPr/>
              <p:nvPr/>
            </p:nvSpPr>
            <p:spPr>
              <a:xfrm rot="-4390579">
                <a:off x="3604311" y="2208060"/>
                <a:ext cx="320532" cy="283667"/>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9"/>
              <p:cNvSpPr/>
              <p:nvPr/>
            </p:nvSpPr>
            <p:spPr>
              <a:xfrm rot="-4390579">
                <a:off x="3818410" y="2541610"/>
                <a:ext cx="95690" cy="8678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9"/>
              <p:cNvSpPr/>
              <p:nvPr/>
            </p:nvSpPr>
            <p:spPr>
              <a:xfrm rot="-4390579">
                <a:off x="3824161" y="2529403"/>
                <a:ext cx="62040" cy="61979"/>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9"/>
              <p:cNvSpPr/>
              <p:nvPr/>
            </p:nvSpPr>
            <p:spPr>
              <a:xfrm rot="-4390579">
                <a:off x="3790994" y="2436850"/>
                <a:ext cx="49608" cy="54927"/>
              </a:xfrm>
              <a:custGeom>
                <a:rect b="b" l="l" r="r" t="t"/>
                <a:pathLst>
                  <a:path extrusionOk="0" h="888" w="802">
                    <a:moveTo>
                      <a:pt x="258" y="1"/>
                    </a:moveTo>
                    <a:lnTo>
                      <a:pt x="0" y="201"/>
                    </a:lnTo>
                    <a:lnTo>
                      <a:pt x="544" y="888"/>
                    </a:lnTo>
                    <a:lnTo>
                      <a:pt x="802" y="659"/>
                    </a:lnTo>
                    <a:lnTo>
                      <a:pt x="25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34"/>
                                        </p:tgtEl>
                                        <p:attrNameLst>
                                          <p:attrName>style.visibility</p:attrName>
                                        </p:attrNameLst>
                                      </p:cBhvr>
                                      <p:to>
                                        <p:strVal val="visible"/>
                                      </p:to>
                                    </p:set>
                                    <p:anim calcmode="lin" valueType="num">
                                      <p:cBhvr additive="base">
                                        <p:cTn dur="1000"/>
                                        <p:tgtEl>
                                          <p:spTgt spid="8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35"/>
                                        </p:tgtEl>
                                        <p:attrNameLst>
                                          <p:attrName>style.visibility</p:attrName>
                                        </p:attrNameLst>
                                      </p:cBhvr>
                                      <p:to>
                                        <p:strVal val="visible"/>
                                      </p:to>
                                    </p:set>
                                    <p:anim calcmode="lin" valueType="num">
                                      <p:cBhvr additive="base">
                                        <p:cTn dur="1000"/>
                                        <p:tgtEl>
                                          <p:spTgt spid="8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20"/>
          <p:cNvSpPr txBox="1"/>
          <p:nvPr>
            <p:ph idx="1" type="subTitle"/>
          </p:nvPr>
        </p:nvSpPr>
        <p:spPr>
          <a:xfrm>
            <a:off x="127706" y="782877"/>
            <a:ext cx="8693945" cy="4164261"/>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400"/>
              <a:buNone/>
            </a:pPr>
            <a:r>
              <a:rPr b="1" lang="en-US" sz="1800" u="sng">
                <a:solidFill>
                  <a:srgbClr val="9CB0DE"/>
                </a:solidFill>
              </a:rPr>
              <a:t>E-commerce:</a:t>
            </a:r>
            <a:endParaRPr b="1" sz="1800" u="sng">
              <a:solidFill>
                <a:srgbClr val="9CB0DE"/>
              </a:solidFill>
            </a:endParaRPr>
          </a:p>
          <a:p>
            <a:pPr indent="-311150" lvl="0" marL="457200" rtl="0" algn="l">
              <a:lnSpc>
                <a:spcPct val="100000"/>
              </a:lnSpc>
              <a:spcBef>
                <a:spcPts val="0"/>
              </a:spcBef>
              <a:spcAft>
                <a:spcPts val="0"/>
              </a:spcAft>
              <a:buSzPts val="1400"/>
              <a:buNone/>
            </a:pPr>
            <a:r>
              <a:rPr lang="en-US" sz="1600"/>
              <a:t>1)Web site under the supervision of governmental agency. </a:t>
            </a:r>
            <a:endParaRPr/>
          </a:p>
          <a:p>
            <a:pPr indent="-311150" lvl="0" marL="457200" rtl="0" algn="l">
              <a:lnSpc>
                <a:spcPct val="100000"/>
              </a:lnSpc>
              <a:spcBef>
                <a:spcPts val="0"/>
              </a:spcBef>
              <a:spcAft>
                <a:spcPts val="0"/>
              </a:spcAft>
              <a:buSzPts val="1400"/>
              <a:buNone/>
            </a:pPr>
            <a:r>
              <a:rPr lang="en-US" sz="1600"/>
              <a:t>2)Uploading covered materials, schedules, required assignment, educational videos. (each subject holds its own material).</a:t>
            </a:r>
            <a:endParaRPr/>
          </a:p>
          <a:p>
            <a:pPr indent="-311150" lvl="0" marL="457200" rtl="0" algn="l">
              <a:lnSpc>
                <a:spcPct val="100000"/>
              </a:lnSpc>
              <a:spcBef>
                <a:spcPts val="0"/>
              </a:spcBef>
              <a:spcAft>
                <a:spcPts val="0"/>
              </a:spcAft>
              <a:buSzPts val="1400"/>
              <a:buNone/>
            </a:pPr>
            <a:r>
              <a:rPr lang="en-US" sz="1600"/>
              <a:t>3(Publishing all the updates through notifications popups on website.</a:t>
            </a:r>
            <a:endParaRPr/>
          </a:p>
          <a:p>
            <a:pPr indent="-311150" lvl="0" marL="457200" rtl="0" algn="l">
              <a:lnSpc>
                <a:spcPct val="100000"/>
              </a:lnSpc>
              <a:spcBef>
                <a:spcPts val="0"/>
              </a:spcBef>
              <a:spcAft>
                <a:spcPts val="0"/>
              </a:spcAft>
              <a:buSzPts val="1400"/>
              <a:buNone/>
            </a:pPr>
            <a:r>
              <a:rPr lang="en-US" sz="1600"/>
              <a:t>4)Publishing stories on Facebook, shorts on Youtube channel, reels on Instgram, posts on twitter and LinkedIn.</a:t>
            </a:r>
            <a:endParaRPr/>
          </a:p>
          <a:p>
            <a:pPr indent="-311150" lvl="0" marL="457200" rtl="0" algn="l">
              <a:lnSpc>
                <a:spcPct val="200000"/>
              </a:lnSpc>
              <a:spcBef>
                <a:spcPts val="0"/>
              </a:spcBef>
              <a:spcAft>
                <a:spcPts val="0"/>
              </a:spcAft>
              <a:buSzPts val="1400"/>
              <a:buNone/>
            </a:pPr>
            <a:r>
              <a:rPr b="1" lang="en-US" sz="1800" u="sng">
                <a:solidFill>
                  <a:srgbClr val="9CB0DE"/>
                </a:solidFill>
              </a:rPr>
              <a:t>M-Commerce:</a:t>
            </a:r>
            <a:endParaRPr/>
          </a:p>
          <a:p>
            <a:pPr indent="-311150" lvl="0" marL="457200" rtl="0" algn="l">
              <a:lnSpc>
                <a:spcPct val="100000"/>
              </a:lnSpc>
              <a:spcBef>
                <a:spcPts val="0"/>
              </a:spcBef>
              <a:spcAft>
                <a:spcPts val="0"/>
              </a:spcAft>
              <a:buSzPts val="1400"/>
              <a:buNone/>
            </a:pPr>
            <a:r>
              <a:rPr lang="en-US" sz="1600"/>
              <a:t>       Mobile applications divided into subjects sectors with uploaded covered material same as website, linked together with same username and password to login. (allowing the audience to choose easiest way to use e learning program.</a:t>
            </a:r>
            <a:br>
              <a:rPr lang="en-US"/>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22"/>
          <p:cNvSpPr txBox="1"/>
          <p:nvPr>
            <p:ph type="title"/>
          </p:nvPr>
        </p:nvSpPr>
        <p:spPr>
          <a:xfrm>
            <a:off x="559360" y="447944"/>
            <a:ext cx="4239900" cy="8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t>Promotions</a:t>
            </a:r>
            <a:endParaRPr/>
          </a:p>
        </p:txBody>
      </p:sp>
      <p:sp>
        <p:nvSpPr>
          <p:cNvPr id="995" name="Google Shape;995;p22"/>
          <p:cNvSpPr txBox="1"/>
          <p:nvPr/>
        </p:nvSpPr>
        <p:spPr>
          <a:xfrm>
            <a:off x="559360" y="1483683"/>
            <a:ext cx="2461166" cy="3197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Offers</a:t>
            </a:r>
            <a:endParaRPr>
              <a:solidFill>
                <a:schemeClr val="dk1"/>
              </a:solidFill>
            </a:endParaRPr>
          </a:p>
        </p:txBody>
      </p:sp>
      <p:sp>
        <p:nvSpPr>
          <p:cNvPr id="996" name="Google Shape;996;p22"/>
          <p:cNvSpPr txBox="1"/>
          <p:nvPr/>
        </p:nvSpPr>
        <p:spPr>
          <a:xfrm>
            <a:off x="457753" y="1938982"/>
            <a:ext cx="3645323" cy="1173280"/>
          </a:xfrm>
          <a:prstGeom prst="rect">
            <a:avLst/>
          </a:prstGeom>
          <a:noFill/>
          <a:ln>
            <a:noFill/>
          </a:ln>
        </p:spPr>
        <p:txBody>
          <a:bodyPr anchorCtr="0" anchor="t" bIns="45700" lIns="91425" spcFirstLastPara="1" rIns="91425" wrap="square" tIns="45700">
            <a:normAutofit/>
          </a:bodyPr>
          <a:lstStyle/>
          <a:p>
            <a:pPr indent="-298450" lvl="0" marL="457200" marR="0" rtl="0" algn="l">
              <a:lnSpc>
                <a:spcPct val="100000"/>
              </a:lnSpc>
              <a:spcBef>
                <a:spcPts val="0"/>
              </a:spcBef>
              <a:spcAft>
                <a:spcPts val="0"/>
              </a:spcAft>
              <a:buClr>
                <a:srgbClr val="000000"/>
              </a:buClr>
              <a:buSzPts val="1100"/>
              <a:buFont typeface="Montserrat"/>
              <a:buChar char="●"/>
            </a:pPr>
            <a:r>
              <a:rPr i="0" lang="en-US" sz="1100" u="none" cap="none" strike="noStrike">
                <a:solidFill>
                  <a:srgbClr val="000000"/>
                </a:solidFill>
                <a:latin typeface="Montserrat"/>
                <a:ea typeface="Montserrat"/>
                <a:cs typeface="Montserrat"/>
                <a:sym typeface="Montserrat"/>
              </a:rPr>
              <a:t> Special prices for beginner levels</a:t>
            </a:r>
            <a:endParaRPr sz="1100">
              <a:latin typeface="Montserrat"/>
              <a:ea typeface="Montserrat"/>
              <a:cs typeface="Montserrat"/>
              <a:sym typeface="Montserrat"/>
            </a:endParaRPr>
          </a:p>
          <a:p>
            <a:pPr indent="-298450" lvl="0" marL="457200" marR="0" rtl="0" algn="l">
              <a:lnSpc>
                <a:spcPct val="100000"/>
              </a:lnSpc>
              <a:spcBef>
                <a:spcPts val="0"/>
              </a:spcBef>
              <a:spcAft>
                <a:spcPts val="0"/>
              </a:spcAft>
              <a:buClr>
                <a:srgbClr val="000000"/>
              </a:buClr>
              <a:buSzPts val="1100"/>
              <a:buFont typeface="Montserrat"/>
              <a:buChar char="●"/>
            </a:pPr>
            <a:r>
              <a:rPr i="0" lang="en-US" sz="1100" u="none" cap="none" strike="noStrike">
                <a:solidFill>
                  <a:srgbClr val="000000"/>
                </a:solidFill>
                <a:latin typeface="Montserrat"/>
                <a:ea typeface="Montserrat"/>
                <a:cs typeface="Montserrat"/>
                <a:sym typeface="Montserrat"/>
              </a:rPr>
              <a:t>( 20% off)</a:t>
            </a:r>
            <a:br>
              <a:rPr i="0" lang="en-US" sz="1100" u="none" cap="none" strike="noStrike">
                <a:solidFill>
                  <a:srgbClr val="000000"/>
                </a:solidFill>
                <a:latin typeface="Montserrat"/>
                <a:ea typeface="Montserrat"/>
                <a:cs typeface="Montserrat"/>
                <a:sym typeface="Montserrat"/>
              </a:rPr>
            </a:br>
            <a:r>
              <a:rPr i="0" lang="en-US" sz="1100" u="none" cap="none" strike="noStrike">
                <a:solidFill>
                  <a:srgbClr val="000000"/>
                </a:solidFill>
                <a:latin typeface="Montserrat"/>
                <a:ea typeface="Montserrat"/>
                <a:cs typeface="Montserrat"/>
                <a:sym typeface="Montserrat"/>
              </a:rPr>
              <a:t> Special offers on multiple courses and course bundles</a:t>
            </a:r>
            <a:endParaRPr sz="1100">
              <a:latin typeface="Montserrat"/>
              <a:ea typeface="Montserrat"/>
              <a:cs typeface="Montserrat"/>
              <a:sym typeface="Montserrat"/>
            </a:endParaRPr>
          </a:p>
          <a:p>
            <a:pPr indent="-298450" lvl="0" marL="457200" marR="0" rtl="0" algn="l">
              <a:lnSpc>
                <a:spcPct val="100000"/>
              </a:lnSpc>
              <a:spcBef>
                <a:spcPts val="0"/>
              </a:spcBef>
              <a:spcAft>
                <a:spcPts val="0"/>
              </a:spcAft>
              <a:buClr>
                <a:srgbClr val="000000"/>
              </a:buClr>
              <a:buSzPts val="1100"/>
              <a:buFont typeface="Montserrat"/>
              <a:buChar char="●"/>
            </a:pPr>
            <a:r>
              <a:rPr i="0" lang="en-US" sz="1100" u="none" cap="none" strike="noStrike">
                <a:solidFill>
                  <a:srgbClr val="000000"/>
                </a:solidFill>
                <a:latin typeface="Montserrat"/>
                <a:ea typeface="Montserrat"/>
                <a:cs typeface="Montserrat"/>
                <a:sym typeface="Montserrat"/>
              </a:rPr>
              <a:t>Offers for certain organizations in exchange for data</a:t>
            </a:r>
            <a:endParaRPr sz="1100">
              <a:latin typeface="Montserrat"/>
              <a:ea typeface="Montserrat"/>
              <a:cs typeface="Montserrat"/>
              <a:sym typeface="Montserrat"/>
            </a:endParaRPr>
          </a:p>
        </p:txBody>
      </p:sp>
      <p:sp>
        <p:nvSpPr>
          <p:cNvPr id="997" name="Google Shape;997;p22"/>
          <p:cNvSpPr txBox="1"/>
          <p:nvPr/>
        </p:nvSpPr>
        <p:spPr>
          <a:xfrm>
            <a:off x="4799244" y="3473830"/>
            <a:ext cx="2461200" cy="3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Interactive marketing</a:t>
            </a:r>
            <a:endParaRPr>
              <a:solidFill>
                <a:schemeClr val="dk1"/>
              </a:solidFill>
            </a:endParaRPr>
          </a:p>
        </p:txBody>
      </p:sp>
      <p:sp>
        <p:nvSpPr>
          <p:cNvPr id="998" name="Google Shape;998;p22"/>
          <p:cNvSpPr txBox="1"/>
          <p:nvPr/>
        </p:nvSpPr>
        <p:spPr>
          <a:xfrm>
            <a:off x="4659525" y="3929120"/>
            <a:ext cx="3506400" cy="319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Montserrat"/>
              <a:buChar char="●"/>
            </a:pPr>
            <a:r>
              <a:rPr i="0" lang="en-US" sz="1100" u="none" cap="none" strike="noStrike">
                <a:solidFill>
                  <a:srgbClr val="000000"/>
                </a:solidFill>
                <a:latin typeface="Montserrat"/>
                <a:ea typeface="Montserrat"/>
                <a:cs typeface="Montserrat"/>
                <a:sym typeface="Montserrat"/>
              </a:rPr>
              <a:t>Active content on Facebook and Instagram.</a:t>
            </a:r>
            <a:endParaRPr sz="1100">
              <a:latin typeface="Montserrat"/>
              <a:ea typeface="Montserrat"/>
              <a:cs typeface="Montserrat"/>
              <a:sym typeface="Montserrat"/>
            </a:endParaRPr>
          </a:p>
        </p:txBody>
      </p:sp>
      <p:sp>
        <p:nvSpPr>
          <p:cNvPr id="999" name="Google Shape;999;p22"/>
          <p:cNvSpPr txBox="1"/>
          <p:nvPr/>
        </p:nvSpPr>
        <p:spPr>
          <a:xfrm>
            <a:off x="4595449" y="1520933"/>
            <a:ext cx="2461166" cy="3197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Ads</a:t>
            </a:r>
            <a:endParaRPr>
              <a:solidFill>
                <a:schemeClr val="dk1"/>
              </a:solidFill>
            </a:endParaRPr>
          </a:p>
        </p:txBody>
      </p:sp>
      <p:sp>
        <p:nvSpPr>
          <p:cNvPr id="1000" name="Google Shape;1000;p22"/>
          <p:cNvSpPr txBox="1"/>
          <p:nvPr/>
        </p:nvSpPr>
        <p:spPr>
          <a:xfrm>
            <a:off x="4455628" y="1791252"/>
            <a:ext cx="4546160" cy="1486713"/>
          </a:xfrm>
          <a:prstGeom prst="rect">
            <a:avLst/>
          </a:prstGeom>
          <a:noFill/>
          <a:ln>
            <a:noFill/>
          </a:ln>
        </p:spPr>
        <p:txBody>
          <a:bodyPr anchorCtr="0" anchor="t" bIns="45700" lIns="91425" spcFirstLastPara="1" rIns="91425" wrap="square" tIns="45700">
            <a:noAutofit/>
          </a:bodyPr>
          <a:lstStyle/>
          <a:p>
            <a:pPr indent="-299720" lvl="0" marL="457200" marR="0" rtl="0" algn="l">
              <a:lnSpc>
                <a:spcPct val="100000"/>
              </a:lnSpc>
              <a:spcBef>
                <a:spcPts val="0"/>
              </a:spcBef>
              <a:spcAft>
                <a:spcPts val="0"/>
              </a:spcAft>
              <a:buClr>
                <a:srgbClr val="000000"/>
              </a:buClr>
              <a:buSzPts val="1120"/>
              <a:buFont typeface="Montserrat"/>
              <a:buChar char="●"/>
            </a:pPr>
            <a:r>
              <a:rPr i="0" lang="en-US" sz="1120" u="none" cap="none" strike="noStrike">
                <a:solidFill>
                  <a:srgbClr val="000000"/>
                </a:solidFill>
                <a:latin typeface="Montserrat"/>
                <a:ea typeface="Montserrat"/>
                <a:cs typeface="Montserrat"/>
                <a:sym typeface="Montserrat"/>
              </a:rPr>
              <a:t> Digital ads at hospitals especially those providing training sessions, medical centers and medical syndicate</a:t>
            </a:r>
            <a:endParaRPr sz="1120">
              <a:latin typeface="Montserrat"/>
              <a:ea typeface="Montserrat"/>
              <a:cs typeface="Montserrat"/>
              <a:sym typeface="Montserrat"/>
            </a:endParaRPr>
          </a:p>
          <a:p>
            <a:pPr indent="-299720" lvl="0" marL="457200" marR="0" rtl="0" algn="l">
              <a:lnSpc>
                <a:spcPct val="100000"/>
              </a:lnSpc>
              <a:spcBef>
                <a:spcPts val="0"/>
              </a:spcBef>
              <a:spcAft>
                <a:spcPts val="0"/>
              </a:spcAft>
              <a:buClr>
                <a:srgbClr val="000000"/>
              </a:buClr>
              <a:buSzPts val="1120"/>
              <a:buFont typeface="Montserrat"/>
              <a:buChar char="●"/>
            </a:pPr>
            <a:r>
              <a:rPr i="0" lang="en-US" sz="1120" u="none" cap="none" strike="noStrike">
                <a:solidFill>
                  <a:srgbClr val="000000"/>
                </a:solidFill>
                <a:latin typeface="Montserrat"/>
                <a:ea typeface="Montserrat"/>
                <a:cs typeface="Montserrat"/>
                <a:sym typeface="Montserrat"/>
              </a:rPr>
              <a:t>sponsored ads on Facebook, Instagram YouTube , X and TikTok.</a:t>
            </a:r>
            <a:endParaRPr sz="1120">
              <a:latin typeface="Montserrat"/>
              <a:ea typeface="Montserrat"/>
              <a:cs typeface="Montserrat"/>
              <a:sym typeface="Montserrat"/>
            </a:endParaRPr>
          </a:p>
          <a:p>
            <a:pPr indent="-299720" lvl="0" marL="457200" marR="0" rtl="0" algn="l">
              <a:lnSpc>
                <a:spcPct val="100000"/>
              </a:lnSpc>
              <a:spcBef>
                <a:spcPts val="0"/>
              </a:spcBef>
              <a:spcAft>
                <a:spcPts val="0"/>
              </a:spcAft>
              <a:buClr>
                <a:srgbClr val="000000"/>
              </a:buClr>
              <a:buSzPts val="1120"/>
              <a:buFont typeface="Montserrat"/>
              <a:buChar char="●"/>
            </a:pPr>
            <a:r>
              <a:rPr i="0" lang="en-US" sz="1120" u="none" cap="none" strike="noStrike">
                <a:solidFill>
                  <a:srgbClr val="000000"/>
                </a:solidFill>
                <a:latin typeface="Montserrat"/>
                <a:ea typeface="Montserrat"/>
                <a:cs typeface="Montserrat"/>
                <a:sym typeface="Montserrat"/>
              </a:rPr>
              <a:t>Banners at medical  conferences, and university hospitals used for postgraduate trainings.</a:t>
            </a:r>
            <a:endParaRPr sz="1290">
              <a:latin typeface="Montserrat"/>
              <a:ea typeface="Montserrat"/>
              <a:cs typeface="Montserrat"/>
              <a:sym typeface="Montserrat"/>
            </a:endParaRPr>
          </a:p>
        </p:txBody>
      </p:sp>
      <p:sp>
        <p:nvSpPr>
          <p:cNvPr id="1001" name="Google Shape;1001;p22"/>
          <p:cNvSpPr txBox="1"/>
          <p:nvPr/>
        </p:nvSpPr>
        <p:spPr>
          <a:xfrm>
            <a:off x="392325" y="3473832"/>
            <a:ext cx="2461200" cy="3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Direct Marketing</a:t>
            </a:r>
            <a:endParaRPr>
              <a:solidFill>
                <a:schemeClr val="dk1"/>
              </a:solidFill>
            </a:endParaRPr>
          </a:p>
        </p:txBody>
      </p:sp>
      <p:sp>
        <p:nvSpPr>
          <p:cNvPr id="1002" name="Google Shape;1002;p22"/>
          <p:cNvSpPr txBox="1"/>
          <p:nvPr/>
        </p:nvSpPr>
        <p:spPr>
          <a:xfrm>
            <a:off x="323125" y="3843848"/>
            <a:ext cx="4063200" cy="7506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Montserrat"/>
              <a:buChar char="●"/>
            </a:pPr>
            <a:r>
              <a:rPr i="0" lang="en-US" sz="1100" u="none" cap="none" strike="noStrike">
                <a:solidFill>
                  <a:srgbClr val="000000"/>
                </a:solidFill>
                <a:latin typeface="Montserrat"/>
                <a:ea typeface="Montserrat"/>
                <a:cs typeface="Montserrat"/>
                <a:sym typeface="Montserrat"/>
              </a:rPr>
              <a:t>Awareness sessions on quality, infection control, and hospital management field in hospitals among different governorates. </a:t>
            </a:r>
            <a:endParaRPr sz="11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23"/>
          <p:cNvSpPr txBox="1"/>
          <p:nvPr>
            <p:ph idx="1" type="subTitle"/>
          </p:nvPr>
        </p:nvSpPr>
        <p:spPr>
          <a:xfrm>
            <a:off x="211233" y="973724"/>
            <a:ext cx="3913628" cy="3484232"/>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400"/>
              <a:buChar char="●"/>
            </a:pPr>
            <a:r>
              <a:rPr lang="en-US"/>
              <a:t>Egypt Region acc. to geography, demography</a:t>
            </a:r>
            <a:endParaRPr/>
          </a:p>
        </p:txBody>
      </p:sp>
      <p:sp>
        <p:nvSpPr>
          <p:cNvPr id="1008" name="Google Shape;1008;p23"/>
          <p:cNvSpPr txBox="1"/>
          <p:nvPr>
            <p:ph type="title"/>
          </p:nvPr>
        </p:nvSpPr>
        <p:spPr>
          <a:xfrm>
            <a:off x="263363" y="435323"/>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Social Media Marketing</a:t>
            </a:r>
            <a:endParaRPr/>
          </a:p>
        </p:txBody>
      </p:sp>
      <p:sp>
        <p:nvSpPr>
          <p:cNvPr id="1009" name="Google Shape;1009;p23"/>
          <p:cNvSpPr txBox="1"/>
          <p:nvPr>
            <p:ph idx="2" type="subTitle"/>
          </p:nvPr>
        </p:nvSpPr>
        <p:spPr>
          <a:xfrm>
            <a:off x="5200767" y="1025138"/>
            <a:ext cx="4252152" cy="4118362"/>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400"/>
              <a:buChar char="●"/>
            </a:pPr>
            <a:r>
              <a:rPr lang="en-US"/>
              <a:t>Middle East countries:</a:t>
            </a:r>
            <a:endParaRPr/>
          </a:p>
          <a:p>
            <a:pPr indent="0" lvl="0" marL="146050" rtl="0" algn="l">
              <a:lnSpc>
                <a:spcPct val="100000"/>
              </a:lnSpc>
              <a:spcBef>
                <a:spcPts val="0"/>
              </a:spcBef>
              <a:spcAft>
                <a:spcPts val="0"/>
              </a:spcAft>
              <a:buSzPts val="1400"/>
              <a:buNone/>
            </a:pPr>
            <a:r>
              <a:t/>
            </a:r>
            <a:endParaRPr/>
          </a:p>
        </p:txBody>
      </p:sp>
      <p:grpSp>
        <p:nvGrpSpPr>
          <p:cNvPr id="1010" name="Google Shape;1010;p23"/>
          <p:cNvGrpSpPr/>
          <p:nvPr/>
        </p:nvGrpSpPr>
        <p:grpSpPr>
          <a:xfrm>
            <a:off x="458448" y="1437479"/>
            <a:ext cx="3517750" cy="3517750"/>
            <a:chOff x="458448" y="2532"/>
            <a:chExt cx="3517750" cy="3517750"/>
          </a:xfrm>
        </p:grpSpPr>
        <p:sp>
          <p:nvSpPr>
            <p:cNvPr id="1011" name="Google Shape;1011;p23"/>
            <p:cNvSpPr/>
            <p:nvPr/>
          </p:nvSpPr>
          <p:spPr>
            <a:xfrm>
              <a:off x="1729036" y="1273120"/>
              <a:ext cx="976575" cy="976575"/>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txBox="1"/>
            <p:nvPr/>
          </p:nvSpPr>
          <p:spPr>
            <a:xfrm>
              <a:off x="1872052" y="1416136"/>
              <a:ext cx="690543" cy="690543"/>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Hub Website</a:t>
              </a:r>
              <a:endParaRPr/>
            </a:p>
          </p:txBody>
        </p:sp>
        <p:sp>
          <p:nvSpPr>
            <p:cNvPr id="1013" name="Google Shape;1013;p23"/>
            <p:cNvSpPr/>
            <p:nvPr/>
          </p:nvSpPr>
          <p:spPr>
            <a:xfrm rot="-5400000">
              <a:off x="2070317" y="1106294"/>
              <a:ext cx="294012" cy="39638"/>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txBox="1"/>
            <p:nvPr/>
          </p:nvSpPr>
          <p:spPr>
            <a:xfrm rot="-5400000">
              <a:off x="2209973" y="1118763"/>
              <a:ext cx="14700" cy="147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15" name="Google Shape;1015;p23"/>
            <p:cNvSpPr/>
            <p:nvPr/>
          </p:nvSpPr>
          <p:spPr>
            <a:xfrm>
              <a:off x="1729036" y="2532"/>
              <a:ext cx="976575" cy="976575"/>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txBox="1"/>
            <p:nvPr/>
          </p:nvSpPr>
          <p:spPr>
            <a:xfrm>
              <a:off x="1872052" y="145548"/>
              <a:ext cx="690543" cy="69054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1) Facebook  page</a:t>
              </a:r>
              <a:endParaRPr/>
            </a:p>
          </p:txBody>
        </p:sp>
        <p:sp>
          <p:nvSpPr>
            <p:cNvPr id="1017" name="Google Shape;1017;p23"/>
            <p:cNvSpPr/>
            <p:nvPr/>
          </p:nvSpPr>
          <p:spPr>
            <a:xfrm>
              <a:off x="2705611" y="1741588"/>
              <a:ext cx="294012" cy="39638"/>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txBox="1"/>
            <p:nvPr/>
          </p:nvSpPr>
          <p:spPr>
            <a:xfrm>
              <a:off x="2845267" y="1754057"/>
              <a:ext cx="14700" cy="147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19" name="Google Shape;1019;p23"/>
            <p:cNvSpPr/>
            <p:nvPr/>
          </p:nvSpPr>
          <p:spPr>
            <a:xfrm>
              <a:off x="2999623" y="1273120"/>
              <a:ext cx="976575" cy="976575"/>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3"/>
            <p:cNvSpPr txBox="1"/>
            <p:nvPr/>
          </p:nvSpPr>
          <p:spPr>
            <a:xfrm>
              <a:off x="3142639" y="1416136"/>
              <a:ext cx="690543" cy="69054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2) YouTube</a:t>
              </a:r>
              <a:endParaRPr/>
            </a:p>
          </p:txBody>
        </p:sp>
        <p:sp>
          <p:nvSpPr>
            <p:cNvPr id="1021" name="Google Shape;1021;p23"/>
            <p:cNvSpPr/>
            <p:nvPr/>
          </p:nvSpPr>
          <p:spPr>
            <a:xfrm rot="5400000">
              <a:off x="2070317" y="2376882"/>
              <a:ext cx="294012" cy="39638"/>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3"/>
            <p:cNvSpPr txBox="1"/>
            <p:nvPr/>
          </p:nvSpPr>
          <p:spPr>
            <a:xfrm rot="5400000">
              <a:off x="2209973" y="2389351"/>
              <a:ext cx="14700" cy="147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23" name="Google Shape;1023;p23"/>
            <p:cNvSpPr/>
            <p:nvPr/>
          </p:nvSpPr>
          <p:spPr>
            <a:xfrm>
              <a:off x="1729036" y="2543707"/>
              <a:ext cx="976575" cy="976575"/>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txBox="1"/>
            <p:nvPr/>
          </p:nvSpPr>
          <p:spPr>
            <a:xfrm>
              <a:off x="1872052" y="2686723"/>
              <a:ext cx="690543" cy="69054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3) Instagram</a:t>
              </a:r>
              <a:endParaRPr/>
            </a:p>
          </p:txBody>
        </p:sp>
        <p:sp>
          <p:nvSpPr>
            <p:cNvPr id="1025" name="Google Shape;1025;p23"/>
            <p:cNvSpPr/>
            <p:nvPr/>
          </p:nvSpPr>
          <p:spPr>
            <a:xfrm rot="10800000">
              <a:off x="1435024" y="1741588"/>
              <a:ext cx="294012" cy="39638"/>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3"/>
            <p:cNvSpPr txBox="1"/>
            <p:nvPr/>
          </p:nvSpPr>
          <p:spPr>
            <a:xfrm>
              <a:off x="1574679" y="1754057"/>
              <a:ext cx="14700" cy="1470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27" name="Google Shape;1027;p23"/>
            <p:cNvSpPr/>
            <p:nvPr/>
          </p:nvSpPr>
          <p:spPr>
            <a:xfrm>
              <a:off x="458448" y="1273120"/>
              <a:ext cx="976575" cy="976575"/>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txBox="1"/>
            <p:nvPr/>
          </p:nvSpPr>
          <p:spPr>
            <a:xfrm>
              <a:off x="601464" y="1416136"/>
              <a:ext cx="690543" cy="69054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4) LinkedIn</a:t>
              </a:r>
              <a:endParaRPr/>
            </a:p>
          </p:txBody>
        </p:sp>
      </p:grpSp>
      <p:grpSp>
        <p:nvGrpSpPr>
          <p:cNvPr id="1029" name="Google Shape;1029;p23"/>
          <p:cNvGrpSpPr/>
          <p:nvPr/>
        </p:nvGrpSpPr>
        <p:grpSpPr>
          <a:xfrm>
            <a:off x="5036569" y="1435533"/>
            <a:ext cx="3693716" cy="3684641"/>
            <a:chOff x="327215" y="14249"/>
            <a:chExt cx="3693716" cy="3684641"/>
          </a:xfrm>
        </p:grpSpPr>
        <p:sp>
          <p:nvSpPr>
            <p:cNvPr id="1030" name="Google Shape;1030;p23"/>
            <p:cNvSpPr/>
            <p:nvPr/>
          </p:nvSpPr>
          <p:spPr>
            <a:xfrm>
              <a:off x="1661660" y="1348694"/>
              <a:ext cx="1024827" cy="1024827"/>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txBox="1"/>
            <p:nvPr/>
          </p:nvSpPr>
          <p:spPr>
            <a:xfrm>
              <a:off x="1811742" y="1498776"/>
              <a:ext cx="724663" cy="724663"/>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Hub Website</a:t>
              </a:r>
              <a:endParaRPr/>
            </a:p>
          </p:txBody>
        </p:sp>
        <p:sp>
          <p:nvSpPr>
            <p:cNvPr id="1032" name="Google Shape;1032;p23"/>
            <p:cNvSpPr/>
            <p:nvPr/>
          </p:nvSpPr>
          <p:spPr>
            <a:xfrm rot="-5400000">
              <a:off x="2019265" y="1172673"/>
              <a:ext cx="309616" cy="42424"/>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txBox="1"/>
            <p:nvPr/>
          </p:nvSpPr>
          <p:spPr>
            <a:xfrm rot="-5400000">
              <a:off x="2166333" y="1186145"/>
              <a:ext cx="15480" cy="1548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34" name="Google Shape;1034;p23"/>
            <p:cNvSpPr/>
            <p:nvPr/>
          </p:nvSpPr>
          <p:spPr>
            <a:xfrm>
              <a:off x="1661660" y="14249"/>
              <a:ext cx="1024827" cy="1024827"/>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txBox="1"/>
            <p:nvPr/>
          </p:nvSpPr>
          <p:spPr>
            <a:xfrm>
              <a:off x="1811742" y="164331"/>
              <a:ext cx="724663" cy="724663"/>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1) YouTube</a:t>
              </a:r>
              <a:endParaRPr/>
            </a:p>
          </p:txBody>
        </p:sp>
        <p:sp>
          <p:nvSpPr>
            <p:cNvPr id="1036" name="Google Shape;1036;p23"/>
            <p:cNvSpPr/>
            <p:nvPr/>
          </p:nvSpPr>
          <p:spPr>
            <a:xfrm>
              <a:off x="2686487" y="1839895"/>
              <a:ext cx="309616" cy="42424"/>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txBox="1"/>
            <p:nvPr/>
          </p:nvSpPr>
          <p:spPr>
            <a:xfrm>
              <a:off x="2833555" y="1853367"/>
              <a:ext cx="15480" cy="1548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38" name="Google Shape;1038;p23"/>
            <p:cNvSpPr/>
            <p:nvPr/>
          </p:nvSpPr>
          <p:spPr>
            <a:xfrm>
              <a:off x="2996104" y="1348694"/>
              <a:ext cx="1024827" cy="1024827"/>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3"/>
            <p:cNvSpPr txBox="1"/>
            <p:nvPr/>
          </p:nvSpPr>
          <p:spPr>
            <a:xfrm>
              <a:off x="3146186" y="1498776"/>
              <a:ext cx="724663" cy="724663"/>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2) X and Instagram</a:t>
              </a:r>
              <a:endParaRPr/>
            </a:p>
          </p:txBody>
        </p:sp>
        <p:sp>
          <p:nvSpPr>
            <p:cNvPr id="1040" name="Google Shape;1040;p23"/>
            <p:cNvSpPr/>
            <p:nvPr/>
          </p:nvSpPr>
          <p:spPr>
            <a:xfrm rot="5400000">
              <a:off x="2023803" y="2502580"/>
              <a:ext cx="300541" cy="42424"/>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3"/>
            <p:cNvSpPr txBox="1"/>
            <p:nvPr/>
          </p:nvSpPr>
          <p:spPr>
            <a:xfrm rot="5400000">
              <a:off x="2166560" y="2516279"/>
              <a:ext cx="15027" cy="1502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42" name="Google Shape;1042;p23"/>
            <p:cNvSpPr/>
            <p:nvPr/>
          </p:nvSpPr>
          <p:spPr>
            <a:xfrm>
              <a:off x="1661660" y="2674063"/>
              <a:ext cx="1024827" cy="1024827"/>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txBox="1"/>
            <p:nvPr/>
          </p:nvSpPr>
          <p:spPr>
            <a:xfrm>
              <a:off x="1811742" y="2824145"/>
              <a:ext cx="724663" cy="72466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3) TikTok sponsored ad</a:t>
              </a:r>
              <a:endParaRPr/>
            </a:p>
          </p:txBody>
        </p:sp>
        <p:sp>
          <p:nvSpPr>
            <p:cNvPr id="1044" name="Google Shape;1044;p23"/>
            <p:cNvSpPr/>
            <p:nvPr/>
          </p:nvSpPr>
          <p:spPr>
            <a:xfrm rot="10800000">
              <a:off x="1352043" y="1839895"/>
              <a:ext cx="309616" cy="42424"/>
            </a:xfrm>
            <a:custGeom>
              <a:rect b="b" l="l" r="r" t="t"/>
              <a:pathLst>
                <a:path extrusionOk="0" h="120000" w="120000">
                  <a:moveTo>
                    <a:pt x="0" y="60000"/>
                  </a:moveTo>
                  <a:lnTo>
                    <a:pt x="120000" y="60000"/>
                  </a:lnTo>
                </a:path>
              </a:pathLst>
            </a:custGeom>
            <a:noFill/>
            <a:ln cap="flat" cmpd="sng" w="25400">
              <a:solidFill>
                <a:srgbClr val="6187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3"/>
            <p:cNvSpPr txBox="1"/>
            <p:nvPr/>
          </p:nvSpPr>
          <p:spPr>
            <a:xfrm>
              <a:off x="1499111" y="1853367"/>
              <a:ext cx="15480" cy="1548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1046" name="Google Shape;1046;p23"/>
            <p:cNvSpPr/>
            <p:nvPr/>
          </p:nvSpPr>
          <p:spPr>
            <a:xfrm>
              <a:off x="327215" y="1348694"/>
              <a:ext cx="1024827" cy="1024827"/>
            </a:xfrm>
            <a:prstGeom prst="ellipse">
              <a:avLst/>
            </a:prstGeom>
            <a:solidFill>
              <a:srgbClr val="7DAC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3"/>
            <p:cNvSpPr txBox="1"/>
            <p:nvPr/>
          </p:nvSpPr>
          <p:spPr>
            <a:xfrm>
              <a:off x="477297" y="1498776"/>
              <a:ext cx="724663" cy="72466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rgbClr val="000000"/>
                </a:buClr>
                <a:buSzPts val="1050"/>
                <a:buFont typeface="Arial"/>
                <a:buNone/>
              </a:pPr>
              <a:r>
                <a:rPr b="0" i="0" lang="en-US" sz="1050" u="none" cap="none" strike="noStrike">
                  <a:solidFill>
                    <a:schemeClr val="lt1"/>
                  </a:solidFill>
                  <a:latin typeface="Arial"/>
                  <a:ea typeface="Arial"/>
                  <a:cs typeface="Arial"/>
                  <a:sym typeface="Arial"/>
                </a:rPr>
                <a:t>4)Facebook</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grpSp>
        <p:nvGrpSpPr>
          <p:cNvPr id="210" name="Google Shape;210;p2"/>
          <p:cNvGrpSpPr/>
          <p:nvPr/>
        </p:nvGrpSpPr>
        <p:grpSpPr>
          <a:xfrm flipH="1">
            <a:off x="3924349" y="2760450"/>
            <a:ext cx="4831101" cy="1791891"/>
            <a:chOff x="2362210" y="890537"/>
            <a:chExt cx="5048700" cy="1872600"/>
          </a:xfrm>
        </p:grpSpPr>
        <p:sp>
          <p:nvSpPr>
            <p:cNvPr id="211" name="Google Shape;211;p2"/>
            <p:cNvSpPr/>
            <p:nvPr/>
          </p:nvSpPr>
          <p:spPr>
            <a:xfrm>
              <a:off x="2362210" y="890537"/>
              <a:ext cx="5048700" cy="1872600"/>
            </a:xfrm>
            <a:prstGeom prst="roundRect">
              <a:avLst>
                <a:gd fmla="val 460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2428805" y="1109630"/>
              <a:ext cx="4927500" cy="15753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7277617"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7150214"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7002968"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
          <p:cNvSpPr txBox="1"/>
          <p:nvPr>
            <p:ph type="title"/>
          </p:nvPr>
        </p:nvSpPr>
        <p:spPr>
          <a:xfrm>
            <a:off x="4139225" y="3145613"/>
            <a:ext cx="4290900" cy="1173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US"/>
              <a:t>E-learning platform</a:t>
            </a:r>
            <a:br>
              <a:rPr lang="en-US"/>
            </a:br>
            <a:endParaRPr/>
          </a:p>
        </p:txBody>
      </p:sp>
      <p:grpSp>
        <p:nvGrpSpPr>
          <p:cNvPr id="217" name="Google Shape;217;p2"/>
          <p:cNvGrpSpPr/>
          <p:nvPr/>
        </p:nvGrpSpPr>
        <p:grpSpPr>
          <a:xfrm>
            <a:off x="-25" y="0"/>
            <a:ext cx="9144020" cy="342900"/>
            <a:chOff x="-25" y="0"/>
            <a:chExt cx="9144020" cy="342900"/>
          </a:xfrm>
        </p:grpSpPr>
        <p:sp>
          <p:nvSpPr>
            <p:cNvPr id="218" name="Google Shape;218;p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2"/>
            <p:cNvGrpSpPr/>
            <p:nvPr/>
          </p:nvGrpSpPr>
          <p:grpSpPr>
            <a:xfrm>
              <a:off x="215975" y="111150"/>
              <a:ext cx="642950" cy="120600"/>
              <a:chOff x="215975" y="152625"/>
              <a:chExt cx="642950" cy="120600"/>
            </a:xfrm>
          </p:grpSpPr>
          <p:sp>
            <p:nvSpPr>
              <p:cNvPr id="220" name="Google Shape;220;p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2" presetSubtype="2">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g30600eacaa0_0_315"/>
          <p:cNvSpPr txBox="1"/>
          <p:nvPr>
            <p:ph type="title"/>
          </p:nvPr>
        </p:nvSpPr>
        <p:spPr>
          <a:xfrm>
            <a:off x="355660" y="447944"/>
            <a:ext cx="4239900" cy="8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t>People </a:t>
            </a:r>
            <a:endParaRPr/>
          </a:p>
        </p:txBody>
      </p:sp>
      <p:sp>
        <p:nvSpPr>
          <p:cNvPr id="1053" name="Google Shape;1053;g30600eacaa0_0_315"/>
          <p:cNvSpPr txBox="1"/>
          <p:nvPr/>
        </p:nvSpPr>
        <p:spPr>
          <a:xfrm>
            <a:off x="355650" y="1296650"/>
            <a:ext cx="817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instructors:</a:t>
            </a:r>
            <a:r>
              <a:rPr lang="en-US" sz="1200"/>
              <a:t> qualified and experienced, and teaching style of the instructors who deliver the courses.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Customer support:</a:t>
            </a:r>
            <a:r>
              <a:rPr lang="en-US" sz="1200"/>
              <a:t> The quality of customer service provided to learners is responsiveness and helpfulness.</a:t>
            </a:r>
            <a:endParaRPr sz="1200"/>
          </a:p>
          <a:p>
            <a:pPr indent="0" lvl="0" marL="0" rtl="0" algn="l">
              <a:spcBef>
                <a:spcPts val="0"/>
              </a:spcBef>
              <a:spcAft>
                <a:spcPts val="0"/>
              </a:spcAft>
              <a:buNone/>
            </a:pPr>
            <a:r>
              <a:t/>
            </a:r>
            <a:endParaRPr sz="1200"/>
          </a:p>
        </p:txBody>
      </p:sp>
      <p:sp>
        <p:nvSpPr>
          <p:cNvPr id="1054" name="Google Shape;1054;g30600eacaa0_0_315"/>
          <p:cNvSpPr txBox="1"/>
          <p:nvPr/>
        </p:nvSpPr>
        <p:spPr>
          <a:xfrm>
            <a:off x="355650" y="2030500"/>
            <a:ext cx="8432700" cy="16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3600">
                <a:solidFill>
                  <a:schemeClr val="dk1"/>
                </a:solidFill>
                <a:latin typeface="Alata"/>
                <a:ea typeface="Alata"/>
                <a:cs typeface="Alata"/>
                <a:sym typeface="Alata"/>
              </a:rPr>
              <a:t>Process:</a:t>
            </a:r>
            <a:endParaRPr sz="3600">
              <a:solidFill>
                <a:schemeClr val="dk1"/>
              </a:solidFill>
              <a:latin typeface="Alata"/>
              <a:ea typeface="Alata"/>
              <a:cs typeface="Alata"/>
              <a:sym typeface="Alata"/>
            </a:endParaRPr>
          </a:p>
          <a:p>
            <a:pPr indent="-298450" lvl="0" marL="457200" rtl="0" algn="l">
              <a:lnSpc>
                <a:spcPct val="150000"/>
              </a:lnSpc>
              <a:spcBef>
                <a:spcPts val="1200"/>
              </a:spcBef>
              <a:spcAft>
                <a:spcPts val="0"/>
              </a:spcAft>
              <a:buSzPts val="1100"/>
              <a:buChar char="●"/>
            </a:pPr>
            <a:r>
              <a:rPr lang="en-US" sz="1100"/>
              <a:t>The ease of creating an account and enrolling in courses.</a:t>
            </a:r>
            <a:endParaRPr sz="1100"/>
          </a:p>
          <a:p>
            <a:pPr indent="-298450" lvl="0" marL="457200" rtl="0" algn="l">
              <a:lnSpc>
                <a:spcPct val="150000"/>
              </a:lnSpc>
              <a:spcBef>
                <a:spcPts val="0"/>
              </a:spcBef>
              <a:spcAft>
                <a:spcPts val="0"/>
              </a:spcAft>
              <a:buSzPts val="1100"/>
              <a:buChar char="●"/>
            </a:pPr>
            <a:r>
              <a:rPr lang="en-US" sz="1100"/>
              <a:t>sequence of lessons, assessments, and assignments.</a:t>
            </a:r>
            <a:endParaRPr sz="1100"/>
          </a:p>
          <a:p>
            <a:pPr indent="-298450" lvl="0" marL="457200" rtl="0" algn="l">
              <a:lnSpc>
                <a:spcPct val="150000"/>
              </a:lnSpc>
              <a:spcBef>
                <a:spcPts val="0"/>
              </a:spcBef>
              <a:spcAft>
                <a:spcPts val="0"/>
              </a:spcAft>
              <a:buSzPts val="1100"/>
              <a:buChar char="●"/>
            </a:pPr>
            <a:r>
              <a:rPr lang="en-US" sz="1100"/>
              <a:t>The availability of technical support for learners who encounter problems with the platform.</a:t>
            </a:r>
            <a:endParaRPr sz="1100"/>
          </a:p>
        </p:txBody>
      </p:sp>
      <p:sp>
        <p:nvSpPr>
          <p:cNvPr id="1055" name="Google Shape;1055;g30600eacaa0_0_315"/>
          <p:cNvSpPr txBox="1"/>
          <p:nvPr/>
        </p:nvSpPr>
        <p:spPr>
          <a:xfrm>
            <a:off x="228750" y="3683500"/>
            <a:ext cx="8432700" cy="141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900">
                <a:solidFill>
                  <a:schemeClr val="dk1"/>
                </a:solidFill>
                <a:latin typeface="Alata"/>
                <a:ea typeface="Alata"/>
                <a:cs typeface="Alata"/>
                <a:sym typeface="Alata"/>
              </a:rPr>
              <a:t>Physical Evidence:</a:t>
            </a:r>
            <a:endParaRPr sz="2900">
              <a:solidFill>
                <a:schemeClr val="dk1"/>
              </a:solidFill>
              <a:latin typeface="Alata"/>
              <a:ea typeface="Alata"/>
              <a:cs typeface="Alata"/>
              <a:sym typeface="Alata"/>
            </a:endParaRPr>
          </a:p>
          <a:p>
            <a:pPr indent="-298450" lvl="0" marL="457200" rtl="0" algn="l">
              <a:lnSpc>
                <a:spcPct val="115000"/>
              </a:lnSpc>
              <a:spcBef>
                <a:spcPts val="1200"/>
              </a:spcBef>
              <a:spcAft>
                <a:spcPts val="0"/>
              </a:spcAft>
              <a:buSzPts val="1100"/>
              <a:buChar char="●"/>
            </a:pPr>
            <a:r>
              <a:rPr b="1" lang="en-US" sz="1100"/>
              <a:t>Platform design:</a:t>
            </a:r>
            <a:r>
              <a:rPr lang="en-US" sz="1100"/>
              <a:t> The visual appearance using the blue and green colors ,HD images and the logo </a:t>
            </a:r>
            <a:endParaRPr sz="1100"/>
          </a:p>
          <a:p>
            <a:pPr indent="-298450" lvl="0" marL="457200" rtl="0" algn="l">
              <a:lnSpc>
                <a:spcPct val="115000"/>
              </a:lnSpc>
              <a:spcBef>
                <a:spcPts val="0"/>
              </a:spcBef>
              <a:spcAft>
                <a:spcPts val="0"/>
              </a:spcAft>
              <a:buSzPts val="1100"/>
              <a:buChar char="●"/>
            </a:pPr>
            <a:r>
              <a:rPr b="1" lang="en-US" sz="1100"/>
              <a:t>Course materials:</a:t>
            </a:r>
            <a:r>
              <a:rPr lang="en-US" sz="1100"/>
              <a:t> textbooks, handouts, and HD videos.</a:t>
            </a:r>
            <a:endParaRPr sz="1100"/>
          </a:p>
          <a:p>
            <a:pPr indent="-298450" lvl="0" marL="457200" rtl="0" algn="l">
              <a:lnSpc>
                <a:spcPct val="115000"/>
              </a:lnSpc>
              <a:spcBef>
                <a:spcPts val="0"/>
              </a:spcBef>
              <a:spcAft>
                <a:spcPts val="0"/>
              </a:spcAft>
              <a:buSzPts val="1100"/>
              <a:buChar char="●"/>
            </a:pPr>
            <a:r>
              <a:rPr b="1" lang="en-US" sz="1100"/>
              <a:t>Certifications:</a:t>
            </a:r>
            <a:r>
              <a:rPr lang="en-US" sz="1100"/>
              <a:t> physical or digital certificates awarded to learners upon completion of the courses.</a:t>
            </a:r>
            <a:endParaRPr sz="1100"/>
          </a:p>
        </p:txBody>
      </p:sp>
      <p:pic>
        <p:nvPicPr>
          <p:cNvPr id="1056" name="Google Shape;1056;g30600eacaa0_0_315"/>
          <p:cNvPicPr preferRelativeResize="0"/>
          <p:nvPr/>
        </p:nvPicPr>
        <p:blipFill>
          <a:blip r:embed="rId3">
            <a:alphaModFix/>
          </a:blip>
          <a:stretch>
            <a:fillRect/>
          </a:stretch>
        </p:blipFill>
        <p:spPr>
          <a:xfrm>
            <a:off x="7135350" y="2999225"/>
            <a:ext cx="1653000" cy="165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id="1061" name="Google Shape;1061;g30600eacaa0_0_325"/>
          <p:cNvPicPr preferRelativeResize="0"/>
          <p:nvPr/>
        </p:nvPicPr>
        <p:blipFill rotWithShape="1">
          <a:blip r:embed="rId3">
            <a:alphaModFix/>
          </a:blip>
          <a:srcRect b="0" l="0" r="0" t="0"/>
          <a:stretch/>
        </p:blipFill>
        <p:spPr>
          <a:xfrm>
            <a:off x="40847" y="472440"/>
            <a:ext cx="9103153" cy="46710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graphicFrame>
        <p:nvGraphicFramePr>
          <p:cNvPr id="1066" name="Google Shape;1066;g30600eacaa0_0_625"/>
          <p:cNvGraphicFramePr/>
          <p:nvPr/>
        </p:nvGraphicFramePr>
        <p:xfrm>
          <a:off x="871775" y="803850"/>
          <a:ext cx="3000000" cy="3000000"/>
        </p:xfrm>
        <a:graphic>
          <a:graphicData uri="http://schemas.openxmlformats.org/drawingml/2006/table">
            <a:tbl>
              <a:tblPr>
                <a:noFill/>
                <a:tableStyleId>{D836429C-5A39-4A4A-9C53-535DE581EA2C}</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US" sz="1000"/>
                        <a:t>Activity</a:t>
                      </a:r>
                      <a:endParaRPr b="1" sz="1000"/>
                    </a:p>
                  </a:txBody>
                  <a:tcPr marT="91425" marB="91425" marR="91425" marL="91425"/>
                </a:tc>
                <a:tc>
                  <a:txBody>
                    <a:bodyPr/>
                    <a:lstStyle/>
                    <a:p>
                      <a:pPr indent="0" lvl="0" marL="0" rtl="0" algn="ctr">
                        <a:spcBef>
                          <a:spcPts val="0"/>
                        </a:spcBef>
                        <a:spcAft>
                          <a:spcPts val="0"/>
                        </a:spcAft>
                        <a:buNone/>
                      </a:pPr>
                      <a:r>
                        <a:rPr b="1" lang="en-US" sz="1000"/>
                        <a:t>Deadline</a:t>
                      </a:r>
                      <a:endParaRPr b="1" sz="1000"/>
                    </a:p>
                  </a:txBody>
                  <a:tcPr marT="91425" marB="91425" marR="91425" marL="91425"/>
                </a:tc>
                <a:tc>
                  <a:txBody>
                    <a:bodyPr/>
                    <a:lstStyle/>
                    <a:p>
                      <a:pPr indent="0" lvl="0" marL="0" rtl="0" algn="ctr">
                        <a:spcBef>
                          <a:spcPts val="0"/>
                        </a:spcBef>
                        <a:spcAft>
                          <a:spcPts val="0"/>
                        </a:spcAft>
                        <a:buNone/>
                      </a:pPr>
                      <a:r>
                        <a:rPr b="1" lang="en-US" sz="1000"/>
                        <a:t>Responsible Party</a:t>
                      </a:r>
                      <a:endParaRPr b="1" sz="1000"/>
                    </a:p>
                  </a:txBody>
                  <a:tcPr marT="91425" marB="91425" marR="91425" marL="91425"/>
                </a:tc>
                <a:tc>
                  <a:txBody>
                    <a:bodyPr/>
                    <a:lstStyle/>
                    <a:p>
                      <a:pPr indent="0" lvl="0" marL="0" rtl="0" algn="ctr">
                        <a:spcBef>
                          <a:spcPts val="0"/>
                        </a:spcBef>
                        <a:spcAft>
                          <a:spcPts val="0"/>
                        </a:spcAft>
                        <a:buNone/>
                      </a:pPr>
                      <a:r>
                        <a:rPr b="1" lang="en-US" sz="1000"/>
                        <a:t>Budget (EGP)</a:t>
                      </a:r>
                      <a:endParaRPr b="1" sz="1000"/>
                    </a:p>
                  </a:txBody>
                  <a:tcPr marT="91425" marB="91425" marR="91425" marL="91425"/>
                </a:tc>
              </a:tr>
              <a:tr h="381000">
                <a:tc>
                  <a:txBody>
                    <a:bodyPr/>
                    <a:lstStyle/>
                    <a:p>
                      <a:pPr indent="0" lvl="0" marL="0" rtl="0" algn="l">
                        <a:spcBef>
                          <a:spcPts val="0"/>
                        </a:spcBef>
                        <a:spcAft>
                          <a:spcPts val="0"/>
                        </a:spcAft>
                        <a:buNone/>
                      </a:pPr>
                      <a:r>
                        <a:rPr lang="en-US" sz="1000"/>
                        <a:t>Social media marketing (Facebook, LinkedIn, Instagram)</a:t>
                      </a:r>
                      <a:endParaRPr sz="1000"/>
                    </a:p>
                  </a:txBody>
                  <a:tcPr marT="91425" marB="91425" marR="91425" marL="91425"/>
                </a:tc>
                <a:tc>
                  <a:txBody>
                    <a:bodyPr/>
                    <a:lstStyle/>
                    <a:p>
                      <a:pPr indent="0" lvl="0" marL="0" rtl="0" algn="l">
                        <a:spcBef>
                          <a:spcPts val="0"/>
                        </a:spcBef>
                        <a:spcAft>
                          <a:spcPts val="0"/>
                        </a:spcAft>
                        <a:buNone/>
                      </a:pPr>
                      <a:r>
                        <a:rPr lang="en-US" sz="1000"/>
                        <a:t>Ongoing</a:t>
                      </a:r>
                      <a:endParaRPr sz="1000"/>
                    </a:p>
                  </a:txBody>
                  <a:tcPr marT="91425" marB="91425" marR="91425" marL="91425"/>
                </a:tc>
                <a:tc>
                  <a:txBody>
                    <a:bodyPr/>
                    <a:lstStyle/>
                    <a:p>
                      <a:pPr indent="0" lvl="0" marL="0" rtl="0" algn="l">
                        <a:spcBef>
                          <a:spcPts val="0"/>
                        </a:spcBef>
                        <a:spcAft>
                          <a:spcPts val="0"/>
                        </a:spcAft>
                        <a:buNone/>
                      </a:pPr>
                      <a:r>
                        <a:rPr lang="en-US" sz="1000"/>
                        <a:t>Marketing Team</a:t>
                      </a:r>
                      <a:endParaRPr sz="1000"/>
                    </a:p>
                  </a:txBody>
                  <a:tcPr marT="91425" marB="91425" marR="91425" marL="91425"/>
                </a:tc>
                <a:tc>
                  <a:txBody>
                    <a:bodyPr/>
                    <a:lstStyle/>
                    <a:p>
                      <a:pPr indent="0" lvl="0" marL="0" rtl="0" algn="l">
                        <a:spcBef>
                          <a:spcPts val="0"/>
                        </a:spcBef>
                        <a:spcAft>
                          <a:spcPts val="0"/>
                        </a:spcAft>
                        <a:buNone/>
                      </a:pPr>
                      <a:r>
                        <a:rPr lang="en-US" sz="1000"/>
                        <a:t>10,000/month</a:t>
                      </a:r>
                      <a:endParaRPr sz="1000"/>
                    </a:p>
                  </a:txBody>
                  <a:tcPr marT="91425" marB="91425" marR="91425" marL="91425"/>
                </a:tc>
              </a:tr>
              <a:tr h="381000">
                <a:tc>
                  <a:txBody>
                    <a:bodyPr/>
                    <a:lstStyle/>
                    <a:p>
                      <a:pPr indent="0" lvl="0" marL="0" rtl="0" algn="l">
                        <a:spcBef>
                          <a:spcPts val="0"/>
                        </a:spcBef>
                        <a:spcAft>
                          <a:spcPts val="0"/>
                        </a:spcAft>
                        <a:buNone/>
                      </a:pPr>
                      <a:r>
                        <a:rPr lang="en-US" sz="1000"/>
                        <a:t>Content marketing (blog posts, articles, webinars)</a:t>
                      </a:r>
                      <a:endParaRPr sz="1000"/>
                    </a:p>
                  </a:txBody>
                  <a:tcPr marT="91425" marB="91425" marR="91425" marL="91425"/>
                </a:tc>
                <a:tc>
                  <a:txBody>
                    <a:bodyPr/>
                    <a:lstStyle/>
                    <a:p>
                      <a:pPr indent="0" lvl="0" marL="0" rtl="0" algn="l">
                        <a:spcBef>
                          <a:spcPts val="0"/>
                        </a:spcBef>
                        <a:spcAft>
                          <a:spcPts val="0"/>
                        </a:spcAft>
                        <a:buNone/>
                      </a:pPr>
                      <a:r>
                        <a:rPr lang="en-US" sz="1000"/>
                        <a:t>Monthly</a:t>
                      </a:r>
                      <a:endParaRPr sz="1000"/>
                    </a:p>
                  </a:txBody>
                  <a:tcPr marT="91425" marB="91425" marR="91425" marL="91425"/>
                </a:tc>
                <a:tc>
                  <a:txBody>
                    <a:bodyPr/>
                    <a:lstStyle/>
                    <a:p>
                      <a:pPr indent="0" lvl="0" marL="0" rtl="0" algn="l">
                        <a:spcBef>
                          <a:spcPts val="0"/>
                        </a:spcBef>
                        <a:spcAft>
                          <a:spcPts val="0"/>
                        </a:spcAft>
                        <a:buNone/>
                      </a:pPr>
                      <a:r>
                        <a:rPr lang="en-US" sz="1000"/>
                        <a:t>Content Team</a:t>
                      </a:r>
                      <a:endParaRPr sz="1000"/>
                    </a:p>
                  </a:txBody>
                  <a:tcPr marT="91425" marB="91425" marR="91425" marL="91425"/>
                </a:tc>
                <a:tc>
                  <a:txBody>
                    <a:bodyPr/>
                    <a:lstStyle/>
                    <a:p>
                      <a:pPr indent="0" lvl="0" marL="0" rtl="0" algn="l">
                        <a:spcBef>
                          <a:spcPts val="0"/>
                        </a:spcBef>
                        <a:spcAft>
                          <a:spcPts val="0"/>
                        </a:spcAft>
                        <a:buNone/>
                      </a:pPr>
                      <a:r>
                        <a:rPr lang="en-US" sz="1000"/>
                        <a:t>5,000/month</a:t>
                      </a:r>
                      <a:endParaRPr sz="1000"/>
                    </a:p>
                  </a:txBody>
                  <a:tcPr marT="91425" marB="91425" marR="91425" marL="91425"/>
                </a:tc>
              </a:tr>
            </a:tbl>
          </a:graphicData>
        </a:graphic>
      </p:graphicFrame>
      <p:sp>
        <p:nvSpPr>
          <p:cNvPr id="1067" name="Google Shape;1067;g30600eacaa0_0_625"/>
          <p:cNvSpPr txBox="1"/>
          <p:nvPr/>
        </p:nvSpPr>
        <p:spPr>
          <a:xfrm>
            <a:off x="253725" y="461300"/>
            <a:ext cx="67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Phase 1: Awareness and Engagement (Months 1-3)</a:t>
            </a:r>
            <a:endParaRPr/>
          </a:p>
        </p:txBody>
      </p:sp>
      <p:sp>
        <p:nvSpPr>
          <p:cNvPr id="1068" name="Google Shape;1068;g30600eacaa0_0_625"/>
          <p:cNvSpPr txBox="1"/>
          <p:nvPr/>
        </p:nvSpPr>
        <p:spPr>
          <a:xfrm>
            <a:off x="322925" y="2329675"/>
            <a:ext cx="46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Phase 2: Conversion and Retention (Months 4-6)</a:t>
            </a:r>
            <a:endParaRPr/>
          </a:p>
        </p:txBody>
      </p:sp>
      <p:sp>
        <p:nvSpPr>
          <p:cNvPr id="1069" name="Google Shape;1069;g30600eacaa0_0_625"/>
          <p:cNvSpPr txBox="1"/>
          <p:nvPr/>
        </p:nvSpPr>
        <p:spPr>
          <a:xfrm>
            <a:off x="3842625" y="71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Alata"/>
                <a:ea typeface="Alata"/>
                <a:cs typeface="Alata"/>
                <a:sym typeface="Alata"/>
              </a:rPr>
              <a:t>Action</a:t>
            </a:r>
            <a:endParaRPr/>
          </a:p>
        </p:txBody>
      </p:sp>
      <p:graphicFrame>
        <p:nvGraphicFramePr>
          <p:cNvPr id="1070" name="Google Shape;1070;g30600eacaa0_0_625"/>
          <p:cNvGraphicFramePr/>
          <p:nvPr/>
        </p:nvGraphicFramePr>
        <p:xfrm>
          <a:off x="1125500" y="2747025"/>
          <a:ext cx="3000000" cy="3000000"/>
        </p:xfrm>
        <a:graphic>
          <a:graphicData uri="http://schemas.openxmlformats.org/drawingml/2006/table">
            <a:tbl>
              <a:tblPr>
                <a:noFill/>
                <a:tableStyleId>{D836429C-5A39-4A4A-9C53-535DE581EA2C}</a:tableStyleId>
              </a:tblPr>
              <a:tblGrid>
                <a:gridCol w="1809750"/>
                <a:gridCol w="1809750"/>
                <a:gridCol w="1809750"/>
                <a:gridCol w="1809750"/>
              </a:tblGrid>
              <a:tr h="381000">
                <a:tc>
                  <a:txBody>
                    <a:bodyPr/>
                    <a:lstStyle/>
                    <a:p>
                      <a:pPr indent="0" lvl="0" marL="0" rtl="0" algn="ctr">
                        <a:lnSpc>
                          <a:spcPct val="115000"/>
                        </a:lnSpc>
                        <a:spcBef>
                          <a:spcPts val="0"/>
                        </a:spcBef>
                        <a:spcAft>
                          <a:spcPts val="0"/>
                        </a:spcAft>
                        <a:buNone/>
                      </a:pPr>
                      <a:r>
                        <a:rPr b="1" lang="en-US" sz="1000"/>
                        <a:t>Activity</a:t>
                      </a:r>
                      <a:endParaRPr b="1" sz="10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t>Deadline</a:t>
                      </a:r>
                      <a:endParaRPr b="1" sz="10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t>Responsible Party</a:t>
                      </a:r>
                      <a:endParaRPr b="1" sz="10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t>Budget (EGP)</a:t>
                      </a:r>
                      <a:endParaRPr b="1" sz="10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000"/>
                        <a:t>Paid advertising (Google Ads, Facebook Ads)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Ongoing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Marketing Team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20,000/month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000"/>
                        <a:t>Targeted email marketing campaigns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Weekly</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Marketing Team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5,000/month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000"/>
                        <a:t>User onboarding and support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Ongoing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Customer Support Team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10,000/month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000"/>
                        <a:t>Referral program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Q2</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Marketing Team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5,000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1000"/>
                        <a:t>Customer satisfaction surveys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Bi-monthly</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Marketing Team</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2,000/month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g30600eacaa0_0_661"/>
          <p:cNvSpPr txBox="1"/>
          <p:nvPr/>
        </p:nvSpPr>
        <p:spPr>
          <a:xfrm>
            <a:off x="253725" y="622750"/>
            <a:ext cx="358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Phase 3: Growth and Expansion (Months 7-12</a:t>
            </a:r>
            <a:endParaRPr/>
          </a:p>
        </p:txBody>
      </p:sp>
      <p:graphicFrame>
        <p:nvGraphicFramePr>
          <p:cNvPr id="1076" name="Google Shape;1076;g30600eacaa0_0_661"/>
          <p:cNvGraphicFramePr/>
          <p:nvPr/>
        </p:nvGraphicFramePr>
        <p:xfrm>
          <a:off x="687275" y="1358700"/>
          <a:ext cx="3000000" cy="3000000"/>
        </p:xfrm>
        <a:graphic>
          <a:graphicData uri="http://schemas.openxmlformats.org/drawingml/2006/table">
            <a:tbl>
              <a:tblPr>
                <a:noFill/>
                <a:tableStyleId>{D836429C-5A39-4A4A-9C53-535DE581EA2C}</a:tableStyleId>
              </a:tblPr>
              <a:tblGrid>
                <a:gridCol w="1948125"/>
                <a:gridCol w="1809750"/>
                <a:gridCol w="1809750"/>
                <a:gridCol w="1809750"/>
              </a:tblGrid>
              <a:tr h="381000">
                <a:tc>
                  <a:txBody>
                    <a:bodyPr/>
                    <a:lstStyle/>
                    <a:p>
                      <a:pPr indent="0" lvl="0" marL="0" rtl="0" algn="ctr">
                        <a:lnSpc>
                          <a:spcPct val="100000"/>
                        </a:lnSpc>
                        <a:spcBef>
                          <a:spcPts val="0"/>
                        </a:spcBef>
                        <a:spcAft>
                          <a:spcPts val="0"/>
                        </a:spcAft>
                        <a:buNone/>
                      </a:pPr>
                      <a:r>
                        <a:rPr b="1" lang="en-US" sz="1100"/>
                        <a:t>Activity</a:t>
                      </a:r>
                      <a:endParaRPr b="1" sz="11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100"/>
                        <a:t>Deadline</a:t>
                      </a:r>
                      <a:endParaRPr b="1" sz="11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100"/>
                        <a:t>Responsible Party</a:t>
                      </a:r>
                      <a:endParaRPr b="1" sz="11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100"/>
                        <a:t>Budget (EGP)</a:t>
                      </a:r>
                      <a:endParaRPr b="1" sz="11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sz="1000"/>
                        <a:t>Influencer marketing</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Q3</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Marketing Team</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25,000</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sz="1000"/>
                        <a:t>Public relations (media outreach)</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Q3</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PR Team</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25,000</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sz="1000"/>
                        <a:t>International expansion (e.g., neighboring Arab countries)</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Q4</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Business Development Team</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25,000</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sz="1000"/>
                        <a:t>Partnerships with international healthcare organizations</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Q4</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Partnerships Team</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25,000</a:t>
                      </a:r>
                      <a:endParaRPr sz="1000"/>
                    </a:p>
                  </a:txBody>
                  <a:tcPr marT="19050" marB="19050" marR="28575" marL="28575">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
        <p:nvSpPr>
          <p:cNvPr id="1077" name="Google Shape;1077;g30600eacaa0_0_661"/>
          <p:cNvSpPr txBox="1"/>
          <p:nvPr/>
        </p:nvSpPr>
        <p:spPr>
          <a:xfrm>
            <a:off x="426700" y="34943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t>Total budget:</a:t>
            </a:r>
            <a:r>
              <a:rPr lang="en-US" sz="1100"/>
              <a:t> 200,000 EGP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grpSp>
        <p:nvGrpSpPr>
          <p:cNvPr id="1082" name="Google Shape;1082;p24"/>
          <p:cNvGrpSpPr/>
          <p:nvPr/>
        </p:nvGrpSpPr>
        <p:grpSpPr>
          <a:xfrm>
            <a:off x="1290805" y="257706"/>
            <a:ext cx="6557746" cy="4867813"/>
            <a:chOff x="3467650" y="1777750"/>
            <a:chExt cx="2872425" cy="2132200"/>
          </a:xfrm>
        </p:grpSpPr>
        <p:sp>
          <p:nvSpPr>
            <p:cNvPr id="1083" name="Google Shape;1083;p24"/>
            <p:cNvSpPr/>
            <p:nvPr/>
          </p:nvSpPr>
          <p:spPr>
            <a:xfrm>
              <a:off x="3467650" y="1777750"/>
              <a:ext cx="2872425" cy="2109400"/>
            </a:xfrm>
            <a:custGeom>
              <a:rect b="b" l="l" r="r" t="t"/>
              <a:pathLst>
                <a:path extrusionOk="0" h="84376" w="114897">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4"/>
            <p:cNvSpPr/>
            <p:nvPr/>
          </p:nvSpPr>
          <p:spPr>
            <a:xfrm>
              <a:off x="4416750" y="3824050"/>
              <a:ext cx="943825" cy="44100"/>
            </a:xfrm>
            <a:custGeom>
              <a:rect b="b" l="l" r="r" t="t"/>
              <a:pathLst>
                <a:path extrusionOk="0" h="1764" w="37753">
                  <a:moveTo>
                    <a:pt x="1" y="1"/>
                  </a:moveTo>
                  <a:lnTo>
                    <a:pt x="1" y="1764"/>
                  </a:lnTo>
                  <a:lnTo>
                    <a:pt x="37752" y="1764"/>
                  </a:lnTo>
                  <a:lnTo>
                    <a:pt x="377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4"/>
            <p:cNvSpPr/>
            <p:nvPr/>
          </p:nvSpPr>
          <p:spPr>
            <a:xfrm>
              <a:off x="3742725" y="2099100"/>
              <a:ext cx="2306300" cy="1291075"/>
            </a:xfrm>
            <a:custGeom>
              <a:rect b="b" l="l" r="r" t="t"/>
              <a:pathLst>
                <a:path extrusionOk="0" h="51643" w="92252">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4"/>
            <p:cNvSpPr/>
            <p:nvPr/>
          </p:nvSpPr>
          <p:spPr>
            <a:xfrm>
              <a:off x="3742725" y="3390150"/>
              <a:ext cx="2306300" cy="221150"/>
            </a:xfrm>
            <a:custGeom>
              <a:rect b="b" l="l" r="r" t="t"/>
              <a:pathLst>
                <a:path extrusionOk="0" h="8846" w="92252">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4"/>
            <p:cNvSpPr/>
            <p:nvPr/>
          </p:nvSpPr>
          <p:spPr>
            <a:xfrm>
              <a:off x="3821000" y="2173575"/>
              <a:ext cx="2135325" cy="1136825"/>
            </a:xfrm>
            <a:custGeom>
              <a:rect b="b" l="l" r="r" t="t"/>
              <a:pathLst>
                <a:path extrusionOk="0" h="45473" w="85413">
                  <a:moveTo>
                    <a:pt x="1" y="0"/>
                  </a:moveTo>
                  <a:lnTo>
                    <a:pt x="1" y="45472"/>
                  </a:lnTo>
                  <a:lnTo>
                    <a:pt x="85413" y="45472"/>
                  </a:lnTo>
                  <a:lnTo>
                    <a:pt x="854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4"/>
            <p:cNvSpPr/>
            <p:nvPr/>
          </p:nvSpPr>
          <p:spPr>
            <a:xfrm>
              <a:off x="4685000" y="3473750"/>
              <a:ext cx="426325" cy="53975"/>
            </a:xfrm>
            <a:custGeom>
              <a:rect b="b" l="l" r="r" t="t"/>
              <a:pathLst>
                <a:path extrusionOk="0" h="2159" w="17053">
                  <a:moveTo>
                    <a:pt x="1" y="0"/>
                  </a:moveTo>
                  <a:lnTo>
                    <a:pt x="1" y="2158"/>
                  </a:lnTo>
                  <a:lnTo>
                    <a:pt x="17053" y="2158"/>
                  </a:lnTo>
                  <a:lnTo>
                    <a:pt x="170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4"/>
            <p:cNvSpPr/>
            <p:nvPr/>
          </p:nvSpPr>
          <p:spPr>
            <a:xfrm>
              <a:off x="4609775" y="3611275"/>
              <a:ext cx="572975" cy="212800"/>
            </a:xfrm>
            <a:custGeom>
              <a:rect b="b" l="l" r="r" t="t"/>
              <a:pathLst>
                <a:path extrusionOk="0" h="8512" w="22919">
                  <a:moveTo>
                    <a:pt x="1216" y="1"/>
                  </a:moveTo>
                  <a:lnTo>
                    <a:pt x="0" y="8512"/>
                  </a:lnTo>
                  <a:lnTo>
                    <a:pt x="22919" y="8512"/>
                  </a:lnTo>
                  <a:lnTo>
                    <a:pt x="217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4"/>
            <p:cNvSpPr/>
            <p:nvPr/>
          </p:nvSpPr>
          <p:spPr>
            <a:xfrm>
              <a:off x="4636375" y="3611275"/>
              <a:ext cx="519025" cy="23600"/>
            </a:xfrm>
            <a:custGeom>
              <a:rect b="b" l="l" r="r" t="t"/>
              <a:pathLst>
                <a:path extrusionOk="0" h="944" w="20761">
                  <a:moveTo>
                    <a:pt x="152" y="1"/>
                  </a:moveTo>
                  <a:lnTo>
                    <a:pt x="0" y="943"/>
                  </a:lnTo>
                  <a:lnTo>
                    <a:pt x="20761" y="943"/>
                  </a:lnTo>
                  <a:lnTo>
                    <a:pt x="206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4"/>
            <p:cNvSpPr/>
            <p:nvPr/>
          </p:nvSpPr>
          <p:spPr>
            <a:xfrm>
              <a:off x="3662200" y="3868125"/>
              <a:ext cx="2476500" cy="41825"/>
            </a:xfrm>
            <a:custGeom>
              <a:rect b="b" l="l" r="r" t="t"/>
              <a:pathLst>
                <a:path extrusionOk="0" h="1673" w="99060">
                  <a:moveTo>
                    <a:pt x="0" y="1"/>
                  </a:moveTo>
                  <a:lnTo>
                    <a:pt x="0" y="1672"/>
                  </a:lnTo>
                  <a:lnTo>
                    <a:pt x="99060" y="1672"/>
                  </a:lnTo>
                  <a:lnTo>
                    <a:pt x="990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2" name="Google Shape;1092;p24"/>
          <p:cNvSpPr txBox="1"/>
          <p:nvPr>
            <p:ph type="ctrTitle"/>
          </p:nvPr>
        </p:nvSpPr>
        <p:spPr>
          <a:xfrm>
            <a:off x="2712200" y="1485885"/>
            <a:ext cx="3946200" cy="199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Thank </a:t>
            </a:r>
            <a:br>
              <a:rPr lang="en-US"/>
            </a:br>
            <a:r>
              <a:rPr lang="en-US"/>
              <a:t>YOU</a:t>
            </a:r>
            <a:endParaRPr/>
          </a:p>
        </p:txBody>
      </p:sp>
      <p:sp>
        <p:nvSpPr>
          <p:cNvPr id="1093" name="Google Shape;1093;p24"/>
          <p:cNvSpPr/>
          <p:nvPr/>
        </p:nvSpPr>
        <p:spPr>
          <a:xfrm>
            <a:off x="6810899" y="196978"/>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4"/>
          <p:cNvSpPr/>
          <p:nvPr/>
        </p:nvSpPr>
        <p:spPr>
          <a:xfrm>
            <a:off x="5127030" y="282378"/>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4"/>
          <p:cNvSpPr/>
          <p:nvPr/>
        </p:nvSpPr>
        <p:spPr>
          <a:xfrm>
            <a:off x="776361" y="2020288"/>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4"/>
          <p:cNvSpPr/>
          <p:nvPr/>
        </p:nvSpPr>
        <p:spPr>
          <a:xfrm>
            <a:off x="7766638" y="22476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4"/>
          <p:cNvSpPr/>
          <p:nvPr/>
        </p:nvSpPr>
        <p:spPr>
          <a:xfrm rot="2700000">
            <a:off x="1039561" y="25527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8" name="Google Shape;1098;p24"/>
          <p:cNvGrpSpPr/>
          <p:nvPr/>
        </p:nvGrpSpPr>
        <p:grpSpPr>
          <a:xfrm>
            <a:off x="481020" y="282383"/>
            <a:ext cx="2617353" cy="4079699"/>
            <a:chOff x="4797370" y="3163620"/>
            <a:chExt cx="2617353" cy="4079699"/>
          </a:xfrm>
        </p:grpSpPr>
        <p:sp>
          <p:nvSpPr>
            <p:cNvPr id="1099" name="Google Shape;1099;p24"/>
            <p:cNvSpPr/>
            <p:nvPr/>
          </p:nvSpPr>
          <p:spPr>
            <a:xfrm rot="2700000">
              <a:off x="4829454" y="70564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4"/>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1" name="Google Shape;1101;p24"/>
          <p:cNvGrpSpPr/>
          <p:nvPr/>
        </p:nvGrpSpPr>
        <p:grpSpPr>
          <a:xfrm>
            <a:off x="6543095" y="2571743"/>
            <a:ext cx="2253808" cy="2327292"/>
            <a:chOff x="4476700" y="2501650"/>
            <a:chExt cx="1000625" cy="1033250"/>
          </a:xfrm>
        </p:grpSpPr>
        <p:sp>
          <p:nvSpPr>
            <p:cNvPr id="1102" name="Google Shape;1102;p24"/>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4"/>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4"/>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4"/>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4"/>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4"/>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4"/>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4"/>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0" name="Google Shape;1110;p24"/>
          <p:cNvGrpSpPr/>
          <p:nvPr/>
        </p:nvGrpSpPr>
        <p:grpSpPr>
          <a:xfrm rot="-2700149">
            <a:off x="970256" y="492697"/>
            <a:ext cx="1506117" cy="1616839"/>
            <a:chOff x="6147400" y="1188050"/>
            <a:chExt cx="923625" cy="991525"/>
          </a:xfrm>
        </p:grpSpPr>
        <p:sp>
          <p:nvSpPr>
            <p:cNvPr id="1111" name="Google Shape;1111;p24"/>
            <p:cNvSpPr/>
            <p:nvPr/>
          </p:nvSpPr>
          <p:spPr>
            <a:xfrm>
              <a:off x="6359325" y="1188050"/>
              <a:ext cx="544750" cy="168550"/>
            </a:xfrm>
            <a:custGeom>
              <a:rect b="b" l="l" r="r" t="t"/>
              <a:pathLst>
                <a:path extrusionOk="0" h="6742" w="2179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4"/>
            <p:cNvSpPr/>
            <p:nvPr/>
          </p:nvSpPr>
          <p:spPr>
            <a:xfrm>
              <a:off x="6257000" y="1232325"/>
              <a:ext cx="814025" cy="947250"/>
            </a:xfrm>
            <a:custGeom>
              <a:rect b="b" l="l" r="r" t="t"/>
              <a:pathLst>
                <a:path extrusionOk="0" h="37890" w="32561">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4"/>
            <p:cNvSpPr/>
            <p:nvPr/>
          </p:nvSpPr>
          <p:spPr>
            <a:xfrm>
              <a:off x="6574625" y="1332950"/>
              <a:ext cx="416575" cy="220950"/>
            </a:xfrm>
            <a:custGeom>
              <a:rect b="b" l="l" r="r" t="t"/>
              <a:pathLst>
                <a:path extrusionOk="0" h="8838" w="16663">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4"/>
            <p:cNvSpPr/>
            <p:nvPr/>
          </p:nvSpPr>
          <p:spPr>
            <a:xfrm>
              <a:off x="6525150" y="1408275"/>
              <a:ext cx="427825" cy="225450"/>
            </a:xfrm>
            <a:custGeom>
              <a:rect b="b" l="l" r="r" t="t"/>
              <a:pathLst>
                <a:path extrusionOk="0" h="9018" w="17113">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4"/>
            <p:cNvSpPr/>
            <p:nvPr/>
          </p:nvSpPr>
          <p:spPr>
            <a:xfrm>
              <a:off x="6510525" y="1496550"/>
              <a:ext cx="407025" cy="215875"/>
            </a:xfrm>
            <a:custGeom>
              <a:rect b="b" l="l" r="r" t="t"/>
              <a:pathLst>
                <a:path extrusionOk="0" h="8635" w="16281">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4"/>
            <p:cNvSpPr/>
            <p:nvPr/>
          </p:nvSpPr>
          <p:spPr>
            <a:xfrm>
              <a:off x="6461075" y="1571875"/>
              <a:ext cx="414325" cy="219250"/>
            </a:xfrm>
            <a:custGeom>
              <a:rect b="b" l="l" r="r" t="t"/>
              <a:pathLst>
                <a:path extrusionOk="0" h="8770" w="16573">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4"/>
            <p:cNvSpPr/>
            <p:nvPr/>
          </p:nvSpPr>
          <p:spPr>
            <a:xfrm>
              <a:off x="6430150" y="1645500"/>
              <a:ext cx="417125" cy="220950"/>
            </a:xfrm>
            <a:custGeom>
              <a:rect b="b" l="l" r="r" t="t"/>
              <a:pathLst>
                <a:path extrusionOk="0" h="8838" w="16685">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4"/>
            <p:cNvSpPr/>
            <p:nvPr/>
          </p:nvSpPr>
          <p:spPr>
            <a:xfrm>
              <a:off x="6380675" y="1720825"/>
              <a:ext cx="427825" cy="224900"/>
            </a:xfrm>
            <a:custGeom>
              <a:rect b="b" l="l" r="r" t="t"/>
              <a:pathLst>
                <a:path extrusionOk="0" h="8996" w="17113">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4"/>
            <p:cNvSpPr/>
            <p:nvPr/>
          </p:nvSpPr>
          <p:spPr>
            <a:xfrm>
              <a:off x="6366075" y="1808525"/>
              <a:ext cx="407575" cy="216450"/>
            </a:xfrm>
            <a:custGeom>
              <a:rect b="b" l="l" r="r" t="t"/>
              <a:pathLst>
                <a:path extrusionOk="0" h="8658" w="16303">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4"/>
            <p:cNvSpPr/>
            <p:nvPr/>
          </p:nvSpPr>
          <p:spPr>
            <a:xfrm>
              <a:off x="6316600" y="1884425"/>
              <a:ext cx="414325" cy="218700"/>
            </a:xfrm>
            <a:custGeom>
              <a:rect b="b" l="l" r="r" t="t"/>
              <a:pathLst>
                <a:path extrusionOk="0" h="8748" w="16573">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4"/>
            <p:cNvSpPr/>
            <p:nvPr/>
          </p:nvSpPr>
          <p:spPr>
            <a:xfrm>
              <a:off x="6613975" y="1263800"/>
              <a:ext cx="39925" cy="21950"/>
            </a:xfrm>
            <a:custGeom>
              <a:rect b="b" l="l" r="r" t="t"/>
              <a:pathLst>
                <a:path extrusionOk="0" h="878" w="1597">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4"/>
            <p:cNvSpPr/>
            <p:nvPr/>
          </p:nvSpPr>
          <p:spPr>
            <a:xfrm>
              <a:off x="6563950" y="1259875"/>
              <a:ext cx="32050" cy="27000"/>
            </a:xfrm>
            <a:custGeom>
              <a:rect b="b" l="l" r="r" t="t"/>
              <a:pathLst>
                <a:path extrusionOk="0" h="1080" w="1282">
                  <a:moveTo>
                    <a:pt x="1259" y="585"/>
                  </a:moveTo>
                  <a:cubicBezTo>
                    <a:pt x="1057" y="810"/>
                    <a:pt x="675" y="1080"/>
                    <a:pt x="472" y="945"/>
                  </a:cubicBezTo>
                  <a:cubicBezTo>
                    <a:pt x="0" y="608"/>
                    <a:pt x="1282" y="1"/>
                    <a:pt x="1259" y="58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4"/>
            <p:cNvSpPr/>
            <p:nvPr/>
          </p:nvSpPr>
          <p:spPr>
            <a:xfrm>
              <a:off x="6601050" y="1285725"/>
              <a:ext cx="19125" cy="15775"/>
            </a:xfrm>
            <a:custGeom>
              <a:rect b="b" l="l" r="r" t="t"/>
              <a:pathLst>
                <a:path extrusionOk="0" h="631" w="765">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4"/>
            <p:cNvSpPr/>
            <p:nvPr/>
          </p:nvSpPr>
          <p:spPr>
            <a:xfrm>
              <a:off x="7021525" y="1429650"/>
              <a:ext cx="28125" cy="32050"/>
            </a:xfrm>
            <a:custGeom>
              <a:rect b="b" l="l" r="r" t="t"/>
              <a:pathLst>
                <a:path extrusionOk="0" h="1282" w="1125">
                  <a:moveTo>
                    <a:pt x="1125" y="742"/>
                  </a:moveTo>
                  <a:cubicBezTo>
                    <a:pt x="967" y="1282"/>
                    <a:pt x="1" y="607"/>
                    <a:pt x="180" y="315"/>
                  </a:cubicBezTo>
                  <a:cubicBezTo>
                    <a:pt x="338" y="0"/>
                    <a:pt x="1035" y="427"/>
                    <a:pt x="1125" y="74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4"/>
            <p:cNvSpPr/>
            <p:nvPr/>
          </p:nvSpPr>
          <p:spPr>
            <a:xfrm>
              <a:off x="6975425" y="1409975"/>
              <a:ext cx="39375" cy="30925"/>
            </a:xfrm>
            <a:custGeom>
              <a:rect b="b" l="l" r="r" t="t"/>
              <a:pathLst>
                <a:path extrusionOk="0" h="1237" w="1575">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4"/>
            <p:cNvSpPr/>
            <p:nvPr/>
          </p:nvSpPr>
          <p:spPr>
            <a:xfrm>
              <a:off x="7035025" y="1461125"/>
              <a:ext cx="17450" cy="23075"/>
            </a:xfrm>
            <a:custGeom>
              <a:rect b="b" l="l" r="r" t="t"/>
              <a:pathLst>
                <a:path extrusionOk="0" h="923" w="698">
                  <a:moveTo>
                    <a:pt x="652" y="360"/>
                  </a:moveTo>
                  <a:cubicBezTo>
                    <a:pt x="697" y="630"/>
                    <a:pt x="405" y="922"/>
                    <a:pt x="225" y="765"/>
                  </a:cubicBezTo>
                  <a:cubicBezTo>
                    <a:pt x="0" y="563"/>
                    <a:pt x="405" y="0"/>
                    <a:pt x="652" y="36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4"/>
            <p:cNvSpPr/>
            <p:nvPr/>
          </p:nvSpPr>
          <p:spPr>
            <a:xfrm>
              <a:off x="6977125" y="1562300"/>
              <a:ext cx="73100" cy="107975"/>
            </a:xfrm>
            <a:custGeom>
              <a:rect b="b" l="l" r="r" t="t"/>
              <a:pathLst>
                <a:path extrusionOk="0" h="4319" w="2924">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4"/>
            <p:cNvSpPr/>
            <p:nvPr/>
          </p:nvSpPr>
          <p:spPr>
            <a:xfrm>
              <a:off x="6147400" y="1199725"/>
              <a:ext cx="753300" cy="945375"/>
            </a:xfrm>
            <a:custGeom>
              <a:rect b="b" l="l" r="r" t="t"/>
              <a:pathLst>
                <a:path extrusionOk="0" h="37815" w="30132">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4"/>
            <p:cNvSpPr/>
            <p:nvPr/>
          </p:nvSpPr>
          <p:spPr>
            <a:xfrm>
              <a:off x="6355950" y="1235150"/>
              <a:ext cx="28125" cy="38800"/>
            </a:xfrm>
            <a:custGeom>
              <a:rect b="b" l="l" r="r" t="t"/>
              <a:pathLst>
                <a:path extrusionOk="0" h="1552" w="1125">
                  <a:moveTo>
                    <a:pt x="450" y="1462"/>
                  </a:moveTo>
                  <a:cubicBezTo>
                    <a:pt x="0" y="1552"/>
                    <a:pt x="428" y="0"/>
                    <a:pt x="855" y="292"/>
                  </a:cubicBezTo>
                  <a:cubicBezTo>
                    <a:pt x="1125" y="450"/>
                    <a:pt x="787" y="1372"/>
                    <a:pt x="450" y="146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4"/>
            <p:cNvSpPr/>
            <p:nvPr/>
          </p:nvSpPr>
          <p:spPr>
            <a:xfrm>
              <a:off x="6377875" y="1264375"/>
              <a:ext cx="16875" cy="30375"/>
            </a:xfrm>
            <a:custGeom>
              <a:rect b="b" l="l" r="r" t="t"/>
              <a:pathLst>
                <a:path extrusionOk="0" h="1215" w="675">
                  <a:moveTo>
                    <a:pt x="180" y="967"/>
                  </a:moveTo>
                  <a:cubicBezTo>
                    <a:pt x="0" y="877"/>
                    <a:pt x="68" y="450"/>
                    <a:pt x="248" y="315"/>
                  </a:cubicBezTo>
                  <a:cubicBezTo>
                    <a:pt x="675" y="0"/>
                    <a:pt x="630" y="1215"/>
                    <a:pt x="180" y="9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4"/>
            <p:cNvSpPr/>
            <p:nvPr/>
          </p:nvSpPr>
          <p:spPr>
            <a:xfrm>
              <a:off x="6348650" y="1279000"/>
              <a:ext cx="21375" cy="28675"/>
            </a:xfrm>
            <a:custGeom>
              <a:rect b="b" l="l" r="r" t="t"/>
              <a:pathLst>
                <a:path extrusionOk="0" h="1147" w="855">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4"/>
            <p:cNvSpPr/>
            <p:nvPr/>
          </p:nvSpPr>
          <p:spPr>
            <a:xfrm>
              <a:off x="6177750" y="1330150"/>
              <a:ext cx="177100" cy="619500"/>
            </a:xfrm>
            <a:custGeom>
              <a:rect b="b" l="l" r="r" t="t"/>
              <a:pathLst>
                <a:path extrusionOk="0" h="24780" w="7084">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4"/>
            <p:cNvSpPr/>
            <p:nvPr/>
          </p:nvSpPr>
          <p:spPr>
            <a:xfrm>
              <a:off x="6439150" y="1384675"/>
              <a:ext cx="285600" cy="227125"/>
            </a:xfrm>
            <a:custGeom>
              <a:rect b="b" l="l" r="r" t="t"/>
              <a:pathLst>
                <a:path extrusionOk="0" h="9085" w="11424">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4"/>
            <p:cNvSpPr/>
            <p:nvPr/>
          </p:nvSpPr>
          <p:spPr>
            <a:xfrm>
              <a:off x="6485800" y="1436950"/>
              <a:ext cx="195100" cy="68050"/>
            </a:xfrm>
            <a:custGeom>
              <a:rect b="b" l="l" r="r" t="t"/>
              <a:pathLst>
                <a:path extrusionOk="0" h="2722" w="7804">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4"/>
            <p:cNvSpPr/>
            <p:nvPr/>
          </p:nvSpPr>
          <p:spPr>
            <a:xfrm>
              <a:off x="6475125" y="1484175"/>
              <a:ext cx="190025" cy="65800"/>
            </a:xfrm>
            <a:custGeom>
              <a:rect b="b" l="l" r="r" t="t"/>
              <a:pathLst>
                <a:path extrusionOk="0" h="2632" w="7601">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4"/>
            <p:cNvSpPr/>
            <p:nvPr/>
          </p:nvSpPr>
          <p:spPr>
            <a:xfrm>
              <a:off x="6774750" y="1337450"/>
              <a:ext cx="48375" cy="28700"/>
            </a:xfrm>
            <a:custGeom>
              <a:rect b="b" l="l" r="r" t="t"/>
              <a:pathLst>
                <a:path extrusionOk="0" h="1148" w="1935">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4"/>
            <p:cNvSpPr/>
            <p:nvPr/>
          </p:nvSpPr>
          <p:spPr>
            <a:xfrm>
              <a:off x="6812400" y="1368375"/>
              <a:ext cx="21400" cy="23625"/>
            </a:xfrm>
            <a:custGeom>
              <a:rect b="b" l="l" r="r" t="t"/>
              <a:pathLst>
                <a:path extrusionOk="0" h="945" w="856">
                  <a:moveTo>
                    <a:pt x="68" y="495"/>
                  </a:moveTo>
                  <a:cubicBezTo>
                    <a:pt x="1" y="0"/>
                    <a:pt x="765" y="113"/>
                    <a:pt x="810" y="428"/>
                  </a:cubicBezTo>
                  <a:cubicBezTo>
                    <a:pt x="855" y="832"/>
                    <a:pt x="113" y="945"/>
                    <a:pt x="68" y="49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4"/>
            <p:cNvSpPr/>
            <p:nvPr/>
          </p:nvSpPr>
          <p:spPr>
            <a:xfrm>
              <a:off x="6836575" y="1343625"/>
              <a:ext cx="30375" cy="22525"/>
            </a:xfrm>
            <a:custGeom>
              <a:rect b="b" l="l" r="r" t="t"/>
              <a:pathLst>
                <a:path extrusionOk="0" h="901" w="1215">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9" name="Google Shape;1139;p24"/>
          <p:cNvGrpSpPr/>
          <p:nvPr/>
        </p:nvGrpSpPr>
        <p:grpSpPr>
          <a:xfrm>
            <a:off x="1375065" y="3448760"/>
            <a:ext cx="1241194" cy="1226547"/>
            <a:chOff x="3175325" y="1317225"/>
            <a:chExt cx="906775" cy="896075"/>
          </a:xfrm>
        </p:grpSpPr>
        <p:sp>
          <p:nvSpPr>
            <p:cNvPr id="1140" name="Google Shape;1140;p24"/>
            <p:cNvSpPr/>
            <p:nvPr/>
          </p:nvSpPr>
          <p:spPr>
            <a:xfrm>
              <a:off x="3175325" y="1317225"/>
              <a:ext cx="906775" cy="442975"/>
            </a:xfrm>
            <a:custGeom>
              <a:rect b="b" l="l" r="r" t="t"/>
              <a:pathLst>
                <a:path extrusionOk="0" h="17719" w="36271">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4"/>
            <p:cNvSpPr/>
            <p:nvPr/>
          </p:nvSpPr>
          <p:spPr>
            <a:xfrm>
              <a:off x="3210175" y="1566250"/>
              <a:ext cx="50625" cy="87725"/>
            </a:xfrm>
            <a:custGeom>
              <a:rect b="b" l="l" r="r" t="t"/>
              <a:pathLst>
                <a:path extrusionOk="0" h="3509" w="2025">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4"/>
            <p:cNvSpPr/>
            <p:nvPr/>
          </p:nvSpPr>
          <p:spPr>
            <a:xfrm>
              <a:off x="3967400" y="1692725"/>
              <a:ext cx="37675" cy="90525"/>
            </a:xfrm>
            <a:custGeom>
              <a:rect b="b" l="l" r="r" t="t"/>
              <a:pathLst>
                <a:path extrusionOk="0" h="3621" w="1507">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4"/>
            <p:cNvSpPr/>
            <p:nvPr/>
          </p:nvSpPr>
          <p:spPr>
            <a:xfrm>
              <a:off x="3175325" y="1523525"/>
              <a:ext cx="810650" cy="689775"/>
            </a:xfrm>
            <a:custGeom>
              <a:rect b="b" l="l" r="r" t="t"/>
              <a:pathLst>
                <a:path extrusionOk="0" h="27591" w="32426">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4"/>
            <p:cNvSpPr/>
            <p:nvPr/>
          </p:nvSpPr>
          <p:spPr>
            <a:xfrm>
              <a:off x="3467650" y="1737125"/>
              <a:ext cx="217575" cy="230525"/>
            </a:xfrm>
            <a:custGeom>
              <a:rect b="b" l="l" r="r" t="t"/>
              <a:pathLst>
                <a:path extrusionOk="0" h="9221" w="8703">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4"/>
            <p:cNvSpPr/>
            <p:nvPr/>
          </p:nvSpPr>
          <p:spPr>
            <a:xfrm>
              <a:off x="3331050" y="1402100"/>
              <a:ext cx="631300" cy="159675"/>
            </a:xfrm>
            <a:custGeom>
              <a:rect b="b" l="l" r="r" t="t"/>
              <a:pathLst>
                <a:path extrusionOk="0" h="6387" w="25252">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4"/>
            <p:cNvSpPr/>
            <p:nvPr/>
          </p:nvSpPr>
          <p:spPr>
            <a:xfrm>
              <a:off x="3242225" y="1439750"/>
              <a:ext cx="762300" cy="238950"/>
            </a:xfrm>
            <a:custGeom>
              <a:rect b="b" l="l" r="r" t="t"/>
              <a:pathLst>
                <a:path extrusionOk="0" h="9558" w="30492">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4"/>
            <p:cNvSpPr/>
            <p:nvPr/>
          </p:nvSpPr>
          <p:spPr>
            <a:xfrm>
              <a:off x="3866775" y="1533650"/>
              <a:ext cx="61850" cy="68600"/>
            </a:xfrm>
            <a:custGeom>
              <a:rect b="b" l="l" r="r" t="t"/>
              <a:pathLst>
                <a:path extrusionOk="0" h="2744" w="2474">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4"/>
            <p:cNvSpPr/>
            <p:nvPr/>
          </p:nvSpPr>
          <p:spPr>
            <a:xfrm>
              <a:off x="3937600" y="1581425"/>
              <a:ext cx="55100" cy="54000"/>
            </a:xfrm>
            <a:custGeom>
              <a:rect b="b" l="l" r="r" t="t"/>
              <a:pathLst>
                <a:path extrusionOk="0" h="2160" w="2204">
                  <a:moveTo>
                    <a:pt x="23" y="877"/>
                  </a:moveTo>
                  <a:cubicBezTo>
                    <a:pt x="68" y="0"/>
                    <a:pt x="2204" y="787"/>
                    <a:pt x="1732" y="1574"/>
                  </a:cubicBezTo>
                  <a:cubicBezTo>
                    <a:pt x="1349" y="2159"/>
                    <a:pt x="0" y="1507"/>
                    <a:pt x="23" y="87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4"/>
            <p:cNvSpPr/>
            <p:nvPr/>
          </p:nvSpPr>
          <p:spPr>
            <a:xfrm>
              <a:off x="3862825" y="2100850"/>
              <a:ext cx="25900" cy="80400"/>
            </a:xfrm>
            <a:custGeom>
              <a:rect b="b" l="l" r="r" t="t"/>
              <a:pathLst>
                <a:path extrusionOk="0" h="3216" w="1036">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4"/>
            <p:cNvSpPr/>
            <p:nvPr/>
          </p:nvSpPr>
          <p:spPr>
            <a:xfrm>
              <a:off x="3815600" y="2144700"/>
              <a:ext cx="36575" cy="46100"/>
            </a:xfrm>
            <a:custGeom>
              <a:rect b="b" l="l" r="r" t="t"/>
              <a:pathLst>
                <a:path extrusionOk="0" h="1844" w="1463">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4"/>
            <p:cNvSpPr/>
            <p:nvPr/>
          </p:nvSpPr>
          <p:spPr>
            <a:xfrm>
              <a:off x="3257950" y="1607275"/>
              <a:ext cx="36575" cy="79300"/>
            </a:xfrm>
            <a:custGeom>
              <a:rect b="b" l="l" r="r" t="t"/>
              <a:pathLst>
                <a:path extrusionOk="0" h="3172" w="1463">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4"/>
            <p:cNvSpPr/>
            <p:nvPr/>
          </p:nvSpPr>
          <p:spPr>
            <a:xfrm>
              <a:off x="3915100" y="1698350"/>
              <a:ext cx="45575" cy="75900"/>
            </a:xfrm>
            <a:custGeom>
              <a:rect b="b" l="l" r="r" t="t"/>
              <a:pathLst>
                <a:path extrusionOk="0" h="3036" w="1823">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4"/>
            <p:cNvSpPr/>
            <p:nvPr/>
          </p:nvSpPr>
          <p:spPr>
            <a:xfrm>
              <a:off x="3873500" y="1758500"/>
              <a:ext cx="38250" cy="33200"/>
            </a:xfrm>
            <a:custGeom>
              <a:rect b="b" l="l" r="r" t="t"/>
              <a:pathLst>
                <a:path extrusionOk="0" h="1328" w="1530">
                  <a:moveTo>
                    <a:pt x="720" y="90"/>
                  </a:moveTo>
                  <a:cubicBezTo>
                    <a:pt x="1530" y="0"/>
                    <a:pt x="1328" y="1215"/>
                    <a:pt x="855" y="1260"/>
                  </a:cubicBezTo>
                  <a:cubicBezTo>
                    <a:pt x="203" y="1327"/>
                    <a:pt x="1" y="180"/>
                    <a:pt x="720" y="9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4"/>
            <p:cNvSpPr/>
            <p:nvPr/>
          </p:nvSpPr>
          <p:spPr>
            <a:xfrm>
              <a:off x="3915100" y="1796150"/>
              <a:ext cx="35450" cy="48950"/>
            </a:xfrm>
            <a:custGeom>
              <a:rect b="b" l="l" r="r" t="t"/>
              <a:pathLst>
                <a:path extrusionOk="0" h="1958" w="1418">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5" name="Google Shape;1155;p24"/>
          <p:cNvGrpSpPr/>
          <p:nvPr/>
        </p:nvGrpSpPr>
        <p:grpSpPr>
          <a:xfrm rot="-899960">
            <a:off x="6624166" y="1130041"/>
            <a:ext cx="1038294" cy="905048"/>
            <a:chOff x="4505350" y="1228400"/>
            <a:chExt cx="1038325" cy="905075"/>
          </a:xfrm>
        </p:grpSpPr>
        <p:sp>
          <p:nvSpPr>
            <p:cNvPr id="1156" name="Google Shape;1156;p24"/>
            <p:cNvSpPr/>
            <p:nvPr/>
          </p:nvSpPr>
          <p:spPr>
            <a:xfrm>
              <a:off x="4939900" y="1228400"/>
              <a:ext cx="204650" cy="400275"/>
            </a:xfrm>
            <a:custGeom>
              <a:rect b="b" l="l" r="r" t="t"/>
              <a:pathLst>
                <a:path extrusionOk="0" h="16011" w="8186">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4"/>
            <p:cNvSpPr/>
            <p:nvPr/>
          </p:nvSpPr>
          <p:spPr>
            <a:xfrm>
              <a:off x="5028725" y="1261550"/>
              <a:ext cx="55675" cy="11275"/>
            </a:xfrm>
            <a:custGeom>
              <a:rect b="b" l="l" r="r" t="t"/>
              <a:pathLst>
                <a:path extrusionOk="0" h="451" w="2227">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4"/>
            <p:cNvSpPr/>
            <p:nvPr/>
          </p:nvSpPr>
          <p:spPr>
            <a:xfrm>
              <a:off x="5022525" y="1325075"/>
              <a:ext cx="56825" cy="10150"/>
            </a:xfrm>
            <a:custGeom>
              <a:rect b="b" l="l" r="r" t="t"/>
              <a:pathLst>
                <a:path extrusionOk="0" h="406" w="2273">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4"/>
            <p:cNvSpPr/>
            <p:nvPr/>
          </p:nvSpPr>
          <p:spPr>
            <a:xfrm>
              <a:off x="5018050" y="1379050"/>
              <a:ext cx="57350" cy="17450"/>
            </a:xfrm>
            <a:custGeom>
              <a:rect b="b" l="l" r="r" t="t"/>
              <a:pathLst>
                <a:path extrusionOk="0" h="698" w="2294">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4"/>
            <p:cNvSpPr/>
            <p:nvPr/>
          </p:nvSpPr>
          <p:spPr>
            <a:xfrm>
              <a:off x="5012425" y="1439200"/>
              <a:ext cx="60175" cy="15200"/>
            </a:xfrm>
            <a:custGeom>
              <a:rect b="b" l="l" r="r" t="t"/>
              <a:pathLst>
                <a:path extrusionOk="0" h="608" w="2407">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4"/>
            <p:cNvSpPr/>
            <p:nvPr/>
          </p:nvSpPr>
          <p:spPr>
            <a:xfrm>
              <a:off x="5000050" y="1492050"/>
              <a:ext cx="83225" cy="12950"/>
            </a:xfrm>
            <a:custGeom>
              <a:rect b="b" l="l" r="r" t="t"/>
              <a:pathLst>
                <a:path extrusionOk="0" h="518" w="3329">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4"/>
            <p:cNvSpPr/>
            <p:nvPr/>
          </p:nvSpPr>
          <p:spPr>
            <a:xfrm>
              <a:off x="4965750" y="1538125"/>
              <a:ext cx="158000" cy="16350"/>
            </a:xfrm>
            <a:custGeom>
              <a:rect b="b" l="l" r="r" t="t"/>
              <a:pathLst>
                <a:path extrusionOk="0" h="654" w="632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4"/>
            <p:cNvSpPr/>
            <p:nvPr/>
          </p:nvSpPr>
          <p:spPr>
            <a:xfrm>
              <a:off x="5086625" y="1596050"/>
              <a:ext cx="41625" cy="12375"/>
            </a:xfrm>
            <a:custGeom>
              <a:rect b="b" l="l" r="r" t="t"/>
              <a:pathLst>
                <a:path extrusionOk="0" h="495" w="1665">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4"/>
            <p:cNvSpPr/>
            <p:nvPr/>
          </p:nvSpPr>
          <p:spPr>
            <a:xfrm>
              <a:off x="4942150" y="1588175"/>
              <a:ext cx="59050" cy="13500"/>
            </a:xfrm>
            <a:custGeom>
              <a:rect b="b" l="l" r="r" t="t"/>
              <a:pathLst>
                <a:path extrusionOk="0" h="540" w="2362">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4"/>
            <p:cNvSpPr/>
            <p:nvPr/>
          </p:nvSpPr>
          <p:spPr>
            <a:xfrm>
              <a:off x="4505350" y="1336325"/>
              <a:ext cx="470000" cy="761725"/>
            </a:xfrm>
            <a:custGeom>
              <a:rect b="b" l="l" r="r" t="t"/>
              <a:pathLst>
                <a:path extrusionOk="0" h="30469" w="1880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4"/>
            <p:cNvSpPr/>
            <p:nvPr/>
          </p:nvSpPr>
          <p:spPr>
            <a:xfrm>
              <a:off x="4889875" y="1366125"/>
              <a:ext cx="80400" cy="238375"/>
            </a:xfrm>
            <a:custGeom>
              <a:rect b="b" l="l" r="r" t="t"/>
              <a:pathLst>
                <a:path extrusionOk="0" h="9535" w="3216">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4"/>
            <p:cNvSpPr/>
            <p:nvPr/>
          </p:nvSpPr>
          <p:spPr>
            <a:xfrm>
              <a:off x="4505350" y="1865875"/>
              <a:ext cx="440750" cy="230650"/>
            </a:xfrm>
            <a:custGeom>
              <a:rect b="b" l="l" r="r" t="t"/>
              <a:pathLst>
                <a:path extrusionOk="0" h="9226" w="1763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4"/>
            <p:cNvSpPr/>
            <p:nvPr/>
          </p:nvSpPr>
          <p:spPr>
            <a:xfrm>
              <a:off x="4734725" y="1406600"/>
              <a:ext cx="54550" cy="47250"/>
            </a:xfrm>
            <a:custGeom>
              <a:rect b="b" l="l" r="r" t="t"/>
              <a:pathLst>
                <a:path extrusionOk="0" h="1890" w="2182">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4"/>
            <p:cNvSpPr/>
            <p:nvPr/>
          </p:nvSpPr>
          <p:spPr>
            <a:xfrm>
              <a:off x="4644200" y="1463925"/>
              <a:ext cx="111900" cy="164175"/>
            </a:xfrm>
            <a:custGeom>
              <a:rect b="b" l="l" r="r" t="t"/>
              <a:pathLst>
                <a:path extrusionOk="0" h="6567" w="4476">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4"/>
            <p:cNvSpPr/>
            <p:nvPr/>
          </p:nvSpPr>
          <p:spPr>
            <a:xfrm>
              <a:off x="4532350" y="1925450"/>
              <a:ext cx="81525" cy="152925"/>
            </a:xfrm>
            <a:custGeom>
              <a:rect b="b" l="l" r="r" t="t"/>
              <a:pathLst>
                <a:path extrusionOk="0" h="6117" w="3261">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4"/>
            <p:cNvSpPr/>
            <p:nvPr/>
          </p:nvSpPr>
          <p:spPr>
            <a:xfrm>
              <a:off x="4856150" y="1717450"/>
              <a:ext cx="65775" cy="126525"/>
            </a:xfrm>
            <a:custGeom>
              <a:rect b="b" l="l" r="r" t="t"/>
              <a:pathLst>
                <a:path extrusionOk="0" h="5061" w="2631">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4"/>
            <p:cNvSpPr/>
            <p:nvPr/>
          </p:nvSpPr>
          <p:spPr>
            <a:xfrm>
              <a:off x="4785300" y="1824825"/>
              <a:ext cx="63000" cy="63000"/>
            </a:xfrm>
            <a:custGeom>
              <a:rect b="b" l="l" r="r" t="t"/>
              <a:pathLst>
                <a:path extrusionOk="0" h="2520" w="2520">
                  <a:moveTo>
                    <a:pt x="1193" y="316"/>
                  </a:moveTo>
                  <a:cubicBezTo>
                    <a:pt x="2519" y="1"/>
                    <a:pt x="2407" y="2092"/>
                    <a:pt x="1620" y="2272"/>
                  </a:cubicBezTo>
                  <a:cubicBezTo>
                    <a:pt x="518" y="2519"/>
                    <a:pt x="1" y="608"/>
                    <a:pt x="1193" y="31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4"/>
            <p:cNvSpPr/>
            <p:nvPr/>
          </p:nvSpPr>
          <p:spPr>
            <a:xfrm>
              <a:off x="4864575" y="1885550"/>
              <a:ext cx="56800" cy="79275"/>
            </a:xfrm>
            <a:custGeom>
              <a:rect b="b" l="l" r="r" t="t"/>
              <a:pathLst>
                <a:path extrusionOk="0" h="3171" w="2272">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4"/>
            <p:cNvSpPr/>
            <p:nvPr/>
          </p:nvSpPr>
          <p:spPr>
            <a:xfrm>
              <a:off x="5103475" y="1350950"/>
              <a:ext cx="440200" cy="782525"/>
            </a:xfrm>
            <a:custGeom>
              <a:rect b="b" l="l" r="r" t="t"/>
              <a:pathLst>
                <a:path extrusionOk="0" h="31301" w="17608">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4"/>
            <p:cNvSpPr/>
            <p:nvPr/>
          </p:nvSpPr>
          <p:spPr>
            <a:xfrm>
              <a:off x="5116975" y="1376250"/>
              <a:ext cx="87725" cy="235000"/>
            </a:xfrm>
            <a:custGeom>
              <a:rect b="b" l="l" r="r" t="t"/>
              <a:pathLst>
                <a:path extrusionOk="0" h="9400" w="3509">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4"/>
            <p:cNvSpPr/>
            <p:nvPr/>
          </p:nvSpPr>
          <p:spPr>
            <a:xfrm>
              <a:off x="5104600" y="1874850"/>
              <a:ext cx="439075" cy="255600"/>
            </a:xfrm>
            <a:custGeom>
              <a:rect b="b" l="l" r="r" t="t"/>
              <a:pathLst>
                <a:path extrusionOk="0" h="10224" w="17563">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4"/>
            <p:cNvSpPr/>
            <p:nvPr/>
          </p:nvSpPr>
          <p:spPr>
            <a:xfrm>
              <a:off x="5310925" y="1429075"/>
              <a:ext cx="51725" cy="49500"/>
            </a:xfrm>
            <a:custGeom>
              <a:rect b="b" l="l" r="r" t="t"/>
              <a:pathLst>
                <a:path extrusionOk="0" h="1980" w="2069">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4"/>
            <p:cNvSpPr/>
            <p:nvPr/>
          </p:nvSpPr>
          <p:spPr>
            <a:xfrm>
              <a:off x="5437950" y="1816400"/>
              <a:ext cx="74250" cy="179350"/>
            </a:xfrm>
            <a:custGeom>
              <a:rect b="b" l="l" r="r" t="t"/>
              <a:pathLst>
                <a:path extrusionOk="0" h="7174" w="297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4"/>
            <p:cNvSpPr/>
            <p:nvPr/>
          </p:nvSpPr>
          <p:spPr>
            <a:xfrm>
              <a:off x="5161950" y="1833250"/>
              <a:ext cx="57350" cy="128200"/>
            </a:xfrm>
            <a:custGeom>
              <a:rect b="b" l="l" r="r" t="t"/>
              <a:pathLst>
                <a:path extrusionOk="0" h="5128" w="2294">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4"/>
            <p:cNvSpPr/>
            <p:nvPr/>
          </p:nvSpPr>
          <p:spPr>
            <a:xfrm>
              <a:off x="5142825" y="1963675"/>
              <a:ext cx="63000" cy="66350"/>
            </a:xfrm>
            <a:custGeom>
              <a:rect b="b" l="l" r="r" t="t"/>
              <a:pathLst>
                <a:path extrusionOk="0" h="2654" w="2520">
                  <a:moveTo>
                    <a:pt x="1373" y="428"/>
                  </a:moveTo>
                  <a:cubicBezTo>
                    <a:pt x="68" y="1"/>
                    <a:pt x="1" y="2092"/>
                    <a:pt x="788" y="2339"/>
                  </a:cubicBezTo>
                  <a:cubicBezTo>
                    <a:pt x="1845" y="2654"/>
                    <a:pt x="2519" y="810"/>
                    <a:pt x="1373" y="4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4"/>
            <p:cNvSpPr/>
            <p:nvPr/>
          </p:nvSpPr>
          <p:spPr>
            <a:xfrm>
              <a:off x="5330025" y="1485300"/>
              <a:ext cx="75350" cy="92200"/>
            </a:xfrm>
            <a:custGeom>
              <a:rect b="b" l="l" r="r" t="t"/>
              <a:pathLst>
                <a:path extrusionOk="0" h="3688" w="3014">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1000"/>
                                        <p:tgtEl>
                                          <p:spTgt spid="10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g30600eacaa0_0_678"/>
          <p:cNvGrpSpPr/>
          <p:nvPr/>
        </p:nvGrpSpPr>
        <p:grpSpPr>
          <a:xfrm>
            <a:off x="1290805" y="257706"/>
            <a:ext cx="6557746" cy="4867813"/>
            <a:chOff x="3467650" y="1777750"/>
            <a:chExt cx="2872425" cy="2132200"/>
          </a:xfrm>
        </p:grpSpPr>
        <p:sp>
          <p:nvSpPr>
            <p:cNvPr id="228" name="Google Shape;228;g30600eacaa0_0_678"/>
            <p:cNvSpPr/>
            <p:nvPr/>
          </p:nvSpPr>
          <p:spPr>
            <a:xfrm>
              <a:off x="3467650" y="1777750"/>
              <a:ext cx="2872425" cy="2109400"/>
            </a:xfrm>
            <a:custGeom>
              <a:rect b="b" l="l" r="r" t="t"/>
              <a:pathLst>
                <a:path extrusionOk="0" h="84376" w="114897">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0600eacaa0_0_678"/>
            <p:cNvSpPr/>
            <p:nvPr/>
          </p:nvSpPr>
          <p:spPr>
            <a:xfrm>
              <a:off x="4416750" y="3824050"/>
              <a:ext cx="943825" cy="44100"/>
            </a:xfrm>
            <a:custGeom>
              <a:rect b="b" l="l" r="r" t="t"/>
              <a:pathLst>
                <a:path extrusionOk="0" h="1764" w="37753">
                  <a:moveTo>
                    <a:pt x="1" y="1"/>
                  </a:moveTo>
                  <a:lnTo>
                    <a:pt x="1" y="1764"/>
                  </a:lnTo>
                  <a:lnTo>
                    <a:pt x="37752" y="1764"/>
                  </a:lnTo>
                  <a:lnTo>
                    <a:pt x="377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0600eacaa0_0_678"/>
            <p:cNvSpPr/>
            <p:nvPr/>
          </p:nvSpPr>
          <p:spPr>
            <a:xfrm>
              <a:off x="3742725" y="2099100"/>
              <a:ext cx="2306300" cy="1291075"/>
            </a:xfrm>
            <a:custGeom>
              <a:rect b="b" l="l" r="r" t="t"/>
              <a:pathLst>
                <a:path extrusionOk="0" h="51643" w="92252">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0600eacaa0_0_678"/>
            <p:cNvSpPr/>
            <p:nvPr/>
          </p:nvSpPr>
          <p:spPr>
            <a:xfrm>
              <a:off x="3742725" y="3390150"/>
              <a:ext cx="2306300" cy="221150"/>
            </a:xfrm>
            <a:custGeom>
              <a:rect b="b" l="l" r="r" t="t"/>
              <a:pathLst>
                <a:path extrusionOk="0" h="8846" w="92252">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30600eacaa0_0_678"/>
            <p:cNvSpPr/>
            <p:nvPr/>
          </p:nvSpPr>
          <p:spPr>
            <a:xfrm>
              <a:off x="3821000" y="2173575"/>
              <a:ext cx="2135325" cy="1136825"/>
            </a:xfrm>
            <a:custGeom>
              <a:rect b="b" l="l" r="r" t="t"/>
              <a:pathLst>
                <a:path extrusionOk="0" h="45473" w="85413">
                  <a:moveTo>
                    <a:pt x="1" y="0"/>
                  </a:moveTo>
                  <a:lnTo>
                    <a:pt x="1" y="45472"/>
                  </a:lnTo>
                  <a:lnTo>
                    <a:pt x="85413" y="45472"/>
                  </a:lnTo>
                  <a:lnTo>
                    <a:pt x="854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30600eacaa0_0_678"/>
            <p:cNvSpPr/>
            <p:nvPr/>
          </p:nvSpPr>
          <p:spPr>
            <a:xfrm>
              <a:off x="4685000" y="3473750"/>
              <a:ext cx="426325" cy="53975"/>
            </a:xfrm>
            <a:custGeom>
              <a:rect b="b" l="l" r="r" t="t"/>
              <a:pathLst>
                <a:path extrusionOk="0" h="2159" w="17053">
                  <a:moveTo>
                    <a:pt x="1" y="0"/>
                  </a:moveTo>
                  <a:lnTo>
                    <a:pt x="1" y="2158"/>
                  </a:lnTo>
                  <a:lnTo>
                    <a:pt x="17053" y="2158"/>
                  </a:lnTo>
                  <a:lnTo>
                    <a:pt x="170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30600eacaa0_0_678"/>
            <p:cNvSpPr/>
            <p:nvPr/>
          </p:nvSpPr>
          <p:spPr>
            <a:xfrm>
              <a:off x="4609775" y="3611275"/>
              <a:ext cx="572975" cy="212800"/>
            </a:xfrm>
            <a:custGeom>
              <a:rect b="b" l="l" r="r" t="t"/>
              <a:pathLst>
                <a:path extrusionOk="0" h="8512" w="22919">
                  <a:moveTo>
                    <a:pt x="1216" y="1"/>
                  </a:moveTo>
                  <a:lnTo>
                    <a:pt x="0" y="8512"/>
                  </a:lnTo>
                  <a:lnTo>
                    <a:pt x="22919" y="8512"/>
                  </a:lnTo>
                  <a:lnTo>
                    <a:pt x="217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0600eacaa0_0_678"/>
            <p:cNvSpPr/>
            <p:nvPr/>
          </p:nvSpPr>
          <p:spPr>
            <a:xfrm>
              <a:off x="4636375" y="3611275"/>
              <a:ext cx="519025" cy="23600"/>
            </a:xfrm>
            <a:custGeom>
              <a:rect b="b" l="l" r="r" t="t"/>
              <a:pathLst>
                <a:path extrusionOk="0" h="944" w="20761">
                  <a:moveTo>
                    <a:pt x="152" y="1"/>
                  </a:moveTo>
                  <a:lnTo>
                    <a:pt x="0" y="943"/>
                  </a:lnTo>
                  <a:lnTo>
                    <a:pt x="20761" y="943"/>
                  </a:lnTo>
                  <a:lnTo>
                    <a:pt x="206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0600eacaa0_0_678"/>
            <p:cNvSpPr/>
            <p:nvPr/>
          </p:nvSpPr>
          <p:spPr>
            <a:xfrm>
              <a:off x="3662200" y="3868125"/>
              <a:ext cx="2476500" cy="41825"/>
            </a:xfrm>
            <a:custGeom>
              <a:rect b="b" l="l" r="r" t="t"/>
              <a:pathLst>
                <a:path extrusionOk="0" h="1673" w="99060">
                  <a:moveTo>
                    <a:pt x="0" y="1"/>
                  </a:moveTo>
                  <a:lnTo>
                    <a:pt x="0" y="1672"/>
                  </a:lnTo>
                  <a:lnTo>
                    <a:pt x="99060" y="1672"/>
                  </a:lnTo>
                  <a:lnTo>
                    <a:pt x="990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g30600eacaa0_0_678"/>
          <p:cNvSpPr txBox="1"/>
          <p:nvPr>
            <p:ph type="ctrTitle"/>
          </p:nvPr>
        </p:nvSpPr>
        <p:spPr>
          <a:xfrm>
            <a:off x="2331875" y="1240952"/>
            <a:ext cx="4140000" cy="2327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b="1" lang="en-US" sz="1100">
                <a:solidFill>
                  <a:srgbClr val="000000"/>
                </a:solidFill>
                <a:latin typeface="Arial"/>
                <a:ea typeface="Arial"/>
                <a:cs typeface="Arial"/>
                <a:sym typeface="Arial"/>
              </a:rPr>
              <a:t>Brief About Us</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US" sz="1100">
                <a:solidFill>
                  <a:srgbClr val="000000"/>
                </a:solidFill>
                <a:latin typeface="Arial"/>
                <a:ea typeface="Arial"/>
                <a:cs typeface="Arial"/>
                <a:sym typeface="Arial"/>
              </a:rPr>
              <a:t>high-quality, accessible online education for healthcare professionals in Egypt and beyond, empowering people with the knowledge and skills to excel in their careers and contribute to the advancement of healthcare.</a:t>
            </a:r>
            <a:endParaRPr sz="1100">
              <a:solidFill>
                <a:srgbClr val="000000"/>
              </a:solidFill>
              <a:latin typeface="Arial"/>
              <a:ea typeface="Arial"/>
              <a:cs typeface="Arial"/>
              <a:sym typeface="Arial"/>
            </a:endParaRPr>
          </a:p>
          <a:p>
            <a:pPr indent="0" lvl="0" marL="0" rtl="0" algn="ctr">
              <a:spcBef>
                <a:spcPts val="1200"/>
              </a:spcBef>
              <a:spcAft>
                <a:spcPts val="0"/>
              </a:spcAft>
              <a:buSzPts val="2800"/>
              <a:buNone/>
            </a:pPr>
            <a:r>
              <a:t/>
            </a:r>
            <a:endParaRPr b="1" sz="2800"/>
          </a:p>
        </p:txBody>
      </p:sp>
      <p:sp>
        <p:nvSpPr>
          <p:cNvPr id="238" name="Google Shape;238;g30600eacaa0_0_678"/>
          <p:cNvSpPr/>
          <p:nvPr/>
        </p:nvSpPr>
        <p:spPr>
          <a:xfrm>
            <a:off x="6810899" y="196978"/>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30600eacaa0_0_678"/>
          <p:cNvSpPr/>
          <p:nvPr/>
        </p:nvSpPr>
        <p:spPr>
          <a:xfrm>
            <a:off x="5127030" y="282378"/>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30600eacaa0_0_678"/>
          <p:cNvSpPr/>
          <p:nvPr/>
        </p:nvSpPr>
        <p:spPr>
          <a:xfrm>
            <a:off x="776361" y="2020288"/>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30600eacaa0_0_678"/>
          <p:cNvSpPr/>
          <p:nvPr/>
        </p:nvSpPr>
        <p:spPr>
          <a:xfrm>
            <a:off x="7766638" y="22476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30600eacaa0_0_678"/>
          <p:cNvSpPr/>
          <p:nvPr/>
        </p:nvSpPr>
        <p:spPr>
          <a:xfrm rot="2700000">
            <a:off x="1039561" y="25527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g30600eacaa0_0_678"/>
          <p:cNvGrpSpPr/>
          <p:nvPr/>
        </p:nvGrpSpPr>
        <p:grpSpPr>
          <a:xfrm>
            <a:off x="481020" y="282383"/>
            <a:ext cx="2617352" cy="4079699"/>
            <a:chOff x="4797370" y="3163620"/>
            <a:chExt cx="2617352" cy="4079699"/>
          </a:xfrm>
        </p:grpSpPr>
        <p:sp>
          <p:nvSpPr>
            <p:cNvPr id="244" name="Google Shape;244;g30600eacaa0_0_678"/>
            <p:cNvSpPr/>
            <p:nvPr/>
          </p:nvSpPr>
          <p:spPr>
            <a:xfrm rot="2700000">
              <a:off x="4829454" y="70564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30600eacaa0_0_678"/>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g30600eacaa0_0_678"/>
          <p:cNvGrpSpPr/>
          <p:nvPr/>
        </p:nvGrpSpPr>
        <p:grpSpPr>
          <a:xfrm>
            <a:off x="6543094" y="2571744"/>
            <a:ext cx="2253808" cy="2327292"/>
            <a:chOff x="4476700" y="2501650"/>
            <a:chExt cx="1000625" cy="1033250"/>
          </a:xfrm>
        </p:grpSpPr>
        <p:sp>
          <p:nvSpPr>
            <p:cNvPr id="247" name="Google Shape;247;g30600eacaa0_0_678"/>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30600eacaa0_0_678"/>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30600eacaa0_0_678"/>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30600eacaa0_0_678"/>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30600eacaa0_0_678"/>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30600eacaa0_0_678"/>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30600eacaa0_0_678"/>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0600eacaa0_0_678"/>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g30600eacaa0_0_678"/>
          <p:cNvGrpSpPr/>
          <p:nvPr/>
        </p:nvGrpSpPr>
        <p:grpSpPr>
          <a:xfrm rot="-2700149">
            <a:off x="970258" y="492695"/>
            <a:ext cx="1506117" cy="1616839"/>
            <a:chOff x="6147400" y="1188050"/>
            <a:chExt cx="923625" cy="991525"/>
          </a:xfrm>
        </p:grpSpPr>
        <p:sp>
          <p:nvSpPr>
            <p:cNvPr id="256" name="Google Shape;256;g30600eacaa0_0_678"/>
            <p:cNvSpPr/>
            <p:nvPr/>
          </p:nvSpPr>
          <p:spPr>
            <a:xfrm>
              <a:off x="6359325" y="1188050"/>
              <a:ext cx="544750" cy="168550"/>
            </a:xfrm>
            <a:custGeom>
              <a:rect b="b" l="l" r="r" t="t"/>
              <a:pathLst>
                <a:path extrusionOk="0" h="6742" w="2179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30600eacaa0_0_678"/>
            <p:cNvSpPr/>
            <p:nvPr/>
          </p:nvSpPr>
          <p:spPr>
            <a:xfrm>
              <a:off x="6257000" y="1232325"/>
              <a:ext cx="814025" cy="947250"/>
            </a:xfrm>
            <a:custGeom>
              <a:rect b="b" l="l" r="r" t="t"/>
              <a:pathLst>
                <a:path extrusionOk="0" h="37890" w="32561">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0600eacaa0_0_678"/>
            <p:cNvSpPr/>
            <p:nvPr/>
          </p:nvSpPr>
          <p:spPr>
            <a:xfrm>
              <a:off x="6574625" y="1332950"/>
              <a:ext cx="416575" cy="220950"/>
            </a:xfrm>
            <a:custGeom>
              <a:rect b="b" l="l" r="r" t="t"/>
              <a:pathLst>
                <a:path extrusionOk="0" h="8838" w="16663">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0600eacaa0_0_678"/>
            <p:cNvSpPr/>
            <p:nvPr/>
          </p:nvSpPr>
          <p:spPr>
            <a:xfrm>
              <a:off x="6525150" y="1408275"/>
              <a:ext cx="427825" cy="225450"/>
            </a:xfrm>
            <a:custGeom>
              <a:rect b="b" l="l" r="r" t="t"/>
              <a:pathLst>
                <a:path extrusionOk="0" h="9018" w="17113">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0600eacaa0_0_678"/>
            <p:cNvSpPr/>
            <p:nvPr/>
          </p:nvSpPr>
          <p:spPr>
            <a:xfrm>
              <a:off x="6510525" y="1496550"/>
              <a:ext cx="407025" cy="215875"/>
            </a:xfrm>
            <a:custGeom>
              <a:rect b="b" l="l" r="r" t="t"/>
              <a:pathLst>
                <a:path extrusionOk="0" h="8635" w="16281">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30600eacaa0_0_678"/>
            <p:cNvSpPr/>
            <p:nvPr/>
          </p:nvSpPr>
          <p:spPr>
            <a:xfrm>
              <a:off x="6461075" y="1571875"/>
              <a:ext cx="414325" cy="219250"/>
            </a:xfrm>
            <a:custGeom>
              <a:rect b="b" l="l" r="r" t="t"/>
              <a:pathLst>
                <a:path extrusionOk="0" h="8770" w="16573">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30600eacaa0_0_678"/>
            <p:cNvSpPr/>
            <p:nvPr/>
          </p:nvSpPr>
          <p:spPr>
            <a:xfrm>
              <a:off x="6430150" y="1645500"/>
              <a:ext cx="417125" cy="220950"/>
            </a:xfrm>
            <a:custGeom>
              <a:rect b="b" l="l" r="r" t="t"/>
              <a:pathLst>
                <a:path extrusionOk="0" h="8838" w="16685">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0600eacaa0_0_678"/>
            <p:cNvSpPr/>
            <p:nvPr/>
          </p:nvSpPr>
          <p:spPr>
            <a:xfrm>
              <a:off x="6380675" y="1720825"/>
              <a:ext cx="427825" cy="224900"/>
            </a:xfrm>
            <a:custGeom>
              <a:rect b="b" l="l" r="r" t="t"/>
              <a:pathLst>
                <a:path extrusionOk="0" h="8996" w="17113">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0600eacaa0_0_678"/>
            <p:cNvSpPr/>
            <p:nvPr/>
          </p:nvSpPr>
          <p:spPr>
            <a:xfrm>
              <a:off x="6366075" y="1808525"/>
              <a:ext cx="407575" cy="216450"/>
            </a:xfrm>
            <a:custGeom>
              <a:rect b="b" l="l" r="r" t="t"/>
              <a:pathLst>
                <a:path extrusionOk="0" h="8658" w="16303">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30600eacaa0_0_678"/>
            <p:cNvSpPr/>
            <p:nvPr/>
          </p:nvSpPr>
          <p:spPr>
            <a:xfrm>
              <a:off x="6316600" y="1884425"/>
              <a:ext cx="414325" cy="218700"/>
            </a:xfrm>
            <a:custGeom>
              <a:rect b="b" l="l" r="r" t="t"/>
              <a:pathLst>
                <a:path extrusionOk="0" h="8748" w="16573">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30600eacaa0_0_678"/>
            <p:cNvSpPr/>
            <p:nvPr/>
          </p:nvSpPr>
          <p:spPr>
            <a:xfrm>
              <a:off x="6613975" y="1263800"/>
              <a:ext cx="39925" cy="21950"/>
            </a:xfrm>
            <a:custGeom>
              <a:rect b="b" l="l" r="r" t="t"/>
              <a:pathLst>
                <a:path extrusionOk="0" h="878" w="1597">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30600eacaa0_0_678"/>
            <p:cNvSpPr/>
            <p:nvPr/>
          </p:nvSpPr>
          <p:spPr>
            <a:xfrm>
              <a:off x="6563950" y="1259875"/>
              <a:ext cx="32050" cy="27000"/>
            </a:xfrm>
            <a:custGeom>
              <a:rect b="b" l="l" r="r" t="t"/>
              <a:pathLst>
                <a:path extrusionOk="0" h="1080" w="1282">
                  <a:moveTo>
                    <a:pt x="1259" y="585"/>
                  </a:moveTo>
                  <a:cubicBezTo>
                    <a:pt x="1057" y="810"/>
                    <a:pt x="675" y="1080"/>
                    <a:pt x="472" y="945"/>
                  </a:cubicBezTo>
                  <a:cubicBezTo>
                    <a:pt x="0" y="608"/>
                    <a:pt x="1282" y="1"/>
                    <a:pt x="1259" y="58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30600eacaa0_0_678"/>
            <p:cNvSpPr/>
            <p:nvPr/>
          </p:nvSpPr>
          <p:spPr>
            <a:xfrm>
              <a:off x="6601050" y="1285725"/>
              <a:ext cx="19125" cy="15775"/>
            </a:xfrm>
            <a:custGeom>
              <a:rect b="b" l="l" r="r" t="t"/>
              <a:pathLst>
                <a:path extrusionOk="0" h="631" w="765">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30600eacaa0_0_678"/>
            <p:cNvSpPr/>
            <p:nvPr/>
          </p:nvSpPr>
          <p:spPr>
            <a:xfrm>
              <a:off x="7021525" y="1429650"/>
              <a:ext cx="28125" cy="32050"/>
            </a:xfrm>
            <a:custGeom>
              <a:rect b="b" l="l" r="r" t="t"/>
              <a:pathLst>
                <a:path extrusionOk="0" h="1282" w="1125">
                  <a:moveTo>
                    <a:pt x="1125" y="742"/>
                  </a:moveTo>
                  <a:cubicBezTo>
                    <a:pt x="967" y="1282"/>
                    <a:pt x="1" y="607"/>
                    <a:pt x="180" y="315"/>
                  </a:cubicBezTo>
                  <a:cubicBezTo>
                    <a:pt x="338" y="0"/>
                    <a:pt x="1035" y="427"/>
                    <a:pt x="1125" y="74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30600eacaa0_0_678"/>
            <p:cNvSpPr/>
            <p:nvPr/>
          </p:nvSpPr>
          <p:spPr>
            <a:xfrm>
              <a:off x="6975425" y="1409975"/>
              <a:ext cx="39375" cy="30925"/>
            </a:xfrm>
            <a:custGeom>
              <a:rect b="b" l="l" r="r" t="t"/>
              <a:pathLst>
                <a:path extrusionOk="0" h="1237" w="1575">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30600eacaa0_0_678"/>
            <p:cNvSpPr/>
            <p:nvPr/>
          </p:nvSpPr>
          <p:spPr>
            <a:xfrm>
              <a:off x="7035025" y="1461125"/>
              <a:ext cx="17450" cy="23075"/>
            </a:xfrm>
            <a:custGeom>
              <a:rect b="b" l="l" r="r" t="t"/>
              <a:pathLst>
                <a:path extrusionOk="0" h="923" w="698">
                  <a:moveTo>
                    <a:pt x="652" y="360"/>
                  </a:moveTo>
                  <a:cubicBezTo>
                    <a:pt x="697" y="630"/>
                    <a:pt x="405" y="922"/>
                    <a:pt x="225" y="765"/>
                  </a:cubicBezTo>
                  <a:cubicBezTo>
                    <a:pt x="0" y="563"/>
                    <a:pt x="405" y="0"/>
                    <a:pt x="652" y="36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30600eacaa0_0_678"/>
            <p:cNvSpPr/>
            <p:nvPr/>
          </p:nvSpPr>
          <p:spPr>
            <a:xfrm>
              <a:off x="6977125" y="1562300"/>
              <a:ext cx="73100" cy="107975"/>
            </a:xfrm>
            <a:custGeom>
              <a:rect b="b" l="l" r="r" t="t"/>
              <a:pathLst>
                <a:path extrusionOk="0" h="4319" w="2924">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30600eacaa0_0_678"/>
            <p:cNvSpPr/>
            <p:nvPr/>
          </p:nvSpPr>
          <p:spPr>
            <a:xfrm>
              <a:off x="6147400" y="1199725"/>
              <a:ext cx="753300" cy="945375"/>
            </a:xfrm>
            <a:custGeom>
              <a:rect b="b" l="l" r="r" t="t"/>
              <a:pathLst>
                <a:path extrusionOk="0" h="37815" w="30132">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30600eacaa0_0_678"/>
            <p:cNvSpPr/>
            <p:nvPr/>
          </p:nvSpPr>
          <p:spPr>
            <a:xfrm>
              <a:off x="6355950" y="1235150"/>
              <a:ext cx="28125" cy="38800"/>
            </a:xfrm>
            <a:custGeom>
              <a:rect b="b" l="l" r="r" t="t"/>
              <a:pathLst>
                <a:path extrusionOk="0" h="1552" w="1125">
                  <a:moveTo>
                    <a:pt x="450" y="1462"/>
                  </a:moveTo>
                  <a:cubicBezTo>
                    <a:pt x="0" y="1552"/>
                    <a:pt x="428" y="0"/>
                    <a:pt x="855" y="292"/>
                  </a:cubicBezTo>
                  <a:cubicBezTo>
                    <a:pt x="1125" y="450"/>
                    <a:pt x="787" y="1372"/>
                    <a:pt x="450" y="146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30600eacaa0_0_678"/>
            <p:cNvSpPr/>
            <p:nvPr/>
          </p:nvSpPr>
          <p:spPr>
            <a:xfrm>
              <a:off x="6377875" y="1264375"/>
              <a:ext cx="16875" cy="30375"/>
            </a:xfrm>
            <a:custGeom>
              <a:rect b="b" l="l" r="r" t="t"/>
              <a:pathLst>
                <a:path extrusionOk="0" h="1215" w="675">
                  <a:moveTo>
                    <a:pt x="180" y="967"/>
                  </a:moveTo>
                  <a:cubicBezTo>
                    <a:pt x="0" y="877"/>
                    <a:pt x="68" y="450"/>
                    <a:pt x="248" y="315"/>
                  </a:cubicBezTo>
                  <a:cubicBezTo>
                    <a:pt x="675" y="0"/>
                    <a:pt x="630" y="1215"/>
                    <a:pt x="180" y="9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30600eacaa0_0_678"/>
            <p:cNvSpPr/>
            <p:nvPr/>
          </p:nvSpPr>
          <p:spPr>
            <a:xfrm>
              <a:off x="6348650" y="1279000"/>
              <a:ext cx="21375" cy="28675"/>
            </a:xfrm>
            <a:custGeom>
              <a:rect b="b" l="l" r="r" t="t"/>
              <a:pathLst>
                <a:path extrusionOk="0" h="1147" w="855">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30600eacaa0_0_678"/>
            <p:cNvSpPr/>
            <p:nvPr/>
          </p:nvSpPr>
          <p:spPr>
            <a:xfrm>
              <a:off x="6177750" y="1330150"/>
              <a:ext cx="177100" cy="619500"/>
            </a:xfrm>
            <a:custGeom>
              <a:rect b="b" l="l" r="r" t="t"/>
              <a:pathLst>
                <a:path extrusionOk="0" h="24780" w="7084">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30600eacaa0_0_678"/>
            <p:cNvSpPr/>
            <p:nvPr/>
          </p:nvSpPr>
          <p:spPr>
            <a:xfrm>
              <a:off x="6439150" y="1384675"/>
              <a:ext cx="285600" cy="227125"/>
            </a:xfrm>
            <a:custGeom>
              <a:rect b="b" l="l" r="r" t="t"/>
              <a:pathLst>
                <a:path extrusionOk="0" h="9085" w="11424">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0600eacaa0_0_678"/>
            <p:cNvSpPr/>
            <p:nvPr/>
          </p:nvSpPr>
          <p:spPr>
            <a:xfrm>
              <a:off x="6485800" y="1436950"/>
              <a:ext cx="195100" cy="68050"/>
            </a:xfrm>
            <a:custGeom>
              <a:rect b="b" l="l" r="r" t="t"/>
              <a:pathLst>
                <a:path extrusionOk="0" h="2722" w="7804">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0600eacaa0_0_678"/>
            <p:cNvSpPr/>
            <p:nvPr/>
          </p:nvSpPr>
          <p:spPr>
            <a:xfrm>
              <a:off x="6475125" y="1484175"/>
              <a:ext cx="190025" cy="65800"/>
            </a:xfrm>
            <a:custGeom>
              <a:rect b="b" l="l" r="r" t="t"/>
              <a:pathLst>
                <a:path extrusionOk="0" h="2632" w="7601">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0600eacaa0_0_678"/>
            <p:cNvSpPr/>
            <p:nvPr/>
          </p:nvSpPr>
          <p:spPr>
            <a:xfrm>
              <a:off x="6774750" y="1337450"/>
              <a:ext cx="48375" cy="28700"/>
            </a:xfrm>
            <a:custGeom>
              <a:rect b="b" l="l" r="r" t="t"/>
              <a:pathLst>
                <a:path extrusionOk="0" h="1148" w="1935">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30600eacaa0_0_678"/>
            <p:cNvSpPr/>
            <p:nvPr/>
          </p:nvSpPr>
          <p:spPr>
            <a:xfrm>
              <a:off x="6812400" y="1368375"/>
              <a:ext cx="21400" cy="23625"/>
            </a:xfrm>
            <a:custGeom>
              <a:rect b="b" l="l" r="r" t="t"/>
              <a:pathLst>
                <a:path extrusionOk="0" h="945" w="856">
                  <a:moveTo>
                    <a:pt x="68" y="495"/>
                  </a:moveTo>
                  <a:cubicBezTo>
                    <a:pt x="1" y="0"/>
                    <a:pt x="765" y="113"/>
                    <a:pt x="810" y="428"/>
                  </a:cubicBezTo>
                  <a:cubicBezTo>
                    <a:pt x="855" y="832"/>
                    <a:pt x="113" y="945"/>
                    <a:pt x="68" y="49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30600eacaa0_0_678"/>
            <p:cNvSpPr/>
            <p:nvPr/>
          </p:nvSpPr>
          <p:spPr>
            <a:xfrm>
              <a:off x="6836575" y="1343625"/>
              <a:ext cx="30375" cy="22525"/>
            </a:xfrm>
            <a:custGeom>
              <a:rect b="b" l="l" r="r" t="t"/>
              <a:pathLst>
                <a:path extrusionOk="0" h="901" w="1215">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g30600eacaa0_0_678"/>
          <p:cNvGrpSpPr/>
          <p:nvPr/>
        </p:nvGrpSpPr>
        <p:grpSpPr>
          <a:xfrm>
            <a:off x="1375064" y="3448761"/>
            <a:ext cx="1241194" cy="1226547"/>
            <a:chOff x="3175325" y="1317225"/>
            <a:chExt cx="906775" cy="896075"/>
          </a:xfrm>
        </p:grpSpPr>
        <p:sp>
          <p:nvSpPr>
            <p:cNvPr id="285" name="Google Shape;285;g30600eacaa0_0_678"/>
            <p:cNvSpPr/>
            <p:nvPr/>
          </p:nvSpPr>
          <p:spPr>
            <a:xfrm>
              <a:off x="3175325" y="1317225"/>
              <a:ext cx="906775" cy="442975"/>
            </a:xfrm>
            <a:custGeom>
              <a:rect b="b" l="l" r="r" t="t"/>
              <a:pathLst>
                <a:path extrusionOk="0" h="17719" w="36271">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30600eacaa0_0_678"/>
            <p:cNvSpPr/>
            <p:nvPr/>
          </p:nvSpPr>
          <p:spPr>
            <a:xfrm>
              <a:off x="3210175" y="1566250"/>
              <a:ext cx="50625" cy="87725"/>
            </a:xfrm>
            <a:custGeom>
              <a:rect b="b" l="l" r="r" t="t"/>
              <a:pathLst>
                <a:path extrusionOk="0" h="3509" w="2025">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30600eacaa0_0_678"/>
            <p:cNvSpPr/>
            <p:nvPr/>
          </p:nvSpPr>
          <p:spPr>
            <a:xfrm>
              <a:off x="3967400" y="1692725"/>
              <a:ext cx="37675" cy="90525"/>
            </a:xfrm>
            <a:custGeom>
              <a:rect b="b" l="l" r="r" t="t"/>
              <a:pathLst>
                <a:path extrusionOk="0" h="3621" w="1507">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30600eacaa0_0_678"/>
            <p:cNvSpPr/>
            <p:nvPr/>
          </p:nvSpPr>
          <p:spPr>
            <a:xfrm>
              <a:off x="3175325" y="1523525"/>
              <a:ext cx="810650" cy="689775"/>
            </a:xfrm>
            <a:custGeom>
              <a:rect b="b" l="l" r="r" t="t"/>
              <a:pathLst>
                <a:path extrusionOk="0" h="27591" w="32426">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0600eacaa0_0_678"/>
            <p:cNvSpPr/>
            <p:nvPr/>
          </p:nvSpPr>
          <p:spPr>
            <a:xfrm>
              <a:off x="3467650" y="1737125"/>
              <a:ext cx="217575" cy="230525"/>
            </a:xfrm>
            <a:custGeom>
              <a:rect b="b" l="l" r="r" t="t"/>
              <a:pathLst>
                <a:path extrusionOk="0" h="9221" w="8703">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30600eacaa0_0_678"/>
            <p:cNvSpPr/>
            <p:nvPr/>
          </p:nvSpPr>
          <p:spPr>
            <a:xfrm>
              <a:off x="3331050" y="1402100"/>
              <a:ext cx="631300" cy="159675"/>
            </a:xfrm>
            <a:custGeom>
              <a:rect b="b" l="l" r="r" t="t"/>
              <a:pathLst>
                <a:path extrusionOk="0" h="6387" w="25252">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30600eacaa0_0_678"/>
            <p:cNvSpPr/>
            <p:nvPr/>
          </p:nvSpPr>
          <p:spPr>
            <a:xfrm>
              <a:off x="3242225" y="1439750"/>
              <a:ext cx="762300" cy="238950"/>
            </a:xfrm>
            <a:custGeom>
              <a:rect b="b" l="l" r="r" t="t"/>
              <a:pathLst>
                <a:path extrusionOk="0" h="9558" w="30492">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30600eacaa0_0_678"/>
            <p:cNvSpPr/>
            <p:nvPr/>
          </p:nvSpPr>
          <p:spPr>
            <a:xfrm>
              <a:off x="3866775" y="1533650"/>
              <a:ext cx="61850" cy="68600"/>
            </a:xfrm>
            <a:custGeom>
              <a:rect b="b" l="l" r="r" t="t"/>
              <a:pathLst>
                <a:path extrusionOk="0" h="2744" w="2474">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30600eacaa0_0_678"/>
            <p:cNvSpPr/>
            <p:nvPr/>
          </p:nvSpPr>
          <p:spPr>
            <a:xfrm>
              <a:off x="3937600" y="1581425"/>
              <a:ext cx="55100" cy="54000"/>
            </a:xfrm>
            <a:custGeom>
              <a:rect b="b" l="l" r="r" t="t"/>
              <a:pathLst>
                <a:path extrusionOk="0" h="2160" w="2204">
                  <a:moveTo>
                    <a:pt x="23" y="877"/>
                  </a:moveTo>
                  <a:cubicBezTo>
                    <a:pt x="68" y="0"/>
                    <a:pt x="2204" y="787"/>
                    <a:pt x="1732" y="1574"/>
                  </a:cubicBezTo>
                  <a:cubicBezTo>
                    <a:pt x="1349" y="2159"/>
                    <a:pt x="0" y="1507"/>
                    <a:pt x="23" y="87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0600eacaa0_0_678"/>
            <p:cNvSpPr/>
            <p:nvPr/>
          </p:nvSpPr>
          <p:spPr>
            <a:xfrm>
              <a:off x="3862825" y="2100850"/>
              <a:ext cx="25900" cy="80400"/>
            </a:xfrm>
            <a:custGeom>
              <a:rect b="b" l="l" r="r" t="t"/>
              <a:pathLst>
                <a:path extrusionOk="0" h="3216" w="1036">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30600eacaa0_0_678"/>
            <p:cNvSpPr/>
            <p:nvPr/>
          </p:nvSpPr>
          <p:spPr>
            <a:xfrm>
              <a:off x="3815600" y="2144700"/>
              <a:ext cx="36575" cy="46100"/>
            </a:xfrm>
            <a:custGeom>
              <a:rect b="b" l="l" r="r" t="t"/>
              <a:pathLst>
                <a:path extrusionOk="0" h="1844" w="1463">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30600eacaa0_0_678"/>
            <p:cNvSpPr/>
            <p:nvPr/>
          </p:nvSpPr>
          <p:spPr>
            <a:xfrm>
              <a:off x="3257950" y="1607275"/>
              <a:ext cx="36575" cy="79300"/>
            </a:xfrm>
            <a:custGeom>
              <a:rect b="b" l="l" r="r" t="t"/>
              <a:pathLst>
                <a:path extrusionOk="0" h="3172" w="1463">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30600eacaa0_0_678"/>
            <p:cNvSpPr/>
            <p:nvPr/>
          </p:nvSpPr>
          <p:spPr>
            <a:xfrm>
              <a:off x="3915100" y="1698350"/>
              <a:ext cx="45575" cy="75900"/>
            </a:xfrm>
            <a:custGeom>
              <a:rect b="b" l="l" r="r" t="t"/>
              <a:pathLst>
                <a:path extrusionOk="0" h="3036" w="1823">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30600eacaa0_0_678"/>
            <p:cNvSpPr/>
            <p:nvPr/>
          </p:nvSpPr>
          <p:spPr>
            <a:xfrm>
              <a:off x="3873500" y="1758500"/>
              <a:ext cx="38250" cy="33200"/>
            </a:xfrm>
            <a:custGeom>
              <a:rect b="b" l="l" r="r" t="t"/>
              <a:pathLst>
                <a:path extrusionOk="0" h="1328" w="1530">
                  <a:moveTo>
                    <a:pt x="720" y="90"/>
                  </a:moveTo>
                  <a:cubicBezTo>
                    <a:pt x="1530" y="0"/>
                    <a:pt x="1328" y="1215"/>
                    <a:pt x="855" y="1260"/>
                  </a:cubicBezTo>
                  <a:cubicBezTo>
                    <a:pt x="203" y="1327"/>
                    <a:pt x="1" y="180"/>
                    <a:pt x="720" y="9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30600eacaa0_0_678"/>
            <p:cNvSpPr/>
            <p:nvPr/>
          </p:nvSpPr>
          <p:spPr>
            <a:xfrm>
              <a:off x="3915100" y="1796150"/>
              <a:ext cx="35450" cy="48950"/>
            </a:xfrm>
            <a:custGeom>
              <a:rect b="b" l="l" r="r" t="t"/>
              <a:pathLst>
                <a:path extrusionOk="0" h="1958" w="1418">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 name="Google Shape;300;g30600eacaa0_0_678"/>
          <p:cNvGrpSpPr/>
          <p:nvPr/>
        </p:nvGrpSpPr>
        <p:grpSpPr>
          <a:xfrm rot="-899960">
            <a:off x="6624166" y="1130041"/>
            <a:ext cx="1038294" cy="905048"/>
            <a:chOff x="4505350" y="1228400"/>
            <a:chExt cx="1038325" cy="905075"/>
          </a:xfrm>
        </p:grpSpPr>
        <p:sp>
          <p:nvSpPr>
            <p:cNvPr id="301" name="Google Shape;301;g30600eacaa0_0_678"/>
            <p:cNvSpPr/>
            <p:nvPr/>
          </p:nvSpPr>
          <p:spPr>
            <a:xfrm>
              <a:off x="4939900" y="1228400"/>
              <a:ext cx="204650" cy="400275"/>
            </a:xfrm>
            <a:custGeom>
              <a:rect b="b" l="l" r="r" t="t"/>
              <a:pathLst>
                <a:path extrusionOk="0" h="16011" w="8186">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30600eacaa0_0_678"/>
            <p:cNvSpPr/>
            <p:nvPr/>
          </p:nvSpPr>
          <p:spPr>
            <a:xfrm>
              <a:off x="5028725" y="1261550"/>
              <a:ext cx="55675" cy="11275"/>
            </a:xfrm>
            <a:custGeom>
              <a:rect b="b" l="l" r="r" t="t"/>
              <a:pathLst>
                <a:path extrusionOk="0" h="451" w="2227">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30600eacaa0_0_678"/>
            <p:cNvSpPr/>
            <p:nvPr/>
          </p:nvSpPr>
          <p:spPr>
            <a:xfrm>
              <a:off x="5022525" y="1325075"/>
              <a:ext cx="56825" cy="10150"/>
            </a:xfrm>
            <a:custGeom>
              <a:rect b="b" l="l" r="r" t="t"/>
              <a:pathLst>
                <a:path extrusionOk="0" h="406" w="2273">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30600eacaa0_0_678"/>
            <p:cNvSpPr/>
            <p:nvPr/>
          </p:nvSpPr>
          <p:spPr>
            <a:xfrm>
              <a:off x="5018050" y="1379050"/>
              <a:ext cx="57350" cy="17450"/>
            </a:xfrm>
            <a:custGeom>
              <a:rect b="b" l="l" r="r" t="t"/>
              <a:pathLst>
                <a:path extrusionOk="0" h="698" w="2294">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0600eacaa0_0_678"/>
            <p:cNvSpPr/>
            <p:nvPr/>
          </p:nvSpPr>
          <p:spPr>
            <a:xfrm>
              <a:off x="5012425" y="1439200"/>
              <a:ext cx="60175" cy="15200"/>
            </a:xfrm>
            <a:custGeom>
              <a:rect b="b" l="l" r="r" t="t"/>
              <a:pathLst>
                <a:path extrusionOk="0" h="608" w="2407">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30600eacaa0_0_678"/>
            <p:cNvSpPr/>
            <p:nvPr/>
          </p:nvSpPr>
          <p:spPr>
            <a:xfrm>
              <a:off x="5000050" y="1492050"/>
              <a:ext cx="83225" cy="12950"/>
            </a:xfrm>
            <a:custGeom>
              <a:rect b="b" l="l" r="r" t="t"/>
              <a:pathLst>
                <a:path extrusionOk="0" h="518" w="3329">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30600eacaa0_0_678"/>
            <p:cNvSpPr/>
            <p:nvPr/>
          </p:nvSpPr>
          <p:spPr>
            <a:xfrm>
              <a:off x="4965750" y="1538125"/>
              <a:ext cx="158000" cy="16350"/>
            </a:xfrm>
            <a:custGeom>
              <a:rect b="b" l="l" r="r" t="t"/>
              <a:pathLst>
                <a:path extrusionOk="0" h="654" w="632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30600eacaa0_0_678"/>
            <p:cNvSpPr/>
            <p:nvPr/>
          </p:nvSpPr>
          <p:spPr>
            <a:xfrm>
              <a:off x="5086625" y="1596050"/>
              <a:ext cx="41625" cy="12375"/>
            </a:xfrm>
            <a:custGeom>
              <a:rect b="b" l="l" r="r" t="t"/>
              <a:pathLst>
                <a:path extrusionOk="0" h="495" w="1665">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0600eacaa0_0_678"/>
            <p:cNvSpPr/>
            <p:nvPr/>
          </p:nvSpPr>
          <p:spPr>
            <a:xfrm>
              <a:off x="4942150" y="1588175"/>
              <a:ext cx="59050" cy="13500"/>
            </a:xfrm>
            <a:custGeom>
              <a:rect b="b" l="l" r="r" t="t"/>
              <a:pathLst>
                <a:path extrusionOk="0" h="540" w="2362">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0600eacaa0_0_678"/>
            <p:cNvSpPr/>
            <p:nvPr/>
          </p:nvSpPr>
          <p:spPr>
            <a:xfrm>
              <a:off x="4505350" y="1336325"/>
              <a:ext cx="470000" cy="761725"/>
            </a:xfrm>
            <a:custGeom>
              <a:rect b="b" l="l" r="r" t="t"/>
              <a:pathLst>
                <a:path extrusionOk="0" h="30469" w="1880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30600eacaa0_0_678"/>
            <p:cNvSpPr/>
            <p:nvPr/>
          </p:nvSpPr>
          <p:spPr>
            <a:xfrm>
              <a:off x="4889875" y="1366125"/>
              <a:ext cx="80400" cy="238375"/>
            </a:xfrm>
            <a:custGeom>
              <a:rect b="b" l="l" r="r" t="t"/>
              <a:pathLst>
                <a:path extrusionOk="0" h="9535" w="3216">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30600eacaa0_0_678"/>
            <p:cNvSpPr/>
            <p:nvPr/>
          </p:nvSpPr>
          <p:spPr>
            <a:xfrm>
              <a:off x="4505350" y="1865875"/>
              <a:ext cx="440750" cy="230650"/>
            </a:xfrm>
            <a:custGeom>
              <a:rect b="b" l="l" r="r" t="t"/>
              <a:pathLst>
                <a:path extrusionOk="0" h="9226" w="1763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30600eacaa0_0_678"/>
            <p:cNvSpPr/>
            <p:nvPr/>
          </p:nvSpPr>
          <p:spPr>
            <a:xfrm>
              <a:off x="4734725" y="1406600"/>
              <a:ext cx="54550" cy="47250"/>
            </a:xfrm>
            <a:custGeom>
              <a:rect b="b" l="l" r="r" t="t"/>
              <a:pathLst>
                <a:path extrusionOk="0" h="1890" w="2182">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30600eacaa0_0_678"/>
            <p:cNvSpPr/>
            <p:nvPr/>
          </p:nvSpPr>
          <p:spPr>
            <a:xfrm>
              <a:off x="4644200" y="1463925"/>
              <a:ext cx="111900" cy="164175"/>
            </a:xfrm>
            <a:custGeom>
              <a:rect b="b" l="l" r="r" t="t"/>
              <a:pathLst>
                <a:path extrusionOk="0" h="6567" w="4476">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30600eacaa0_0_678"/>
            <p:cNvSpPr/>
            <p:nvPr/>
          </p:nvSpPr>
          <p:spPr>
            <a:xfrm>
              <a:off x="4532350" y="1925450"/>
              <a:ext cx="81525" cy="152925"/>
            </a:xfrm>
            <a:custGeom>
              <a:rect b="b" l="l" r="r" t="t"/>
              <a:pathLst>
                <a:path extrusionOk="0" h="6117" w="3261">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30600eacaa0_0_678"/>
            <p:cNvSpPr/>
            <p:nvPr/>
          </p:nvSpPr>
          <p:spPr>
            <a:xfrm>
              <a:off x="4856150" y="1717450"/>
              <a:ext cx="65775" cy="126525"/>
            </a:xfrm>
            <a:custGeom>
              <a:rect b="b" l="l" r="r" t="t"/>
              <a:pathLst>
                <a:path extrusionOk="0" h="5061" w="2631">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30600eacaa0_0_678"/>
            <p:cNvSpPr/>
            <p:nvPr/>
          </p:nvSpPr>
          <p:spPr>
            <a:xfrm>
              <a:off x="4785300" y="1824825"/>
              <a:ext cx="63000" cy="63000"/>
            </a:xfrm>
            <a:custGeom>
              <a:rect b="b" l="l" r="r" t="t"/>
              <a:pathLst>
                <a:path extrusionOk="0" h="2520" w="2520">
                  <a:moveTo>
                    <a:pt x="1193" y="316"/>
                  </a:moveTo>
                  <a:cubicBezTo>
                    <a:pt x="2519" y="1"/>
                    <a:pt x="2407" y="2092"/>
                    <a:pt x="1620" y="2272"/>
                  </a:cubicBezTo>
                  <a:cubicBezTo>
                    <a:pt x="518" y="2519"/>
                    <a:pt x="1" y="608"/>
                    <a:pt x="1193" y="31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30600eacaa0_0_678"/>
            <p:cNvSpPr/>
            <p:nvPr/>
          </p:nvSpPr>
          <p:spPr>
            <a:xfrm>
              <a:off x="4864575" y="1885550"/>
              <a:ext cx="56800" cy="79275"/>
            </a:xfrm>
            <a:custGeom>
              <a:rect b="b" l="l" r="r" t="t"/>
              <a:pathLst>
                <a:path extrusionOk="0" h="3171" w="2272">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30600eacaa0_0_678"/>
            <p:cNvSpPr/>
            <p:nvPr/>
          </p:nvSpPr>
          <p:spPr>
            <a:xfrm>
              <a:off x="5103475" y="1350950"/>
              <a:ext cx="440200" cy="782525"/>
            </a:xfrm>
            <a:custGeom>
              <a:rect b="b" l="l" r="r" t="t"/>
              <a:pathLst>
                <a:path extrusionOk="0" h="31301" w="17608">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0600eacaa0_0_678"/>
            <p:cNvSpPr/>
            <p:nvPr/>
          </p:nvSpPr>
          <p:spPr>
            <a:xfrm>
              <a:off x="5116975" y="1376250"/>
              <a:ext cx="87725" cy="235000"/>
            </a:xfrm>
            <a:custGeom>
              <a:rect b="b" l="l" r="r" t="t"/>
              <a:pathLst>
                <a:path extrusionOk="0" h="9400" w="3509">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30600eacaa0_0_678"/>
            <p:cNvSpPr/>
            <p:nvPr/>
          </p:nvSpPr>
          <p:spPr>
            <a:xfrm>
              <a:off x="5104600" y="1874850"/>
              <a:ext cx="439075" cy="255600"/>
            </a:xfrm>
            <a:custGeom>
              <a:rect b="b" l="l" r="r" t="t"/>
              <a:pathLst>
                <a:path extrusionOk="0" h="10224" w="17563">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30600eacaa0_0_678"/>
            <p:cNvSpPr/>
            <p:nvPr/>
          </p:nvSpPr>
          <p:spPr>
            <a:xfrm>
              <a:off x="5310925" y="1429075"/>
              <a:ext cx="51725" cy="49500"/>
            </a:xfrm>
            <a:custGeom>
              <a:rect b="b" l="l" r="r" t="t"/>
              <a:pathLst>
                <a:path extrusionOk="0" h="1980" w="2069">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30600eacaa0_0_678"/>
            <p:cNvSpPr/>
            <p:nvPr/>
          </p:nvSpPr>
          <p:spPr>
            <a:xfrm>
              <a:off x="5437950" y="1816400"/>
              <a:ext cx="74250" cy="179350"/>
            </a:xfrm>
            <a:custGeom>
              <a:rect b="b" l="l" r="r" t="t"/>
              <a:pathLst>
                <a:path extrusionOk="0" h="7174" w="297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30600eacaa0_0_678"/>
            <p:cNvSpPr/>
            <p:nvPr/>
          </p:nvSpPr>
          <p:spPr>
            <a:xfrm>
              <a:off x="5161950" y="1833250"/>
              <a:ext cx="57350" cy="128200"/>
            </a:xfrm>
            <a:custGeom>
              <a:rect b="b" l="l" r="r" t="t"/>
              <a:pathLst>
                <a:path extrusionOk="0" h="5128" w="2294">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30600eacaa0_0_678"/>
            <p:cNvSpPr/>
            <p:nvPr/>
          </p:nvSpPr>
          <p:spPr>
            <a:xfrm>
              <a:off x="5142825" y="1963675"/>
              <a:ext cx="63000" cy="66350"/>
            </a:xfrm>
            <a:custGeom>
              <a:rect b="b" l="l" r="r" t="t"/>
              <a:pathLst>
                <a:path extrusionOk="0" h="2654" w="2520">
                  <a:moveTo>
                    <a:pt x="1373" y="428"/>
                  </a:moveTo>
                  <a:cubicBezTo>
                    <a:pt x="68" y="1"/>
                    <a:pt x="1" y="2092"/>
                    <a:pt x="788" y="2339"/>
                  </a:cubicBezTo>
                  <a:cubicBezTo>
                    <a:pt x="1845" y="2654"/>
                    <a:pt x="2519" y="810"/>
                    <a:pt x="1373" y="4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0600eacaa0_0_678"/>
            <p:cNvSpPr/>
            <p:nvPr/>
          </p:nvSpPr>
          <p:spPr>
            <a:xfrm>
              <a:off x="5330025" y="1485300"/>
              <a:ext cx="75350" cy="92200"/>
            </a:xfrm>
            <a:custGeom>
              <a:rect b="b" l="l" r="r" t="t"/>
              <a:pathLst>
                <a:path extrusionOk="0" h="3688" w="3014">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0600eacaa0_0_133"/>
          <p:cNvSpPr/>
          <p:nvPr/>
        </p:nvSpPr>
        <p:spPr>
          <a:xfrm>
            <a:off x="83050" y="558175"/>
            <a:ext cx="1557000" cy="1706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200">
              <a:latin typeface="Montserrat"/>
              <a:ea typeface="Montserrat"/>
              <a:cs typeface="Montserrat"/>
              <a:sym typeface="Montserrat"/>
            </a:endParaRPr>
          </a:p>
          <a:p>
            <a:pPr indent="-285750" lvl="0" marL="457200" rtl="0" algn="l">
              <a:lnSpc>
                <a:spcPct val="115000"/>
              </a:lnSpc>
              <a:spcBef>
                <a:spcPts val="1200"/>
              </a:spcBef>
              <a:spcAft>
                <a:spcPts val="0"/>
              </a:spcAft>
              <a:buSzPts val="900"/>
              <a:buChar char="●"/>
            </a:pPr>
            <a:r>
              <a:rPr lang="en-US" sz="1200">
                <a:latin typeface="Montserrat"/>
                <a:ea typeface="Montserrat"/>
                <a:cs typeface="Montserrat"/>
                <a:sym typeface="Montserrat"/>
              </a:rPr>
              <a:t>hospital</a:t>
            </a:r>
            <a:endParaRPr sz="1200">
              <a:latin typeface="Montserrat"/>
              <a:ea typeface="Montserrat"/>
              <a:cs typeface="Montserrat"/>
              <a:sym typeface="Montserrat"/>
            </a:endParaRPr>
          </a:p>
          <a:p>
            <a:pPr indent="-285750" lvl="0" marL="457200" rtl="0" algn="l">
              <a:lnSpc>
                <a:spcPct val="115000"/>
              </a:lnSpc>
              <a:spcBef>
                <a:spcPts val="0"/>
              </a:spcBef>
              <a:spcAft>
                <a:spcPts val="0"/>
              </a:spcAft>
              <a:buSzPts val="900"/>
              <a:buChar char="●"/>
            </a:pPr>
            <a:r>
              <a:rPr lang="en-US" sz="1200">
                <a:latin typeface="Montserrat"/>
                <a:ea typeface="Montserrat"/>
                <a:cs typeface="Montserrat"/>
                <a:sym typeface="Montserrat"/>
              </a:rPr>
              <a:t>healthcare centers</a:t>
            </a:r>
            <a:endParaRPr sz="1200">
              <a:latin typeface="Montserrat"/>
              <a:ea typeface="Montserrat"/>
              <a:cs typeface="Montserrat"/>
              <a:sym typeface="Montserrat"/>
            </a:endParaRPr>
          </a:p>
          <a:p>
            <a:pPr indent="-285750" lvl="0" marL="457200" rtl="0" algn="l">
              <a:lnSpc>
                <a:spcPct val="115000"/>
              </a:lnSpc>
              <a:spcBef>
                <a:spcPts val="0"/>
              </a:spcBef>
              <a:spcAft>
                <a:spcPts val="0"/>
              </a:spcAft>
              <a:buSzPts val="900"/>
              <a:buChar char="●"/>
            </a:pPr>
            <a:r>
              <a:rPr lang="en-US" sz="1200">
                <a:latin typeface="Montserrat"/>
                <a:ea typeface="Montserrat"/>
                <a:cs typeface="Montserrat"/>
                <a:sym typeface="Montserrat"/>
              </a:rPr>
              <a:t>technology companies</a:t>
            </a:r>
            <a:endParaRPr sz="1200">
              <a:latin typeface="Montserrat"/>
              <a:ea typeface="Montserrat"/>
              <a:cs typeface="Montserrat"/>
              <a:sym typeface="Montserrat"/>
            </a:endParaRPr>
          </a:p>
        </p:txBody>
      </p:sp>
      <p:sp>
        <p:nvSpPr>
          <p:cNvPr id="332" name="Google Shape;332;g30600eacaa0_0_133"/>
          <p:cNvSpPr/>
          <p:nvPr/>
        </p:nvSpPr>
        <p:spPr>
          <a:xfrm>
            <a:off x="3439075" y="846600"/>
            <a:ext cx="2033400" cy="2110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SzPts val="1100"/>
              <a:buFont typeface="Montserrat"/>
              <a:buChar char="●"/>
            </a:pPr>
            <a:r>
              <a:rPr lang="en-US" sz="1100">
                <a:latin typeface="Montserrat"/>
                <a:ea typeface="Montserrat"/>
                <a:cs typeface="Montserrat"/>
                <a:sym typeface="Montserrat"/>
              </a:rPr>
              <a:t>Professional Medical era</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US" sz="1100">
                <a:latin typeface="Montserrat"/>
                <a:ea typeface="Montserrat"/>
                <a:cs typeface="Montserrat"/>
                <a:sym typeface="Montserrat"/>
              </a:rPr>
              <a:t>Professional Growth.</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US" sz="1100">
                <a:latin typeface="Montserrat"/>
                <a:ea typeface="Montserrat"/>
                <a:cs typeface="Montserrat"/>
                <a:sym typeface="Montserrat"/>
              </a:rPr>
              <a:t>Credible source of healthcare management training.</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Flexible learning.</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Expert instructors.</a:t>
            </a:r>
            <a:endParaRPr sz="1100">
              <a:latin typeface="Montserrat"/>
              <a:ea typeface="Montserrat"/>
              <a:cs typeface="Montserrat"/>
              <a:sym typeface="Montserrat"/>
            </a:endParaRPr>
          </a:p>
        </p:txBody>
      </p:sp>
      <p:sp>
        <p:nvSpPr>
          <p:cNvPr id="333" name="Google Shape;333;g30600eacaa0_0_133"/>
          <p:cNvSpPr/>
          <p:nvPr/>
        </p:nvSpPr>
        <p:spPr>
          <a:xfrm>
            <a:off x="5472475" y="846600"/>
            <a:ext cx="1941000" cy="2110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Font typeface="Montserrat"/>
              <a:buChar char="●"/>
            </a:pPr>
            <a:r>
              <a:rPr lang="en-US" sz="1100">
                <a:latin typeface="Montserrat"/>
                <a:ea typeface="Montserrat"/>
                <a:cs typeface="Montserrat"/>
                <a:sym typeface="Montserrat"/>
              </a:rPr>
              <a:t>Personalized support</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Suggest relevant courses based on learners' interests and progress.</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Offer dedicated customer support</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loyalty</a:t>
            </a:r>
            <a:r>
              <a:rPr lang="en-US" sz="1100">
                <a:latin typeface="Montserrat"/>
                <a:ea typeface="Montserrat"/>
                <a:cs typeface="Montserrat"/>
                <a:sym typeface="Montserrat"/>
              </a:rPr>
              <a:t> program.</a:t>
            </a:r>
            <a:endParaRPr sz="1100">
              <a:latin typeface="Montserrat"/>
              <a:ea typeface="Montserrat"/>
              <a:cs typeface="Montserrat"/>
              <a:sym typeface="Montserrat"/>
            </a:endParaRPr>
          </a:p>
        </p:txBody>
      </p:sp>
      <p:sp>
        <p:nvSpPr>
          <p:cNvPr id="334" name="Google Shape;334;g30600eacaa0_0_133"/>
          <p:cNvSpPr/>
          <p:nvPr/>
        </p:nvSpPr>
        <p:spPr>
          <a:xfrm>
            <a:off x="7413475" y="846600"/>
            <a:ext cx="1730400" cy="2726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Font typeface="Montserrat"/>
              <a:buChar char="●"/>
            </a:pPr>
            <a:r>
              <a:rPr lang="en-US" sz="1100">
                <a:latin typeface="Montserrat"/>
                <a:ea typeface="Montserrat"/>
                <a:cs typeface="Montserrat"/>
                <a:sym typeface="Montserrat"/>
              </a:rPr>
              <a:t>Healthcare professionals: Doctors, nurses, medical students</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Healthcare organizations: Hospitals, clinics, </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18 and above</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egypt and EMEA</a:t>
            </a:r>
            <a:endParaRPr sz="1100">
              <a:latin typeface="Montserrat"/>
              <a:ea typeface="Montserrat"/>
              <a:cs typeface="Montserrat"/>
              <a:sym typeface="Montserrat"/>
            </a:endParaRPr>
          </a:p>
        </p:txBody>
      </p:sp>
      <p:sp>
        <p:nvSpPr>
          <p:cNvPr id="335" name="Google Shape;335;g30600eacaa0_0_133"/>
          <p:cNvSpPr/>
          <p:nvPr/>
        </p:nvSpPr>
        <p:spPr>
          <a:xfrm>
            <a:off x="5472475" y="3252625"/>
            <a:ext cx="1941000" cy="1868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1200"/>
              </a:spcBef>
              <a:spcAft>
                <a:spcPts val="0"/>
              </a:spcAft>
              <a:buSzPts val="1000"/>
              <a:buFont typeface="Montserrat"/>
              <a:buChar char="●"/>
            </a:pPr>
            <a:r>
              <a:rPr lang="en-US" sz="1000">
                <a:latin typeface="Montserrat"/>
                <a:ea typeface="Montserrat"/>
                <a:cs typeface="Montserrat"/>
                <a:sym typeface="Montserrat"/>
              </a:rPr>
              <a:t>website or app for course delivery.</a:t>
            </a:r>
            <a:endParaRPr sz="1000">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a:buChar char="●"/>
            </a:pPr>
            <a:r>
              <a:rPr lang="en-US" sz="1000">
                <a:latin typeface="Montserrat"/>
                <a:ea typeface="Montserrat"/>
                <a:cs typeface="Montserrat"/>
                <a:sym typeface="Montserrat"/>
              </a:rPr>
              <a:t>Social media</a:t>
            </a:r>
            <a:endParaRPr sz="1000">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a:buChar char="●"/>
            </a:pPr>
            <a:r>
              <a:rPr lang="en-US" sz="1000">
                <a:latin typeface="Montserrat"/>
                <a:ea typeface="Montserrat"/>
                <a:cs typeface="Montserrat"/>
                <a:sym typeface="Montserrat"/>
              </a:rPr>
              <a:t>Email marketing</a:t>
            </a:r>
            <a:endParaRPr sz="1000">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a:buChar char="●"/>
            </a:pPr>
            <a:r>
              <a:rPr lang="en-US" sz="1000">
                <a:latin typeface="Montserrat"/>
                <a:ea typeface="Montserrat"/>
                <a:cs typeface="Montserrat"/>
                <a:sym typeface="Montserrat"/>
              </a:rPr>
              <a:t>Partnerships  with healthcare organizations and to reach their members.</a:t>
            </a:r>
            <a:endParaRPr sz="1000">
              <a:latin typeface="Montserrat"/>
              <a:ea typeface="Montserrat"/>
              <a:cs typeface="Montserrat"/>
              <a:sym typeface="Montserrat"/>
            </a:endParaRPr>
          </a:p>
        </p:txBody>
      </p:sp>
      <p:sp>
        <p:nvSpPr>
          <p:cNvPr id="336" name="Google Shape;336;g30600eacaa0_0_133"/>
          <p:cNvSpPr/>
          <p:nvPr/>
        </p:nvSpPr>
        <p:spPr>
          <a:xfrm>
            <a:off x="1639975" y="846600"/>
            <a:ext cx="1799100" cy="2110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Font typeface="Montserrat"/>
              <a:buChar char="●"/>
            </a:pPr>
            <a:r>
              <a:rPr lang="en-US" sz="1100">
                <a:latin typeface="Montserrat"/>
                <a:ea typeface="Montserrat"/>
                <a:cs typeface="Montserrat"/>
                <a:sym typeface="Montserrat"/>
              </a:rPr>
              <a:t>Course development</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Marketing and sales</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Customer support</a:t>
            </a:r>
            <a:endParaRPr sz="1100">
              <a:latin typeface="Montserrat"/>
              <a:ea typeface="Montserrat"/>
              <a:cs typeface="Montserrat"/>
              <a:sym typeface="Montserrat"/>
            </a:endParaRPr>
          </a:p>
          <a:p>
            <a:pPr indent="-298450" lvl="0" marL="457200" rtl="0" algn="l">
              <a:lnSpc>
                <a:spcPct val="115000"/>
              </a:lnSpc>
              <a:spcBef>
                <a:spcPts val="0"/>
              </a:spcBef>
              <a:spcAft>
                <a:spcPts val="0"/>
              </a:spcAft>
              <a:buSzPts val="1100"/>
              <a:buFont typeface="Montserrat"/>
              <a:buChar char="●"/>
            </a:pPr>
            <a:r>
              <a:rPr lang="en-US" sz="1100">
                <a:latin typeface="Montserrat"/>
                <a:ea typeface="Montserrat"/>
                <a:cs typeface="Montserrat"/>
                <a:sym typeface="Montserrat"/>
              </a:rPr>
              <a:t>Technology maintenance</a:t>
            </a:r>
            <a:endParaRPr sz="1100">
              <a:latin typeface="Montserrat"/>
              <a:ea typeface="Montserrat"/>
              <a:cs typeface="Montserrat"/>
              <a:sym typeface="Montserrat"/>
            </a:endParaRPr>
          </a:p>
        </p:txBody>
      </p:sp>
      <p:sp>
        <p:nvSpPr>
          <p:cNvPr id="337" name="Google Shape;337;g30600eacaa0_0_133"/>
          <p:cNvSpPr/>
          <p:nvPr/>
        </p:nvSpPr>
        <p:spPr>
          <a:xfrm>
            <a:off x="7413475" y="3759325"/>
            <a:ext cx="1730400" cy="1384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79400" lvl="0" marL="457200" rtl="0" algn="l">
              <a:lnSpc>
                <a:spcPct val="115000"/>
              </a:lnSpc>
              <a:spcBef>
                <a:spcPts val="1200"/>
              </a:spcBef>
              <a:spcAft>
                <a:spcPts val="0"/>
              </a:spcAft>
              <a:buSzPts val="800"/>
              <a:buChar char="●"/>
            </a:pPr>
            <a:r>
              <a:rPr lang="en-US" sz="1100">
                <a:latin typeface="Montserrat"/>
                <a:ea typeface="Montserrat"/>
                <a:cs typeface="Montserrat"/>
                <a:sym typeface="Montserrat"/>
              </a:rPr>
              <a:t>Course fees.</a:t>
            </a:r>
            <a:endParaRPr sz="1100">
              <a:latin typeface="Montserrat"/>
              <a:ea typeface="Montserrat"/>
              <a:cs typeface="Montserrat"/>
              <a:sym typeface="Montserrat"/>
            </a:endParaRPr>
          </a:p>
          <a:p>
            <a:pPr indent="-279400" lvl="0" marL="457200" rtl="0" algn="l">
              <a:lnSpc>
                <a:spcPct val="115000"/>
              </a:lnSpc>
              <a:spcBef>
                <a:spcPts val="0"/>
              </a:spcBef>
              <a:spcAft>
                <a:spcPts val="0"/>
              </a:spcAft>
              <a:buSzPts val="800"/>
              <a:buChar char="●"/>
            </a:pPr>
            <a:r>
              <a:rPr lang="en-US" sz="1100">
                <a:latin typeface="Montserrat"/>
                <a:ea typeface="Montserrat"/>
                <a:cs typeface="Montserrat"/>
                <a:sym typeface="Montserrat"/>
              </a:rPr>
              <a:t>Certification fees.</a:t>
            </a:r>
            <a:endParaRPr sz="1100">
              <a:latin typeface="Montserrat"/>
              <a:ea typeface="Montserrat"/>
              <a:cs typeface="Montserrat"/>
              <a:sym typeface="Montserrat"/>
            </a:endParaRPr>
          </a:p>
          <a:p>
            <a:pPr indent="-279400" lvl="0" marL="457200" rtl="0" algn="l">
              <a:lnSpc>
                <a:spcPct val="115000"/>
              </a:lnSpc>
              <a:spcBef>
                <a:spcPts val="0"/>
              </a:spcBef>
              <a:spcAft>
                <a:spcPts val="0"/>
              </a:spcAft>
              <a:buSzPts val="800"/>
              <a:buChar char="●"/>
            </a:pPr>
            <a:r>
              <a:rPr lang="en-US" sz="1100">
                <a:latin typeface="Montserrat"/>
                <a:ea typeface="Montserrat"/>
                <a:cs typeface="Montserrat"/>
                <a:sym typeface="Montserrat"/>
              </a:rPr>
              <a:t>Premium content.</a:t>
            </a:r>
            <a:endParaRPr sz="1100">
              <a:latin typeface="Montserrat"/>
              <a:ea typeface="Montserrat"/>
              <a:cs typeface="Montserrat"/>
              <a:sym typeface="Montserrat"/>
            </a:endParaRPr>
          </a:p>
        </p:txBody>
      </p:sp>
      <p:sp>
        <p:nvSpPr>
          <p:cNvPr id="338" name="Google Shape;338;g30600eacaa0_0_133"/>
          <p:cNvSpPr/>
          <p:nvPr/>
        </p:nvSpPr>
        <p:spPr>
          <a:xfrm>
            <a:off x="83050" y="2264875"/>
            <a:ext cx="1557000" cy="2878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79400" lvl="0" marL="457200" rtl="0" algn="l">
              <a:lnSpc>
                <a:spcPct val="115000"/>
              </a:lnSpc>
              <a:spcBef>
                <a:spcPts val="1200"/>
              </a:spcBef>
              <a:spcAft>
                <a:spcPts val="0"/>
              </a:spcAft>
              <a:buSzPts val="800"/>
              <a:buChar char="●"/>
            </a:pPr>
            <a:r>
              <a:rPr lang="en-US" sz="1100">
                <a:latin typeface="Montserrat"/>
                <a:ea typeface="Montserrat"/>
                <a:cs typeface="Montserrat"/>
                <a:sym typeface="Montserrat"/>
              </a:rPr>
              <a:t>Course development costs</a:t>
            </a:r>
            <a:endParaRPr sz="1100">
              <a:latin typeface="Montserrat"/>
              <a:ea typeface="Montserrat"/>
              <a:cs typeface="Montserrat"/>
              <a:sym typeface="Montserrat"/>
            </a:endParaRPr>
          </a:p>
          <a:p>
            <a:pPr indent="-279400" lvl="0" marL="457200" rtl="0" algn="l">
              <a:lnSpc>
                <a:spcPct val="115000"/>
              </a:lnSpc>
              <a:spcBef>
                <a:spcPts val="0"/>
              </a:spcBef>
              <a:spcAft>
                <a:spcPts val="0"/>
              </a:spcAft>
              <a:buSzPts val="800"/>
              <a:buChar char="●"/>
            </a:pPr>
            <a:r>
              <a:rPr lang="en-US" sz="1100">
                <a:latin typeface="Montserrat"/>
                <a:ea typeface="Montserrat"/>
                <a:cs typeface="Montserrat"/>
                <a:sym typeface="Montserrat"/>
              </a:rPr>
              <a:t>Technology costs</a:t>
            </a:r>
            <a:endParaRPr sz="1100">
              <a:latin typeface="Montserrat"/>
              <a:ea typeface="Montserrat"/>
              <a:cs typeface="Montserrat"/>
              <a:sym typeface="Montserrat"/>
            </a:endParaRPr>
          </a:p>
          <a:p>
            <a:pPr indent="-279400" lvl="0" marL="457200" rtl="0" algn="l">
              <a:lnSpc>
                <a:spcPct val="115000"/>
              </a:lnSpc>
              <a:spcBef>
                <a:spcPts val="0"/>
              </a:spcBef>
              <a:spcAft>
                <a:spcPts val="0"/>
              </a:spcAft>
              <a:buSzPts val="800"/>
              <a:buChar char="●"/>
            </a:pPr>
            <a:r>
              <a:rPr lang="en-US" sz="1100">
                <a:latin typeface="Montserrat"/>
                <a:ea typeface="Montserrat"/>
                <a:cs typeface="Montserrat"/>
                <a:sym typeface="Montserrat"/>
              </a:rPr>
              <a:t>Instructor fees</a:t>
            </a:r>
            <a:endParaRPr sz="1100">
              <a:latin typeface="Montserrat"/>
              <a:ea typeface="Montserrat"/>
              <a:cs typeface="Montserrat"/>
              <a:sym typeface="Montserrat"/>
            </a:endParaRPr>
          </a:p>
          <a:p>
            <a:pPr indent="-279400" lvl="0" marL="457200" rtl="0" algn="l">
              <a:lnSpc>
                <a:spcPct val="115000"/>
              </a:lnSpc>
              <a:spcBef>
                <a:spcPts val="0"/>
              </a:spcBef>
              <a:spcAft>
                <a:spcPts val="0"/>
              </a:spcAft>
              <a:buSzPts val="800"/>
              <a:buChar char="●"/>
            </a:pPr>
            <a:r>
              <a:rPr lang="en-US" sz="1100">
                <a:latin typeface="Montserrat"/>
                <a:ea typeface="Montserrat"/>
                <a:cs typeface="Montserrat"/>
                <a:sym typeface="Montserrat"/>
              </a:rPr>
              <a:t>Marketing and sales expenses</a:t>
            </a:r>
            <a:endParaRPr sz="1100">
              <a:latin typeface="Montserrat"/>
              <a:ea typeface="Montserrat"/>
              <a:cs typeface="Montserrat"/>
              <a:sym typeface="Montserrat"/>
            </a:endParaRPr>
          </a:p>
          <a:p>
            <a:pPr indent="-279400" lvl="0" marL="457200" rtl="0" algn="l">
              <a:lnSpc>
                <a:spcPct val="115000"/>
              </a:lnSpc>
              <a:spcBef>
                <a:spcPts val="0"/>
              </a:spcBef>
              <a:spcAft>
                <a:spcPts val="0"/>
              </a:spcAft>
              <a:buSzPts val="800"/>
              <a:buChar char="●"/>
            </a:pPr>
            <a:r>
              <a:rPr lang="en-US" sz="1100">
                <a:latin typeface="Montserrat"/>
                <a:ea typeface="Montserrat"/>
                <a:cs typeface="Montserrat"/>
                <a:sym typeface="Montserrat"/>
              </a:rPr>
              <a:t>Customer support costs</a:t>
            </a:r>
            <a:endParaRPr sz="1100">
              <a:latin typeface="Montserrat"/>
              <a:ea typeface="Montserrat"/>
              <a:cs typeface="Montserrat"/>
              <a:sym typeface="Montserrat"/>
            </a:endParaRPr>
          </a:p>
        </p:txBody>
      </p:sp>
      <p:sp>
        <p:nvSpPr>
          <p:cNvPr id="339" name="Google Shape;339;g30600eacaa0_0_133"/>
          <p:cNvSpPr/>
          <p:nvPr/>
        </p:nvSpPr>
        <p:spPr>
          <a:xfrm>
            <a:off x="1639975" y="2957100"/>
            <a:ext cx="2202600" cy="2186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t/>
            </a:r>
            <a:endParaRPr sz="1200">
              <a:latin typeface="Montserrat"/>
              <a:ea typeface="Montserrat"/>
              <a:cs typeface="Montserrat"/>
              <a:sym typeface="Montserrat"/>
            </a:endParaRPr>
          </a:p>
          <a:p>
            <a:pPr indent="-285750" lvl="0" marL="457200" rtl="0" algn="l">
              <a:lnSpc>
                <a:spcPct val="115000"/>
              </a:lnSpc>
              <a:spcBef>
                <a:spcPts val="1200"/>
              </a:spcBef>
              <a:spcAft>
                <a:spcPts val="0"/>
              </a:spcAft>
              <a:buSzPts val="900"/>
              <a:buChar char="●"/>
            </a:pPr>
            <a:r>
              <a:rPr lang="en-US" sz="1200">
                <a:latin typeface="Montserrat"/>
                <a:ea typeface="Montserrat"/>
                <a:cs typeface="Montserrat"/>
                <a:sym typeface="Montserrat"/>
              </a:rPr>
              <a:t>Course content</a:t>
            </a:r>
            <a:endParaRPr sz="1200">
              <a:latin typeface="Montserrat"/>
              <a:ea typeface="Montserrat"/>
              <a:cs typeface="Montserrat"/>
              <a:sym typeface="Montserrat"/>
            </a:endParaRPr>
          </a:p>
          <a:p>
            <a:pPr indent="-285750" lvl="0" marL="457200" rtl="0" algn="l">
              <a:lnSpc>
                <a:spcPct val="115000"/>
              </a:lnSpc>
              <a:spcBef>
                <a:spcPts val="0"/>
              </a:spcBef>
              <a:spcAft>
                <a:spcPts val="0"/>
              </a:spcAft>
              <a:buSzPts val="900"/>
              <a:buChar char="●"/>
            </a:pPr>
            <a:r>
              <a:rPr lang="en-US" sz="1200">
                <a:latin typeface="Montserrat"/>
                <a:ea typeface="Montserrat"/>
                <a:cs typeface="Montserrat"/>
                <a:sym typeface="Montserrat"/>
              </a:rPr>
              <a:t>Technology infrastructure</a:t>
            </a:r>
            <a:endParaRPr sz="1200">
              <a:latin typeface="Montserrat"/>
              <a:ea typeface="Montserrat"/>
              <a:cs typeface="Montserrat"/>
              <a:sym typeface="Montserrat"/>
            </a:endParaRPr>
          </a:p>
          <a:p>
            <a:pPr indent="-285750" lvl="0" marL="457200" rtl="0" algn="l">
              <a:lnSpc>
                <a:spcPct val="115000"/>
              </a:lnSpc>
              <a:spcBef>
                <a:spcPts val="0"/>
              </a:spcBef>
              <a:spcAft>
                <a:spcPts val="0"/>
              </a:spcAft>
              <a:buSzPts val="900"/>
              <a:buChar char="●"/>
            </a:pPr>
            <a:r>
              <a:rPr lang="en-US" sz="1200">
                <a:latin typeface="Montserrat"/>
                <a:ea typeface="Montserrat"/>
                <a:cs typeface="Montserrat"/>
                <a:sym typeface="Montserrat"/>
              </a:rPr>
              <a:t>Expert instructors</a:t>
            </a:r>
            <a:endParaRPr sz="1200">
              <a:latin typeface="Montserrat"/>
              <a:ea typeface="Montserrat"/>
              <a:cs typeface="Montserrat"/>
              <a:sym typeface="Montserrat"/>
            </a:endParaRPr>
          </a:p>
          <a:p>
            <a:pPr indent="-285750" lvl="0" marL="457200" rtl="0" algn="l">
              <a:lnSpc>
                <a:spcPct val="115000"/>
              </a:lnSpc>
              <a:spcBef>
                <a:spcPts val="0"/>
              </a:spcBef>
              <a:spcAft>
                <a:spcPts val="0"/>
              </a:spcAft>
              <a:buSzPts val="900"/>
              <a:buChar char="●"/>
            </a:pPr>
            <a:r>
              <a:rPr lang="en-US" sz="1200">
                <a:latin typeface="Montserrat"/>
                <a:ea typeface="Montserrat"/>
                <a:cs typeface="Montserrat"/>
                <a:sym typeface="Montserrat"/>
              </a:rPr>
              <a:t>Marketing and sales team</a:t>
            </a:r>
            <a:endParaRPr sz="1200">
              <a:latin typeface="Montserrat"/>
              <a:ea typeface="Montserrat"/>
              <a:cs typeface="Montserrat"/>
              <a:sym typeface="Montserrat"/>
            </a:endParaRPr>
          </a:p>
          <a:p>
            <a:pPr indent="0" lvl="0" marL="0" rtl="0" algn="ctr">
              <a:spcBef>
                <a:spcPts val="1200"/>
              </a:spcBef>
              <a:spcAft>
                <a:spcPts val="0"/>
              </a:spcAft>
              <a:buNone/>
            </a:pPr>
            <a:r>
              <a:t/>
            </a:r>
            <a:endParaRPr sz="1100">
              <a:latin typeface="Montserrat"/>
              <a:ea typeface="Montserrat"/>
              <a:cs typeface="Montserrat"/>
              <a:sym typeface="Montserrat"/>
            </a:endParaRPr>
          </a:p>
        </p:txBody>
      </p:sp>
      <p:sp>
        <p:nvSpPr>
          <p:cNvPr id="340" name="Google Shape;340;g30600eacaa0_0_133"/>
          <p:cNvSpPr/>
          <p:nvPr/>
        </p:nvSpPr>
        <p:spPr>
          <a:xfrm>
            <a:off x="5472475" y="489000"/>
            <a:ext cx="19410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1200"/>
              </a:spcAft>
              <a:buNone/>
            </a:pPr>
            <a:r>
              <a:rPr b="1" lang="en-US" sz="900">
                <a:solidFill>
                  <a:srgbClr val="FFFFFF"/>
                </a:solidFill>
              </a:rPr>
              <a:t>Customer Relationships </a:t>
            </a:r>
            <a:endParaRPr>
              <a:latin typeface="Montserrat"/>
              <a:ea typeface="Montserrat"/>
              <a:cs typeface="Montserrat"/>
              <a:sym typeface="Montserrat"/>
            </a:endParaRPr>
          </a:p>
        </p:txBody>
      </p:sp>
      <p:sp>
        <p:nvSpPr>
          <p:cNvPr id="341" name="Google Shape;341;g30600eacaa0_0_133"/>
          <p:cNvSpPr/>
          <p:nvPr/>
        </p:nvSpPr>
        <p:spPr>
          <a:xfrm>
            <a:off x="7413475" y="489000"/>
            <a:ext cx="17304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1200"/>
              </a:spcAft>
              <a:buNone/>
            </a:pPr>
            <a:r>
              <a:rPr b="1" lang="en-US" sz="900">
                <a:solidFill>
                  <a:srgbClr val="FFFFFF"/>
                </a:solidFill>
              </a:rPr>
              <a:t>Customer segmentation</a:t>
            </a:r>
            <a:endParaRPr>
              <a:latin typeface="Montserrat"/>
              <a:ea typeface="Montserrat"/>
              <a:cs typeface="Montserrat"/>
              <a:sym typeface="Montserrat"/>
            </a:endParaRPr>
          </a:p>
        </p:txBody>
      </p:sp>
      <p:sp>
        <p:nvSpPr>
          <p:cNvPr id="342" name="Google Shape;342;g30600eacaa0_0_133"/>
          <p:cNvSpPr/>
          <p:nvPr/>
        </p:nvSpPr>
        <p:spPr>
          <a:xfrm>
            <a:off x="3439075" y="489000"/>
            <a:ext cx="20334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1200"/>
              </a:spcAft>
              <a:buNone/>
            </a:pPr>
            <a:r>
              <a:rPr b="1" lang="en-US" sz="1000">
                <a:solidFill>
                  <a:srgbClr val="FFFFFF"/>
                </a:solidFill>
              </a:rPr>
              <a:t>Value Proposition</a:t>
            </a:r>
            <a:endParaRPr sz="1300">
              <a:latin typeface="Montserrat"/>
              <a:ea typeface="Montserrat"/>
              <a:cs typeface="Montserrat"/>
              <a:sym typeface="Montserrat"/>
            </a:endParaRPr>
          </a:p>
        </p:txBody>
      </p:sp>
      <p:sp>
        <p:nvSpPr>
          <p:cNvPr id="343" name="Google Shape;343;g30600eacaa0_0_133"/>
          <p:cNvSpPr/>
          <p:nvPr/>
        </p:nvSpPr>
        <p:spPr>
          <a:xfrm>
            <a:off x="1639975" y="489000"/>
            <a:ext cx="17991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000">
                <a:solidFill>
                  <a:srgbClr val="FFFFFF"/>
                </a:solidFill>
                <a:latin typeface="Montserrat"/>
                <a:ea typeface="Montserrat"/>
                <a:cs typeface="Montserrat"/>
                <a:sym typeface="Montserrat"/>
              </a:rPr>
              <a:t>Key Activities</a:t>
            </a:r>
            <a:endParaRPr b="1" sz="10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44" name="Google Shape;344;g30600eacaa0_0_133"/>
          <p:cNvSpPr/>
          <p:nvPr/>
        </p:nvSpPr>
        <p:spPr>
          <a:xfrm>
            <a:off x="83050" y="489000"/>
            <a:ext cx="15570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latin typeface="Montserrat"/>
                <a:ea typeface="Montserrat"/>
                <a:cs typeface="Montserrat"/>
                <a:sym typeface="Montserrat"/>
              </a:rPr>
              <a:t>Key partners</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45" name="Google Shape;345;g30600eacaa0_0_133"/>
          <p:cNvSpPr/>
          <p:nvPr/>
        </p:nvSpPr>
        <p:spPr>
          <a:xfrm>
            <a:off x="83050" y="2103550"/>
            <a:ext cx="15570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rPr>
              <a:t>Cost Structure</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46" name="Google Shape;346;g30600eacaa0_0_133"/>
          <p:cNvSpPr/>
          <p:nvPr/>
        </p:nvSpPr>
        <p:spPr>
          <a:xfrm>
            <a:off x="7413475" y="3452850"/>
            <a:ext cx="17304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rPr>
              <a:t>Revenue Streams</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47" name="Google Shape;347;g30600eacaa0_0_133"/>
          <p:cNvSpPr/>
          <p:nvPr/>
        </p:nvSpPr>
        <p:spPr>
          <a:xfrm>
            <a:off x="1639975" y="2957100"/>
            <a:ext cx="22026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rPr>
              <a:t>Key Resources</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48" name="Google Shape;348;g30600eacaa0_0_133"/>
          <p:cNvSpPr/>
          <p:nvPr/>
        </p:nvSpPr>
        <p:spPr>
          <a:xfrm>
            <a:off x="5472475" y="2957100"/>
            <a:ext cx="19410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rPr>
              <a:t>Channels</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49" name="Google Shape;349;g30600eacaa0_0_133"/>
          <p:cNvSpPr/>
          <p:nvPr/>
        </p:nvSpPr>
        <p:spPr>
          <a:xfrm>
            <a:off x="3842625" y="3010525"/>
            <a:ext cx="1629900" cy="2110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Clr>
                <a:srgbClr val="000840"/>
              </a:buClr>
              <a:buSzPts val="1000"/>
              <a:buFont typeface="Montserrat"/>
              <a:buChar char="●"/>
            </a:pPr>
            <a:r>
              <a:rPr lang="en-US" sz="1000">
                <a:solidFill>
                  <a:srgbClr val="000840"/>
                </a:solidFill>
                <a:latin typeface="Montserrat"/>
                <a:ea typeface="Montserrat"/>
                <a:cs typeface="Montserrat"/>
                <a:sym typeface="Montserrat"/>
              </a:rPr>
              <a:t>edX</a:t>
            </a:r>
            <a:endParaRPr sz="1000">
              <a:solidFill>
                <a:srgbClr val="000840"/>
              </a:solidFill>
              <a:latin typeface="Montserrat"/>
              <a:ea typeface="Montserrat"/>
              <a:cs typeface="Montserrat"/>
              <a:sym typeface="Montserrat"/>
            </a:endParaRPr>
          </a:p>
          <a:p>
            <a:pPr indent="-292100" lvl="0" marL="457200" rtl="0" algn="l">
              <a:lnSpc>
                <a:spcPct val="115000"/>
              </a:lnSpc>
              <a:spcBef>
                <a:spcPts val="0"/>
              </a:spcBef>
              <a:spcAft>
                <a:spcPts val="0"/>
              </a:spcAft>
              <a:buClr>
                <a:srgbClr val="000840"/>
              </a:buClr>
              <a:buSzPts val="1000"/>
              <a:buFont typeface="Montserrat"/>
              <a:buChar char="●"/>
            </a:pPr>
            <a:r>
              <a:rPr lang="en-US" sz="1000">
                <a:solidFill>
                  <a:srgbClr val="000840"/>
                </a:solidFill>
                <a:latin typeface="Montserrat"/>
                <a:ea typeface="Montserrat"/>
                <a:cs typeface="Montserrat"/>
                <a:sym typeface="Montserrat"/>
              </a:rPr>
              <a:t>udemy</a:t>
            </a:r>
            <a:endParaRPr sz="1000">
              <a:solidFill>
                <a:srgbClr val="000840"/>
              </a:solidFill>
              <a:latin typeface="Montserrat"/>
              <a:ea typeface="Montserrat"/>
              <a:cs typeface="Montserrat"/>
              <a:sym typeface="Montserrat"/>
            </a:endParaRPr>
          </a:p>
          <a:p>
            <a:pPr indent="-292100" lvl="0" marL="457200" rtl="0" algn="l">
              <a:lnSpc>
                <a:spcPct val="115000"/>
              </a:lnSpc>
              <a:spcBef>
                <a:spcPts val="0"/>
              </a:spcBef>
              <a:spcAft>
                <a:spcPts val="0"/>
              </a:spcAft>
              <a:buClr>
                <a:srgbClr val="000840"/>
              </a:buClr>
              <a:buSzPts val="1000"/>
              <a:buFont typeface="Montserrat"/>
              <a:buChar char="●"/>
            </a:pPr>
            <a:r>
              <a:rPr lang="en-US" sz="1000">
                <a:solidFill>
                  <a:srgbClr val="000840"/>
                </a:solidFill>
                <a:latin typeface="Montserrat"/>
                <a:ea typeface="Montserrat"/>
                <a:cs typeface="Montserrat"/>
                <a:sym typeface="Montserrat"/>
              </a:rPr>
              <a:t>khan academy MedCram</a:t>
            </a:r>
            <a:endParaRPr sz="1000">
              <a:solidFill>
                <a:srgbClr val="000840"/>
              </a:solidFill>
              <a:latin typeface="Montserrat"/>
              <a:ea typeface="Montserrat"/>
              <a:cs typeface="Montserrat"/>
              <a:sym typeface="Montserrat"/>
            </a:endParaRPr>
          </a:p>
          <a:p>
            <a:pPr indent="-292100" lvl="0" marL="457200" rtl="0" algn="l">
              <a:lnSpc>
                <a:spcPct val="115000"/>
              </a:lnSpc>
              <a:spcBef>
                <a:spcPts val="0"/>
              </a:spcBef>
              <a:spcAft>
                <a:spcPts val="0"/>
              </a:spcAft>
              <a:buClr>
                <a:srgbClr val="000840"/>
              </a:buClr>
              <a:buSzPts val="1000"/>
              <a:buFont typeface="Montserrat"/>
              <a:buChar char="●"/>
            </a:pPr>
            <a:r>
              <a:rPr lang="en-US" sz="1000">
                <a:solidFill>
                  <a:srgbClr val="000840"/>
                </a:solidFill>
                <a:latin typeface="Montserrat"/>
                <a:ea typeface="Montserrat"/>
                <a:cs typeface="Montserrat"/>
                <a:sym typeface="Montserrat"/>
              </a:rPr>
              <a:t>Osmosis</a:t>
            </a:r>
            <a:endParaRPr sz="1000">
              <a:solidFill>
                <a:srgbClr val="000840"/>
              </a:solidFill>
              <a:latin typeface="Montserrat"/>
              <a:ea typeface="Montserrat"/>
              <a:cs typeface="Montserrat"/>
              <a:sym typeface="Montserrat"/>
            </a:endParaRPr>
          </a:p>
          <a:p>
            <a:pPr indent="-292100" lvl="0" marL="457200" rtl="0" algn="l">
              <a:lnSpc>
                <a:spcPct val="115000"/>
              </a:lnSpc>
              <a:spcBef>
                <a:spcPts val="0"/>
              </a:spcBef>
              <a:spcAft>
                <a:spcPts val="0"/>
              </a:spcAft>
              <a:buClr>
                <a:srgbClr val="000840"/>
              </a:buClr>
              <a:buSzPts val="1000"/>
              <a:buFont typeface="Montserrat"/>
              <a:buChar char="●"/>
            </a:pPr>
            <a:r>
              <a:rPr lang="en-US" sz="1000">
                <a:solidFill>
                  <a:srgbClr val="000840"/>
                </a:solidFill>
                <a:latin typeface="Montserrat"/>
                <a:ea typeface="Montserrat"/>
                <a:cs typeface="Montserrat"/>
                <a:sym typeface="Montserrat"/>
              </a:rPr>
              <a:t>AMBOSS</a:t>
            </a:r>
            <a:endParaRPr sz="1000">
              <a:solidFill>
                <a:srgbClr val="000840"/>
              </a:solidFill>
              <a:latin typeface="Montserrat"/>
              <a:ea typeface="Montserrat"/>
              <a:cs typeface="Montserrat"/>
              <a:sym typeface="Montserrat"/>
            </a:endParaRPr>
          </a:p>
          <a:p>
            <a:pPr indent="0" lvl="0" marL="0" rtl="0" algn="ctr">
              <a:spcBef>
                <a:spcPts val="1200"/>
              </a:spcBef>
              <a:spcAft>
                <a:spcPts val="0"/>
              </a:spcAft>
              <a:buClr>
                <a:srgbClr val="000000"/>
              </a:buClr>
              <a:buFont typeface="Arial"/>
              <a:buNone/>
            </a:pPr>
            <a:r>
              <a:t/>
            </a:r>
            <a:endParaRPr b="1" sz="1050">
              <a:solidFill>
                <a:schemeClr val="lt1"/>
              </a:solidFill>
            </a:endParaRPr>
          </a:p>
        </p:txBody>
      </p:sp>
      <p:sp>
        <p:nvSpPr>
          <p:cNvPr id="350" name="Google Shape;350;g30600eacaa0_0_133"/>
          <p:cNvSpPr/>
          <p:nvPr/>
        </p:nvSpPr>
        <p:spPr>
          <a:xfrm>
            <a:off x="3269875" y="65875"/>
            <a:ext cx="2202600" cy="357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rPr>
              <a:t>Business Canvas Model</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
        <p:nvSpPr>
          <p:cNvPr id="351" name="Google Shape;351;g30600eacaa0_0_133"/>
          <p:cNvSpPr/>
          <p:nvPr/>
        </p:nvSpPr>
        <p:spPr>
          <a:xfrm>
            <a:off x="3842625" y="2957100"/>
            <a:ext cx="1629900" cy="3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US" sz="1100">
                <a:solidFill>
                  <a:srgbClr val="FFFFFF"/>
                </a:solidFill>
              </a:rPr>
              <a:t>competitors</a:t>
            </a:r>
            <a:endParaRPr b="1" sz="1100">
              <a:solidFill>
                <a:srgbClr val="FFFFFF"/>
              </a:solidFill>
              <a:latin typeface="Montserrat"/>
              <a:ea typeface="Montserrat"/>
              <a:cs typeface="Montserrat"/>
              <a:sym typeface="Montserrat"/>
            </a:endParaRPr>
          </a:p>
          <a:p>
            <a:pPr indent="0" lvl="0" marL="0" rtl="0" algn="ctr">
              <a:lnSpc>
                <a:spcPct val="100000"/>
              </a:lnSpc>
              <a:spcBef>
                <a:spcPts val="1200"/>
              </a:spcBef>
              <a:spcAft>
                <a:spcPts val="1200"/>
              </a:spcAft>
              <a:buNone/>
            </a:pPr>
            <a:r>
              <a:t/>
            </a:r>
            <a:endParaRPr b="1" sz="1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g30600eacaa0_0_444"/>
          <p:cNvGrpSpPr/>
          <p:nvPr/>
        </p:nvGrpSpPr>
        <p:grpSpPr>
          <a:xfrm>
            <a:off x="1290805" y="257706"/>
            <a:ext cx="6557746" cy="4867813"/>
            <a:chOff x="3467650" y="1777750"/>
            <a:chExt cx="2872425" cy="2132200"/>
          </a:xfrm>
        </p:grpSpPr>
        <p:sp>
          <p:nvSpPr>
            <p:cNvPr id="357" name="Google Shape;357;g30600eacaa0_0_444"/>
            <p:cNvSpPr/>
            <p:nvPr/>
          </p:nvSpPr>
          <p:spPr>
            <a:xfrm>
              <a:off x="3467650" y="1777750"/>
              <a:ext cx="2872425" cy="2109400"/>
            </a:xfrm>
            <a:custGeom>
              <a:rect b="b" l="l" r="r" t="t"/>
              <a:pathLst>
                <a:path extrusionOk="0" h="84376" w="114897">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30600eacaa0_0_444"/>
            <p:cNvSpPr/>
            <p:nvPr/>
          </p:nvSpPr>
          <p:spPr>
            <a:xfrm>
              <a:off x="4416750" y="3824050"/>
              <a:ext cx="943825" cy="44100"/>
            </a:xfrm>
            <a:custGeom>
              <a:rect b="b" l="l" r="r" t="t"/>
              <a:pathLst>
                <a:path extrusionOk="0" h="1764" w="37753">
                  <a:moveTo>
                    <a:pt x="1" y="1"/>
                  </a:moveTo>
                  <a:lnTo>
                    <a:pt x="1" y="1764"/>
                  </a:lnTo>
                  <a:lnTo>
                    <a:pt x="37752" y="1764"/>
                  </a:lnTo>
                  <a:lnTo>
                    <a:pt x="377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30600eacaa0_0_444"/>
            <p:cNvSpPr/>
            <p:nvPr/>
          </p:nvSpPr>
          <p:spPr>
            <a:xfrm>
              <a:off x="3742725" y="2099100"/>
              <a:ext cx="2306300" cy="1291075"/>
            </a:xfrm>
            <a:custGeom>
              <a:rect b="b" l="l" r="r" t="t"/>
              <a:pathLst>
                <a:path extrusionOk="0" h="51643" w="92252">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30600eacaa0_0_444"/>
            <p:cNvSpPr/>
            <p:nvPr/>
          </p:nvSpPr>
          <p:spPr>
            <a:xfrm>
              <a:off x="3742725" y="3390150"/>
              <a:ext cx="2306300" cy="221150"/>
            </a:xfrm>
            <a:custGeom>
              <a:rect b="b" l="l" r="r" t="t"/>
              <a:pathLst>
                <a:path extrusionOk="0" h="8846" w="92252">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30600eacaa0_0_444"/>
            <p:cNvSpPr/>
            <p:nvPr/>
          </p:nvSpPr>
          <p:spPr>
            <a:xfrm>
              <a:off x="3821000" y="2173575"/>
              <a:ext cx="2135325" cy="1136825"/>
            </a:xfrm>
            <a:custGeom>
              <a:rect b="b" l="l" r="r" t="t"/>
              <a:pathLst>
                <a:path extrusionOk="0" h="45473" w="85413">
                  <a:moveTo>
                    <a:pt x="1" y="0"/>
                  </a:moveTo>
                  <a:lnTo>
                    <a:pt x="1" y="45472"/>
                  </a:lnTo>
                  <a:lnTo>
                    <a:pt x="85413" y="45472"/>
                  </a:lnTo>
                  <a:lnTo>
                    <a:pt x="854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30600eacaa0_0_444"/>
            <p:cNvSpPr/>
            <p:nvPr/>
          </p:nvSpPr>
          <p:spPr>
            <a:xfrm>
              <a:off x="4685000" y="3473750"/>
              <a:ext cx="426325" cy="53975"/>
            </a:xfrm>
            <a:custGeom>
              <a:rect b="b" l="l" r="r" t="t"/>
              <a:pathLst>
                <a:path extrusionOk="0" h="2159" w="17053">
                  <a:moveTo>
                    <a:pt x="1" y="0"/>
                  </a:moveTo>
                  <a:lnTo>
                    <a:pt x="1" y="2158"/>
                  </a:lnTo>
                  <a:lnTo>
                    <a:pt x="17053" y="2158"/>
                  </a:lnTo>
                  <a:lnTo>
                    <a:pt x="170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30600eacaa0_0_444"/>
            <p:cNvSpPr/>
            <p:nvPr/>
          </p:nvSpPr>
          <p:spPr>
            <a:xfrm>
              <a:off x="4609775" y="3611275"/>
              <a:ext cx="572975" cy="212800"/>
            </a:xfrm>
            <a:custGeom>
              <a:rect b="b" l="l" r="r" t="t"/>
              <a:pathLst>
                <a:path extrusionOk="0" h="8512" w="22919">
                  <a:moveTo>
                    <a:pt x="1216" y="1"/>
                  </a:moveTo>
                  <a:lnTo>
                    <a:pt x="0" y="8512"/>
                  </a:lnTo>
                  <a:lnTo>
                    <a:pt x="22919" y="8512"/>
                  </a:lnTo>
                  <a:lnTo>
                    <a:pt x="217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30600eacaa0_0_444"/>
            <p:cNvSpPr/>
            <p:nvPr/>
          </p:nvSpPr>
          <p:spPr>
            <a:xfrm>
              <a:off x="4636375" y="3611275"/>
              <a:ext cx="519025" cy="23600"/>
            </a:xfrm>
            <a:custGeom>
              <a:rect b="b" l="l" r="r" t="t"/>
              <a:pathLst>
                <a:path extrusionOk="0" h="944" w="20761">
                  <a:moveTo>
                    <a:pt x="152" y="1"/>
                  </a:moveTo>
                  <a:lnTo>
                    <a:pt x="0" y="943"/>
                  </a:lnTo>
                  <a:lnTo>
                    <a:pt x="20761" y="943"/>
                  </a:lnTo>
                  <a:lnTo>
                    <a:pt x="206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30600eacaa0_0_444"/>
            <p:cNvSpPr/>
            <p:nvPr/>
          </p:nvSpPr>
          <p:spPr>
            <a:xfrm>
              <a:off x="3662200" y="3868125"/>
              <a:ext cx="2476500" cy="41825"/>
            </a:xfrm>
            <a:custGeom>
              <a:rect b="b" l="l" r="r" t="t"/>
              <a:pathLst>
                <a:path extrusionOk="0" h="1673" w="99060">
                  <a:moveTo>
                    <a:pt x="0" y="1"/>
                  </a:moveTo>
                  <a:lnTo>
                    <a:pt x="0" y="1672"/>
                  </a:lnTo>
                  <a:lnTo>
                    <a:pt x="99060" y="1672"/>
                  </a:lnTo>
                  <a:lnTo>
                    <a:pt x="990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6" name="Google Shape;366;g30600eacaa0_0_444"/>
          <p:cNvSpPr txBox="1"/>
          <p:nvPr>
            <p:ph type="ctrTitle"/>
          </p:nvPr>
        </p:nvSpPr>
        <p:spPr>
          <a:xfrm>
            <a:off x="3582975" y="1836031"/>
            <a:ext cx="1891500" cy="82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2800"/>
              <a:buNone/>
            </a:pPr>
            <a:r>
              <a:rPr b="1" lang="en-US" sz="2800"/>
              <a:t>Situation analysis</a:t>
            </a:r>
            <a:endParaRPr sz="9600"/>
          </a:p>
        </p:txBody>
      </p:sp>
      <p:sp>
        <p:nvSpPr>
          <p:cNvPr id="367" name="Google Shape;367;g30600eacaa0_0_444"/>
          <p:cNvSpPr/>
          <p:nvPr/>
        </p:nvSpPr>
        <p:spPr>
          <a:xfrm>
            <a:off x="6810899" y="196978"/>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30600eacaa0_0_444"/>
          <p:cNvSpPr/>
          <p:nvPr/>
        </p:nvSpPr>
        <p:spPr>
          <a:xfrm>
            <a:off x="5127030" y="282378"/>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30600eacaa0_0_444"/>
          <p:cNvSpPr/>
          <p:nvPr/>
        </p:nvSpPr>
        <p:spPr>
          <a:xfrm>
            <a:off x="776361" y="2020288"/>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30600eacaa0_0_444"/>
          <p:cNvSpPr/>
          <p:nvPr/>
        </p:nvSpPr>
        <p:spPr>
          <a:xfrm>
            <a:off x="7766638" y="22476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30600eacaa0_0_444"/>
          <p:cNvSpPr/>
          <p:nvPr/>
        </p:nvSpPr>
        <p:spPr>
          <a:xfrm rot="2700000">
            <a:off x="1039561" y="25527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g30600eacaa0_0_444"/>
          <p:cNvGrpSpPr/>
          <p:nvPr/>
        </p:nvGrpSpPr>
        <p:grpSpPr>
          <a:xfrm>
            <a:off x="481020" y="282383"/>
            <a:ext cx="2617352" cy="4079699"/>
            <a:chOff x="4797370" y="3163620"/>
            <a:chExt cx="2617352" cy="4079699"/>
          </a:xfrm>
        </p:grpSpPr>
        <p:sp>
          <p:nvSpPr>
            <p:cNvPr id="373" name="Google Shape;373;g30600eacaa0_0_444"/>
            <p:cNvSpPr/>
            <p:nvPr/>
          </p:nvSpPr>
          <p:spPr>
            <a:xfrm rot="2700000">
              <a:off x="4829454" y="70564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30600eacaa0_0_444"/>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g30600eacaa0_0_444"/>
          <p:cNvGrpSpPr/>
          <p:nvPr/>
        </p:nvGrpSpPr>
        <p:grpSpPr>
          <a:xfrm>
            <a:off x="6543094" y="2571744"/>
            <a:ext cx="2253808" cy="2327292"/>
            <a:chOff x="4476700" y="2501650"/>
            <a:chExt cx="1000625" cy="1033250"/>
          </a:xfrm>
        </p:grpSpPr>
        <p:sp>
          <p:nvSpPr>
            <p:cNvPr id="376" name="Google Shape;376;g30600eacaa0_0_444"/>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30600eacaa0_0_444"/>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30600eacaa0_0_444"/>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30600eacaa0_0_444"/>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30600eacaa0_0_444"/>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30600eacaa0_0_444"/>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30600eacaa0_0_444"/>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30600eacaa0_0_444"/>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g30600eacaa0_0_444"/>
          <p:cNvGrpSpPr/>
          <p:nvPr/>
        </p:nvGrpSpPr>
        <p:grpSpPr>
          <a:xfrm rot="-2700149">
            <a:off x="970258" y="492695"/>
            <a:ext cx="1506117" cy="1616839"/>
            <a:chOff x="6147400" y="1188050"/>
            <a:chExt cx="923625" cy="991525"/>
          </a:xfrm>
        </p:grpSpPr>
        <p:sp>
          <p:nvSpPr>
            <p:cNvPr id="385" name="Google Shape;385;g30600eacaa0_0_444"/>
            <p:cNvSpPr/>
            <p:nvPr/>
          </p:nvSpPr>
          <p:spPr>
            <a:xfrm>
              <a:off x="6359325" y="1188050"/>
              <a:ext cx="544750" cy="168550"/>
            </a:xfrm>
            <a:custGeom>
              <a:rect b="b" l="l" r="r" t="t"/>
              <a:pathLst>
                <a:path extrusionOk="0" h="6742" w="2179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30600eacaa0_0_444"/>
            <p:cNvSpPr/>
            <p:nvPr/>
          </p:nvSpPr>
          <p:spPr>
            <a:xfrm>
              <a:off x="6257000" y="1232325"/>
              <a:ext cx="814025" cy="947250"/>
            </a:xfrm>
            <a:custGeom>
              <a:rect b="b" l="l" r="r" t="t"/>
              <a:pathLst>
                <a:path extrusionOk="0" h="37890" w="32561">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30600eacaa0_0_444"/>
            <p:cNvSpPr/>
            <p:nvPr/>
          </p:nvSpPr>
          <p:spPr>
            <a:xfrm>
              <a:off x="6574625" y="1332950"/>
              <a:ext cx="416575" cy="220950"/>
            </a:xfrm>
            <a:custGeom>
              <a:rect b="b" l="l" r="r" t="t"/>
              <a:pathLst>
                <a:path extrusionOk="0" h="8838" w="16663">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30600eacaa0_0_444"/>
            <p:cNvSpPr/>
            <p:nvPr/>
          </p:nvSpPr>
          <p:spPr>
            <a:xfrm>
              <a:off x="6525150" y="1408275"/>
              <a:ext cx="427825" cy="225450"/>
            </a:xfrm>
            <a:custGeom>
              <a:rect b="b" l="l" r="r" t="t"/>
              <a:pathLst>
                <a:path extrusionOk="0" h="9018" w="17113">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30600eacaa0_0_444"/>
            <p:cNvSpPr/>
            <p:nvPr/>
          </p:nvSpPr>
          <p:spPr>
            <a:xfrm>
              <a:off x="6510525" y="1496550"/>
              <a:ext cx="407025" cy="215875"/>
            </a:xfrm>
            <a:custGeom>
              <a:rect b="b" l="l" r="r" t="t"/>
              <a:pathLst>
                <a:path extrusionOk="0" h="8635" w="16281">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30600eacaa0_0_444"/>
            <p:cNvSpPr/>
            <p:nvPr/>
          </p:nvSpPr>
          <p:spPr>
            <a:xfrm>
              <a:off x="6461075" y="1571875"/>
              <a:ext cx="414325" cy="219250"/>
            </a:xfrm>
            <a:custGeom>
              <a:rect b="b" l="l" r="r" t="t"/>
              <a:pathLst>
                <a:path extrusionOk="0" h="8770" w="16573">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30600eacaa0_0_444"/>
            <p:cNvSpPr/>
            <p:nvPr/>
          </p:nvSpPr>
          <p:spPr>
            <a:xfrm>
              <a:off x="6430150" y="1645500"/>
              <a:ext cx="417125" cy="220950"/>
            </a:xfrm>
            <a:custGeom>
              <a:rect b="b" l="l" r="r" t="t"/>
              <a:pathLst>
                <a:path extrusionOk="0" h="8838" w="16685">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30600eacaa0_0_444"/>
            <p:cNvSpPr/>
            <p:nvPr/>
          </p:nvSpPr>
          <p:spPr>
            <a:xfrm>
              <a:off x="6380675" y="1720825"/>
              <a:ext cx="427825" cy="224900"/>
            </a:xfrm>
            <a:custGeom>
              <a:rect b="b" l="l" r="r" t="t"/>
              <a:pathLst>
                <a:path extrusionOk="0" h="8996" w="17113">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30600eacaa0_0_444"/>
            <p:cNvSpPr/>
            <p:nvPr/>
          </p:nvSpPr>
          <p:spPr>
            <a:xfrm>
              <a:off x="6366075" y="1808525"/>
              <a:ext cx="407575" cy="216450"/>
            </a:xfrm>
            <a:custGeom>
              <a:rect b="b" l="l" r="r" t="t"/>
              <a:pathLst>
                <a:path extrusionOk="0" h="8658" w="16303">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30600eacaa0_0_444"/>
            <p:cNvSpPr/>
            <p:nvPr/>
          </p:nvSpPr>
          <p:spPr>
            <a:xfrm>
              <a:off x="6316600" y="1884425"/>
              <a:ext cx="414325" cy="218700"/>
            </a:xfrm>
            <a:custGeom>
              <a:rect b="b" l="l" r="r" t="t"/>
              <a:pathLst>
                <a:path extrusionOk="0" h="8748" w="16573">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30600eacaa0_0_444"/>
            <p:cNvSpPr/>
            <p:nvPr/>
          </p:nvSpPr>
          <p:spPr>
            <a:xfrm>
              <a:off x="6613975" y="1263800"/>
              <a:ext cx="39925" cy="21950"/>
            </a:xfrm>
            <a:custGeom>
              <a:rect b="b" l="l" r="r" t="t"/>
              <a:pathLst>
                <a:path extrusionOk="0" h="878" w="1597">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30600eacaa0_0_444"/>
            <p:cNvSpPr/>
            <p:nvPr/>
          </p:nvSpPr>
          <p:spPr>
            <a:xfrm>
              <a:off x="6563950" y="1259875"/>
              <a:ext cx="32050" cy="27000"/>
            </a:xfrm>
            <a:custGeom>
              <a:rect b="b" l="l" r="r" t="t"/>
              <a:pathLst>
                <a:path extrusionOk="0" h="1080" w="1282">
                  <a:moveTo>
                    <a:pt x="1259" y="585"/>
                  </a:moveTo>
                  <a:cubicBezTo>
                    <a:pt x="1057" y="810"/>
                    <a:pt x="675" y="1080"/>
                    <a:pt x="472" y="945"/>
                  </a:cubicBezTo>
                  <a:cubicBezTo>
                    <a:pt x="0" y="608"/>
                    <a:pt x="1282" y="1"/>
                    <a:pt x="1259" y="58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30600eacaa0_0_444"/>
            <p:cNvSpPr/>
            <p:nvPr/>
          </p:nvSpPr>
          <p:spPr>
            <a:xfrm>
              <a:off x="6601050" y="1285725"/>
              <a:ext cx="19125" cy="15775"/>
            </a:xfrm>
            <a:custGeom>
              <a:rect b="b" l="l" r="r" t="t"/>
              <a:pathLst>
                <a:path extrusionOk="0" h="631" w="765">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30600eacaa0_0_444"/>
            <p:cNvSpPr/>
            <p:nvPr/>
          </p:nvSpPr>
          <p:spPr>
            <a:xfrm>
              <a:off x="7021525" y="1429650"/>
              <a:ext cx="28125" cy="32050"/>
            </a:xfrm>
            <a:custGeom>
              <a:rect b="b" l="l" r="r" t="t"/>
              <a:pathLst>
                <a:path extrusionOk="0" h="1282" w="1125">
                  <a:moveTo>
                    <a:pt x="1125" y="742"/>
                  </a:moveTo>
                  <a:cubicBezTo>
                    <a:pt x="967" y="1282"/>
                    <a:pt x="1" y="607"/>
                    <a:pt x="180" y="315"/>
                  </a:cubicBezTo>
                  <a:cubicBezTo>
                    <a:pt x="338" y="0"/>
                    <a:pt x="1035" y="427"/>
                    <a:pt x="1125" y="74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30600eacaa0_0_444"/>
            <p:cNvSpPr/>
            <p:nvPr/>
          </p:nvSpPr>
          <p:spPr>
            <a:xfrm>
              <a:off x="6975425" y="1409975"/>
              <a:ext cx="39375" cy="30925"/>
            </a:xfrm>
            <a:custGeom>
              <a:rect b="b" l="l" r="r" t="t"/>
              <a:pathLst>
                <a:path extrusionOk="0" h="1237" w="1575">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30600eacaa0_0_444"/>
            <p:cNvSpPr/>
            <p:nvPr/>
          </p:nvSpPr>
          <p:spPr>
            <a:xfrm>
              <a:off x="7035025" y="1461125"/>
              <a:ext cx="17450" cy="23075"/>
            </a:xfrm>
            <a:custGeom>
              <a:rect b="b" l="l" r="r" t="t"/>
              <a:pathLst>
                <a:path extrusionOk="0" h="923" w="698">
                  <a:moveTo>
                    <a:pt x="652" y="360"/>
                  </a:moveTo>
                  <a:cubicBezTo>
                    <a:pt x="697" y="630"/>
                    <a:pt x="405" y="922"/>
                    <a:pt x="225" y="765"/>
                  </a:cubicBezTo>
                  <a:cubicBezTo>
                    <a:pt x="0" y="563"/>
                    <a:pt x="405" y="0"/>
                    <a:pt x="652" y="36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30600eacaa0_0_444"/>
            <p:cNvSpPr/>
            <p:nvPr/>
          </p:nvSpPr>
          <p:spPr>
            <a:xfrm>
              <a:off x="6977125" y="1562300"/>
              <a:ext cx="73100" cy="107975"/>
            </a:xfrm>
            <a:custGeom>
              <a:rect b="b" l="l" r="r" t="t"/>
              <a:pathLst>
                <a:path extrusionOk="0" h="4319" w="2924">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30600eacaa0_0_444"/>
            <p:cNvSpPr/>
            <p:nvPr/>
          </p:nvSpPr>
          <p:spPr>
            <a:xfrm>
              <a:off x="6147400" y="1199725"/>
              <a:ext cx="753300" cy="945375"/>
            </a:xfrm>
            <a:custGeom>
              <a:rect b="b" l="l" r="r" t="t"/>
              <a:pathLst>
                <a:path extrusionOk="0" h="37815" w="30132">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30600eacaa0_0_444"/>
            <p:cNvSpPr/>
            <p:nvPr/>
          </p:nvSpPr>
          <p:spPr>
            <a:xfrm>
              <a:off x="6355950" y="1235150"/>
              <a:ext cx="28125" cy="38800"/>
            </a:xfrm>
            <a:custGeom>
              <a:rect b="b" l="l" r="r" t="t"/>
              <a:pathLst>
                <a:path extrusionOk="0" h="1552" w="1125">
                  <a:moveTo>
                    <a:pt x="450" y="1462"/>
                  </a:moveTo>
                  <a:cubicBezTo>
                    <a:pt x="0" y="1552"/>
                    <a:pt x="428" y="0"/>
                    <a:pt x="855" y="292"/>
                  </a:cubicBezTo>
                  <a:cubicBezTo>
                    <a:pt x="1125" y="450"/>
                    <a:pt x="787" y="1372"/>
                    <a:pt x="450" y="146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30600eacaa0_0_444"/>
            <p:cNvSpPr/>
            <p:nvPr/>
          </p:nvSpPr>
          <p:spPr>
            <a:xfrm>
              <a:off x="6377875" y="1264375"/>
              <a:ext cx="16875" cy="30375"/>
            </a:xfrm>
            <a:custGeom>
              <a:rect b="b" l="l" r="r" t="t"/>
              <a:pathLst>
                <a:path extrusionOk="0" h="1215" w="675">
                  <a:moveTo>
                    <a:pt x="180" y="967"/>
                  </a:moveTo>
                  <a:cubicBezTo>
                    <a:pt x="0" y="877"/>
                    <a:pt x="68" y="450"/>
                    <a:pt x="248" y="315"/>
                  </a:cubicBezTo>
                  <a:cubicBezTo>
                    <a:pt x="675" y="0"/>
                    <a:pt x="630" y="1215"/>
                    <a:pt x="180" y="9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30600eacaa0_0_444"/>
            <p:cNvSpPr/>
            <p:nvPr/>
          </p:nvSpPr>
          <p:spPr>
            <a:xfrm>
              <a:off x="6348650" y="1279000"/>
              <a:ext cx="21375" cy="28675"/>
            </a:xfrm>
            <a:custGeom>
              <a:rect b="b" l="l" r="r" t="t"/>
              <a:pathLst>
                <a:path extrusionOk="0" h="1147" w="855">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30600eacaa0_0_444"/>
            <p:cNvSpPr/>
            <p:nvPr/>
          </p:nvSpPr>
          <p:spPr>
            <a:xfrm>
              <a:off x="6177750" y="1330150"/>
              <a:ext cx="177100" cy="619500"/>
            </a:xfrm>
            <a:custGeom>
              <a:rect b="b" l="l" r="r" t="t"/>
              <a:pathLst>
                <a:path extrusionOk="0" h="24780" w="7084">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30600eacaa0_0_444"/>
            <p:cNvSpPr/>
            <p:nvPr/>
          </p:nvSpPr>
          <p:spPr>
            <a:xfrm>
              <a:off x="6439150" y="1384675"/>
              <a:ext cx="285600" cy="227125"/>
            </a:xfrm>
            <a:custGeom>
              <a:rect b="b" l="l" r="r" t="t"/>
              <a:pathLst>
                <a:path extrusionOk="0" h="9085" w="11424">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30600eacaa0_0_444"/>
            <p:cNvSpPr/>
            <p:nvPr/>
          </p:nvSpPr>
          <p:spPr>
            <a:xfrm>
              <a:off x="6485800" y="1436950"/>
              <a:ext cx="195100" cy="68050"/>
            </a:xfrm>
            <a:custGeom>
              <a:rect b="b" l="l" r="r" t="t"/>
              <a:pathLst>
                <a:path extrusionOk="0" h="2722" w="7804">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30600eacaa0_0_444"/>
            <p:cNvSpPr/>
            <p:nvPr/>
          </p:nvSpPr>
          <p:spPr>
            <a:xfrm>
              <a:off x="6475125" y="1484175"/>
              <a:ext cx="190025" cy="65800"/>
            </a:xfrm>
            <a:custGeom>
              <a:rect b="b" l="l" r="r" t="t"/>
              <a:pathLst>
                <a:path extrusionOk="0" h="2632" w="7601">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30600eacaa0_0_444"/>
            <p:cNvSpPr/>
            <p:nvPr/>
          </p:nvSpPr>
          <p:spPr>
            <a:xfrm>
              <a:off x="6774750" y="1337450"/>
              <a:ext cx="48375" cy="28700"/>
            </a:xfrm>
            <a:custGeom>
              <a:rect b="b" l="l" r="r" t="t"/>
              <a:pathLst>
                <a:path extrusionOk="0" h="1148" w="1935">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30600eacaa0_0_444"/>
            <p:cNvSpPr/>
            <p:nvPr/>
          </p:nvSpPr>
          <p:spPr>
            <a:xfrm>
              <a:off x="6812400" y="1368375"/>
              <a:ext cx="21400" cy="23625"/>
            </a:xfrm>
            <a:custGeom>
              <a:rect b="b" l="l" r="r" t="t"/>
              <a:pathLst>
                <a:path extrusionOk="0" h="945" w="856">
                  <a:moveTo>
                    <a:pt x="68" y="495"/>
                  </a:moveTo>
                  <a:cubicBezTo>
                    <a:pt x="1" y="0"/>
                    <a:pt x="765" y="113"/>
                    <a:pt x="810" y="428"/>
                  </a:cubicBezTo>
                  <a:cubicBezTo>
                    <a:pt x="855" y="832"/>
                    <a:pt x="113" y="945"/>
                    <a:pt x="68" y="49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30600eacaa0_0_444"/>
            <p:cNvSpPr/>
            <p:nvPr/>
          </p:nvSpPr>
          <p:spPr>
            <a:xfrm>
              <a:off x="6836575" y="1343625"/>
              <a:ext cx="30375" cy="22525"/>
            </a:xfrm>
            <a:custGeom>
              <a:rect b="b" l="l" r="r" t="t"/>
              <a:pathLst>
                <a:path extrusionOk="0" h="901" w="1215">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g30600eacaa0_0_444"/>
          <p:cNvGrpSpPr/>
          <p:nvPr/>
        </p:nvGrpSpPr>
        <p:grpSpPr>
          <a:xfrm>
            <a:off x="1375064" y="3448761"/>
            <a:ext cx="1241194" cy="1226547"/>
            <a:chOff x="3175325" y="1317225"/>
            <a:chExt cx="906775" cy="896075"/>
          </a:xfrm>
        </p:grpSpPr>
        <p:sp>
          <p:nvSpPr>
            <p:cNvPr id="414" name="Google Shape;414;g30600eacaa0_0_444"/>
            <p:cNvSpPr/>
            <p:nvPr/>
          </p:nvSpPr>
          <p:spPr>
            <a:xfrm>
              <a:off x="3175325" y="1317225"/>
              <a:ext cx="906775" cy="442975"/>
            </a:xfrm>
            <a:custGeom>
              <a:rect b="b" l="l" r="r" t="t"/>
              <a:pathLst>
                <a:path extrusionOk="0" h="17719" w="36271">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30600eacaa0_0_444"/>
            <p:cNvSpPr/>
            <p:nvPr/>
          </p:nvSpPr>
          <p:spPr>
            <a:xfrm>
              <a:off x="3210175" y="1566250"/>
              <a:ext cx="50625" cy="87725"/>
            </a:xfrm>
            <a:custGeom>
              <a:rect b="b" l="l" r="r" t="t"/>
              <a:pathLst>
                <a:path extrusionOk="0" h="3509" w="2025">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30600eacaa0_0_444"/>
            <p:cNvSpPr/>
            <p:nvPr/>
          </p:nvSpPr>
          <p:spPr>
            <a:xfrm>
              <a:off x="3967400" y="1692725"/>
              <a:ext cx="37675" cy="90525"/>
            </a:xfrm>
            <a:custGeom>
              <a:rect b="b" l="l" r="r" t="t"/>
              <a:pathLst>
                <a:path extrusionOk="0" h="3621" w="1507">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30600eacaa0_0_444"/>
            <p:cNvSpPr/>
            <p:nvPr/>
          </p:nvSpPr>
          <p:spPr>
            <a:xfrm>
              <a:off x="3175325" y="1523525"/>
              <a:ext cx="810650" cy="689775"/>
            </a:xfrm>
            <a:custGeom>
              <a:rect b="b" l="l" r="r" t="t"/>
              <a:pathLst>
                <a:path extrusionOk="0" h="27591" w="32426">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30600eacaa0_0_444"/>
            <p:cNvSpPr/>
            <p:nvPr/>
          </p:nvSpPr>
          <p:spPr>
            <a:xfrm>
              <a:off x="3467650" y="1737125"/>
              <a:ext cx="217575" cy="230525"/>
            </a:xfrm>
            <a:custGeom>
              <a:rect b="b" l="l" r="r" t="t"/>
              <a:pathLst>
                <a:path extrusionOk="0" h="9221" w="8703">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30600eacaa0_0_444"/>
            <p:cNvSpPr/>
            <p:nvPr/>
          </p:nvSpPr>
          <p:spPr>
            <a:xfrm>
              <a:off x="3331050" y="1402100"/>
              <a:ext cx="631300" cy="159675"/>
            </a:xfrm>
            <a:custGeom>
              <a:rect b="b" l="l" r="r" t="t"/>
              <a:pathLst>
                <a:path extrusionOk="0" h="6387" w="25252">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30600eacaa0_0_444"/>
            <p:cNvSpPr/>
            <p:nvPr/>
          </p:nvSpPr>
          <p:spPr>
            <a:xfrm>
              <a:off x="3242225" y="1439750"/>
              <a:ext cx="762300" cy="238950"/>
            </a:xfrm>
            <a:custGeom>
              <a:rect b="b" l="l" r="r" t="t"/>
              <a:pathLst>
                <a:path extrusionOk="0" h="9558" w="30492">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30600eacaa0_0_444"/>
            <p:cNvSpPr/>
            <p:nvPr/>
          </p:nvSpPr>
          <p:spPr>
            <a:xfrm>
              <a:off x="3866775" y="1533650"/>
              <a:ext cx="61850" cy="68600"/>
            </a:xfrm>
            <a:custGeom>
              <a:rect b="b" l="l" r="r" t="t"/>
              <a:pathLst>
                <a:path extrusionOk="0" h="2744" w="2474">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30600eacaa0_0_444"/>
            <p:cNvSpPr/>
            <p:nvPr/>
          </p:nvSpPr>
          <p:spPr>
            <a:xfrm>
              <a:off x="3937600" y="1581425"/>
              <a:ext cx="55100" cy="54000"/>
            </a:xfrm>
            <a:custGeom>
              <a:rect b="b" l="l" r="r" t="t"/>
              <a:pathLst>
                <a:path extrusionOk="0" h="2160" w="2204">
                  <a:moveTo>
                    <a:pt x="23" y="877"/>
                  </a:moveTo>
                  <a:cubicBezTo>
                    <a:pt x="68" y="0"/>
                    <a:pt x="2204" y="787"/>
                    <a:pt x="1732" y="1574"/>
                  </a:cubicBezTo>
                  <a:cubicBezTo>
                    <a:pt x="1349" y="2159"/>
                    <a:pt x="0" y="1507"/>
                    <a:pt x="23" y="87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30600eacaa0_0_444"/>
            <p:cNvSpPr/>
            <p:nvPr/>
          </p:nvSpPr>
          <p:spPr>
            <a:xfrm>
              <a:off x="3862825" y="2100850"/>
              <a:ext cx="25900" cy="80400"/>
            </a:xfrm>
            <a:custGeom>
              <a:rect b="b" l="l" r="r" t="t"/>
              <a:pathLst>
                <a:path extrusionOk="0" h="3216" w="1036">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30600eacaa0_0_444"/>
            <p:cNvSpPr/>
            <p:nvPr/>
          </p:nvSpPr>
          <p:spPr>
            <a:xfrm>
              <a:off x="3815600" y="2144700"/>
              <a:ext cx="36575" cy="46100"/>
            </a:xfrm>
            <a:custGeom>
              <a:rect b="b" l="l" r="r" t="t"/>
              <a:pathLst>
                <a:path extrusionOk="0" h="1844" w="1463">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30600eacaa0_0_444"/>
            <p:cNvSpPr/>
            <p:nvPr/>
          </p:nvSpPr>
          <p:spPr>
            <a:xfrm>
              <a:off x="3257950" y="1607275"/>
              <a:ext cx="36575" cy="79300"/>
            </a:xfrm>
            <a:custGeom>
              <a:rect b="b" l="l" r="r" t="t"/>
              <a:pathLst>
                <a:path extrusionOk="0" h="3172" w="1463">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30600eacaa0_0_444"/>
            <p:cNvSpPr/>
            <p:nvPr/>
          </p:nvSpPr>
          <p:spPr>
            <a:xfrm>
              <a:off x="3915100" y="1698350"/>
              <a:ext cx="45575" cy="75900"/>
            </a:xfrm>
            <a:custGeom>
              <a:rect b="b" l="l" r="r" t="t"/>
              <a:pathLst>
                <a:path extrusionOk="0" h="3036" w="1823">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30600eacaa0_0_444"/>
            <p:cNvSpPr/>
            <p:nvPr/>
          </p:nvSpPr>
          <p:spPr>
            <a:xfrm>
              <a:off x="3873500" y="1758500"/>
              <a:ext cx="38250" cy="33200"/>
            </a:xfrm>
            <a:custGeom>
              <a:rect b="b" l="l" r="r" t="t"/>
              <a:pathLst>
                <a:path extrusionOk="0" h="1328" w="1530">
                  <a:moveTo>
                    <a:pt x="720" y="90"/>
                  </a:moveTo>
                  <a:cubicBezTo>
                    <a:pt x="1530" y="0"/>
                    <a:pt x="1328" y="1215"/>
                    <a:pt x="855" y="1260"/>
                  </a:cubicBezTo>
                  <a:cubicBezTo>
                    <a:pt x="203" y="1327"/>
                    <a:pt x="1" y="180"/>
                    <a:pt x="720" y="9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30600eacaa0_0_444"/>
            <p:cNvSpPr/>
            <p:nvPr/>
          </p:nvSpPr>
          <p:spPr>
            <a:xfrm>
              <a:off x="3915100" y="1796150"/>
              <a:ext cx="35450" cy="48950"/>
            </a:xfrm>
            <a:custGeom>
              <a:rect b="b" l="l" r="r" t="t"/>
              <a:pathLst>
                <a:path extrusionOk="0" h="1958" w="1418">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g30600eacaa0_0_444"/>
          <p:cNvGrpSpPr/>
          <p:nvPr/>
        </p:nvGrpSpPr>
        <p:grpSpPr>
          <a:xfrm rot="-899960">
            <a:off x="6624166" y="1130041"/>
            <a:ext cx="1038294" cy="905048"/>
            <a:chOff x="4505350" y="1228400"/>
            <a:chExt cx="1038325" cy="905075"/>
          </a:xfrm>
        </p:grpSpPr>
        <p:sp>
          <p:nvSpPr>
            <p:cNvPr id="430" name="Google Shape;430;g30600eacaa0_0_444"/>
            <p:cNvSpPr/>
            <p:nvPr/>
          </p:nvSpPr>
          <p:spPr>
            <a:xfrm>
              <a:off x="4939900" y="1228400"/>
              <a:ext cx="204650" cy="400275"/>
            </a:xfrm>
            <a:custGeom>
              <a:rect b="b" l="l" r="r" t="t"/>
              <a:pathLst>
                <a:path extrusionOk="0" h="16011" w="8186">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30600eacaa0_0_444"/>
            <p:cNvSpPr/>
            <p:nvPr/>
          </p:nvSpPr>
          <p:spPr>
            <a:xfrm>
              <a:off x="5028725" y="1261550"/>
              <a:ext cx="55675" cy="11275"/>
            </a:xfrm>
            <a:custGeom>
              <a:rect b="b" l="l" r="r" t="t"/>
              <a:pathLst>
                <a:path extrusionOk="0" h="451" w="2227">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30600eacaa0_0_444"/>
            <p:cNvSpPr/>
            <p:nvPr/>
          </p:nvSpPr>
          <p:spPr>
            <a:xfrm>
              <a:off x="5022525" y="1325075"/>
              <a:ext cx="56825" cy="10150"/>
            </a:xfrm>
            <a:custGeom>
              <a:rect b="b" l="l" r="r" t="t"/>
              <a:pathLst>
                <a:path extrusionOk="0" h="406" w="2273">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30600eacaa0_0_444"/>
            <p:cNvSpPr/>
            <p:nvPr/>
          </p:nvSpPr>
          <p:spPr>
            <a:xfrm>
              <a:off x="5018050" y="1379050"/>
              <a:ext cx="57350" cy="17450"/>
            </a:xfrm>
            <a:custGeom>
              <a:rect b="b" l="l" r="r" t="t"/>
              <a:pathLst>
                <a:path extrusionOk="0" h="698" w="2294">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30600eacaa0_0_444"/>
            <p:cNvSpPr/>
            <p:nvPr/>
          </p:nvSpPr>
          <p:spPr>
            <a:xfrm>
              <a:off x="5012425" y="1439200"/>
              <a:ext cx="60175" cy="15200"/>
            </a:xfrm>
            <a:custGeom>
              <a:rect b="b" l="l" r="r" t="t"/>
              <a:pathLst>
                <a:path extrusionOk="0" h="608" w="2407">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30600eacaa0_0_444"/>
            <p:cNvSpPr/>
            <p:nvPr/>
          </p:nvSpPr>
          <p:spPr>
            <a:xfrm>
              <a:off x="5000050" y="1492050"/>
              <a:ext cx="83225" cy="12950"/>
            </a:xfrm>
            <a:custGeom>
              <a:rect b="b" l="l" r="r" t="t"/>
              <a:pathLst>
                <a:path extrusionOk="0" h="518" w="3329">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30600eacaa0_0_444"/>
            <p:cNvSpPr/>
            <p:nvPr/>
          </p:nvSpPr>
          <p:spPr>
            <a:xfrm>
              <a:off x="4965750" y="1538125"/>
              <a:ext cx="158000" cy="16350"/>
            </a:xfrm>
            <a:custGeom>
              <a:rect b="b" l="l" r="r" t="t"/>
              <a:pathLst>
                <a:path extrusionOk="0" h="654" w="632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30600eacaa0_0_444"/>
            <p:cNvSpPr/>
            <p:nvPr/>
          </p:nvSpPr>
          <p:spPr>
            <a:xfrm>
              <a:off x="5086625" y="1596050"/>
              <a:ext cx="41625" cy="12375"/>
            </a:xfrm>
            <a:custGeom>
              <a:rect b="b" l="l" r="r" t="t"/>
              <a:pathLst>
                <a:path extrusionOk="0" h="495" w="1665">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30600eacaa0_0_444"/>
            <p:cNvSpPr/>
            <p:nvPr/>
          </p:nvSpPr>
          <p:spPr>
            <a:xfrm>
              <a:off x="4942150" y="1588175"/>
              <a:ext cx="59050" cy="13500"/>
            </a:xfrm>
            <a:custGeom>
              <a:rect b="b" l="l" r="r" t="t"/>
              <a:pathLst>
                <a:path extrusionOk="0" h="540" w="2362">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30600eacaa0_0_444"/>
            <p:cNvSpPr/>
            <p:nvPr/>
          </p:nvSpPr>
          <p:spPr>
            <a:xfrm>
              <a:off x="4505350" y="1336325"/>
              <a:ext cx="470000" cy="761725"/>
            </a:xfrm>
            <a:custGeom>
              <a:rect b="b" l="l" r="r" t="t"/>
              <a:pathLst>
                <a:path extrusionOk="0" h="30469" w="1880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30600eacaa0_0_444"/>
            <p:cNvSpPr/>
            <p:nvPr/>
          </p:nvSpPr>
          <p:spPr>
            <a:xfrm>
              <a:off x="4889875" y="1366125"/>
              <a:ext cx="80400" cy="238375"/>
            </a:xfrm>
            <a:custGeom>
              <a:rect b="b" l="l" r="r" t="t"/>
              <a:pathLst>
                <a:path extrusionOk="0" h="9535" w="3216">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30600eacaa0_0_444"/>
            <p:cNvSpPr/>
            <p:nvPr/>
          </p:nvSpPr>
          <p:spPr>
            <a:xfrm>
              <a:off x="4505350" y="1865875"/>
              <a:ext cx="440750" cy="230650"/>
            </a:xfrm>
            <a:custGeom>
              <a:rect b="b" l="l" r="r" t="t"/>
              <a:pathLst>
                <a:path extrusionOk="0" h="9226" w="1763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30600eacaa0_0_444"/>
            <p:cNvSpPr/>
            <p:nvPr/>
          </p:nvSpPr>
          <p:spPr>
            <a:xfrm>
              <a:off x="4734725" y="1406600"/>
              <a:ext cx="54550" cy="47250"/>
            </a:xfrm>
            <a:custGeom>
              <a:rect b="b" l="l" r="r" t="t"/>
              <a:pathLst>
                <a:path extrusionOk="0" h="1890" w="2182">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30600eacaa0_0_444"/>
            <p:cNvSpPr/>
            <p:nvPr/>
          </p:nvSpPr>
          <p:spPr>
            <a:xfrm>
              <a:off x="4644200" y="1463925"/>
              <a:ext cx="111900" cy="164175"/>
            </a:xfrm>
            <a:custGeom>
              <a:rect b="b" l="l" r="r" t="t"/>
              <a:pathLst>
                <a:path extrusionOk="0" h="6567" w="4476">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30600eacaa0_0_444"/>
            <p:cNvSpPr/>
            <p:nvPr/>
          </p:nvSpPr>
          <p:spPr>
            <a:xfrm>
              <a:off x="4532350" y="1925450"/>
              <a:ext cx="81525" cy="152925"/>
            </a:xfrm>
            <a:custGeom>
              <a:rect b="b" l="l" r="r" t="t"/>
              <a:pathLst>
                <a:path extrusionOk="0" h="6117" w="3261">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30600eacaa0_0_444"/>
            <p:cNvSpPr/>
            <p:nvPr/>
          </p:nvSpPr>
          <p:spPr>
            <a:xfrm>
              <a:off x="4856150" y="1717450"/>
              <a:ext cx="65775" cy="126525"/>
            </a:xfrm>
            <a:custGeom>
              <a:rect b="b" l="l" r="r" t="t"/>
              <a:pathLst>
                <a:path extrusionOk="0" h="5061" w="2631">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30600eacaa0_0_444"/>
            <p:cNvSpPr/>
            <p:nvPr/>
          </p:nvSpPr>
          <p:spPr>
            <a:xfrm>
              <a:off x="4785300" y="1824825"/>
              <a:ext cx="63000" cy="63000"/>
            </a:xfrm>
            <a:custGeom>
              <a:rect b="b" l="l" r="r" t="t"/>
              <a:pathLst>
                <a:path extrusionOk="0" h="2520" w="2520">
                  <a:moveTo>
                    <a:pt x="1193" y="316"/>
                  </a:moveTo>
                  <a:cubicBezTo>
                    <a:pt x="2519" y="1"/>
                    <a:pt x="2407" y="2092"/>
                    <a:pt x="1620" y="2272"/>
                  </a:cubicBezTo>
                  <a:cubicBezTo>
                    <a:pt x="518" y="2519"/>
                    <a:pt x="1" y="608"/>
                    <a:pt x="1193" y="31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30600eacaa0_0_444"/>
            <p:cNvSpPr/>
            <p:nvPr/>
          </p:nvSpPr>
          <p:spPr>
            <a:xfrm>
              <a:off x="4864575" y="1885550"/>
              <a:ext cx="56800" cy="79275"/>
            </a:xfrm>
            <a:custGeom>
              <a:rect b="b" l="l" r="r" t="t"/>
              <a:pathLst>
                <a:path extrusionOk="0" h="3171" w="2272">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30600eacaa0_0_444"/>
            <p:cNvSpPr/>
            <p:nvPr/>
          </p:nvSpPr>
          <p:spPr>
            <a:xfrm>
              <a:off x="5103475" y="1350950"/>
              <a:ext cx="440200" cy="782525"/>
            </a:xfrm>
            <a:custGeom>
              <a:rect b="b" l="l" r="r" t="t"/>
              <a:pathLst>
                <a:path extrusionOk="0" h="31301" w="17608">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30600eacaa0_0_444"/>
            <p:cNvSpPr/>
            <p:nvPr/>
          </p:nvSpPr>
          <p:spPr>
            <a:xfrm>
              <a:off x="5116975" y="1376250"/>
              <a:ext cx="87725" cy="235000"/>
            </a:xfrm>
            <a:custGeom>
              <a:rect b="b" l="l" r="r" t="t"/>
              <a:pathLst>
                <a:path extrusionOk="0" h="9400" w="3509">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30600eacaa0_0_444"/>
            <p:cNvSpPr/>
            <p:nvPr/>
          </p:nvSpPr>
          <p:spPr>
            <a:xfrm>
              <a:off x="5104600" y="1874850"/>
              <a:ext cx="439075" cy="255600"/>
            </a:xfrm>
            <a:custGeom>
              <a:rect b="b" l="l" r="r" t="t"/>
              <a:pathLst>
                <a:path extrusionOk="0" h="10224" w="17563">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30600eacaa0_0_444"/>
            <p:cNvSpPr/>
            <p:nvPr/>
          </p:nvSpPr>
          <p:spPr>
            <a:xfrm>
              <a:off x="5310925" y="1429075"/>
              <a:ext cx="51725" cy="49500"/>
            </a:xfrm>
            <a:custGeom>
              <a:rect b="b" l="l" r="r" t="t"/>
              <a:pathLst>
                <a:path extrusionOk="0" h="1980" w="2069">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30600eacaa0_0_444"/>
            <p:cNvSpPr/>
            <p:nvPr/>
          </p:nvSpPr>
          <p:spPr>
            <a:xfrm>
              <a:off x="5437950" y="1816400"/>
              <a:ext cx="74250" cy="179350"/>
            </a:xfrm>
            <a:custGeom>
              <a:rect b="b" l="l" r="r" t="t"/>
              <a:pathLst>
                <a:path extrusionOk="0" h="7174" w="297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30600eacaa0_0_444"/>
            <p:cNvSpPr/>
            <p:nvPr/>
          </p:nvSpPr>
          <p:spPr>
            <a:xfrm>
              <a:off x="5161950" y="1833250"/>
              <a:ext cx="57350" cy="128200"/>
            </a:xfrm>
            <a:custGeom>
              <a:rect b="b" l="l" r="r" t="t"/>
              <a:pathLst>
                <a:path extrusionOk="0" h="5128" w="2294">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30600eacaa0_0_444"/>
            <p:cNvSpPr/>
            <p:nvPr/>
          </p:nvSpPr>
          <p:spPr>
            <a:xfrm>
              <a:off x="5142825" y="1963675"/>
              <a:ext cx="63000" cy="66350"/>
            </a:xfrm>
            <a:custGeom>
              <a:rect b="b" l="l" r="r" t="t"/>
              <a:pathLst>
                <a:path extrusionOk="0" h="2654" w="2520">
                  <a:moveTo>
                    <a:pt x="1373" y="428"/>
                  </a:moveTo>
                  <a:cubicBezTo>
                    <a:pt x="68" y="1"/>
                    <a:pt x="1" y="2092"/>
                    <a:pt x="788" y="2339"/>
                  </a:cubicBezTo>
                  <a:cubicBezTo>
                    <a:pt x="1845" y="2654"/>
                    <a:pt x="2519" y="810"/>
                    <a:pt x="1373" y="4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30600eacaa0_0_444"/>
            <p:cNvSpPr/>
            <p:nvPr/>
          </p:nvSpPr>
          <p:spPr>
            <a:xfrm>
              <a:off x="5330025" y="1485300"/>
              <a:ext cx="75350" cy="92200"/>
            </a:xfrm>
            <a:custGeom>
              <a:rect b="b" l="l" r="r" t="t"/>
              <a:pathLst>
                <a:path extrusionOk="0" h="3688" w="3014">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
          <p:cNvSpPr txBox="1"/>
          <p:nvPr>
            <p:ph type="title"/>
          </p:nvPr>
        </p:nvSpPr>
        <p:spPr>
          <a:xfrm>
            <a:off x="254169" y="859386"/>
            <a:ext cx="8209714" cy="8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US" sz="3600"/>
              <a:t>My competitors analysis:</a:t>
            </a:r>
            <a:br>
              <a:rPr b="1" lang="en-US" sz="3600"/>
            </a:br>
            <a:endParaRPr/>
          </a:p>
        </p:txBody>
      </p:sp>
      <p:sp>
        <p:nvSpPr>
          <p:cNvPr id="461" name="Google Shape;461;p6"/>
          <p:cNvSpPr txBox="1"/>
          <p:nvPr>
            <p:ph idx="1" type="subTitle"/>
          </p:nvPr>
        </p:nvSpPr>
        <p:spPr>
          <a:xfrm>
            <a:off x="180524" y="1232467"/>
            <a:ext cx="7443902" cy="165483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400"/>
              <a:buNone/>
            </a:pPr>
            <a:r>
              <a:rPr lang="en-US" sz="1400"/>
              <a:t>in the e-learning platform for medical courses :</a:t>
            </a:r>
            <a:endParaRPr/>
          </a:p>
          <a:p>
            <a:pPr indent="-311150" lvl="0" marL="457200" rtl="0" algn="l">
              <a:lnSpc>
                <a:spcPct val="100000"/>
              </a:lnSpc>
              <a:spcBef>
                <a:spcPts val="0"/>
              </a:spcBef>
              <a:spcAft>
                <a:spcPts val="0"/>
              </a:spcAft>
              <a:buSzPts val="1400"/>
              <a:buNone/>
            </a:pPr>
            <a:r>
              <a:t/>
            </a:r>
            <a:endParaRPr/>
          </a:p>
          <a:p>
            <a:pPr indent="-311150" lvl="0" marL="457200" rtl="0" algn="l">
              <a:lnSpc>
                <a:spcPct val="100000"/>
              </a:lnSpc>
              <a:spcBef>
                <a:spcPts val="0"/>
              </a:spcBef>
              <a:spcAft>
                <a:spcPts val="0"/>
              </a:spcAft>
              <a:buSzPts val="1400"/>
              <a:buNone/>
            </a:pPr>
            <a:r>
              <a:t/>
            </a:r>
            <a:endParaRPr/>
          </a:p>
        </p:txBody>
      </p:sp>
      <p:sp>
        <p:nvSpPr>
          <p:cNvPr id="462" name="Google Shape;462;p6"/>
          <p:cNvSpPr/>
          <p:nvPr/>
        </p:nvSpPr>
        <p:spPr>
          <a:xfrm>
            <a:off x="1576724" y="1958198"/>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edX</a:t>
            </a:r>
            <a:endParaRPr/>
          </a:p>
        </p:txBody>
      </p:sp>
      <p:sp>
        <p:nvSpPr>
          <p:cNvPr id="463" name="Google Shape;463;p6"/>
          <p:cNvSpPr/>
          <p:nvPr/>
        </p:nvSpPr>
        <p:spPr>
          <a:xfrm>
            <a:off x="3119774" y="1958198"/>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Udemy</a:t>
            </a:r>
            <a:endParaRPr b="1" i="0" sz="1050" u="none" cap="none" strike="noStrike">
              <a:solidFill>
                <a:schemeClr val="lt1"/>
              </a:solidFill>
              <a:latin typeface="Arial"/>
              <a:ea typeface="Arial"/>
              <a:cs typeface="Arial"/>
              <a:sym typeface="Arial"/>
            </a:endParaRPr>
          </a:p>
        </p:txBody>
      </p:sp>
      <p:sp>
        <p:nvSpPr>
          <p:cNvPr id="464" name="Google Shape;464;p6"/>
          <p:cNvSpPr/>
          <p:nvPr/>
        </p:nvSpPr>
        <p:spPr>
          <a:xfrm>
            <a:off x="4600632" y="1958198"/>
            <a:ext cx="1192477" cy="307421"/>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Khan Academy</a:t>
            </a:r>
            <a:endParaRPr/>
          </a:p>
        </p:txBody>
      </p:sp>
      <p:sp>
        <p:nvSpPr>
          <p:cNvPr id="465" name="Google Shape;465;p6"/>
          <p:cNvSpPr/>
          <p:nvPr/>
        </p:nvSpPr>
        <p:spPr>
          <a:xfrm>
            <a:off x="1519574" y="3466827"/>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Osmosis</a:t>
            </a:r>
            <a:endParaRPr/>
          </a:p>
        </p:txBody>
      </p:sp>
      <p:sp>
        <p:nvSpPr>
          <p:cNvPr id="466" name="Google Shape;466;p6"/>
          <p:cNvSpPr/>
          <p:nvPr/>
        </p:nvSpPr>
        <p:spPr>
          <a:xfrm>
            <a:off x="4600632" y="3477314"/>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AMBOSS</a:t>
            </a:r>
            <a:endParaRPr/>
          </a:p>
        </p:txBody>
      </p:sp>
      <p:sp>
        <p:nvSpPr>
          <p:cNvPr id="467" name="Google Shape;467;p6"/>
          <p:cNvSpPr/>
          <p:nvPr/>
        </p:nvSpPr>
        <p:spPr>
          <a:xfrm>
            <a:off x="6081489" y="1958198"/>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MedCram</a:t>
            </a:r>
            <a:endParaRPr b="1" i="0" sz="1050" u="none" cap="none" strike="noStrike">
              <a:solidFill>
                <a:schemeClr val="lt1"/>
              </a:solidFill>
              <a:latin typeface="Arial"/>
              <a:ea typeface="Arial"/>
              <a:cs typeface="Arial"/>
              <a:sym typeface="Arial"/>
            </a:endParaRPr>
          </a:p>
        </p:txBody>
      </p:sp>
      <p:sp>
        <p:nvSpPr>
          <p:cNvPr id="468" name="Google Shape;468;p6"/>
          <p:cNvSpPr/>
          <p:nvPr/>
        </p:nvSpPr>
        <p:spPr>
          <a:xfrm>
            <a:off x="3148349" y="3477314"/>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Lecturio</a:t>
            </a:r>
            <a:endParaRPr b="1" i="0" sz="1050" u="none" cap="none" strike="noStrike">
              <a:solidFill>
                <a:schemeClr val="lt1"/>
              </a:solidFill>
              <a:latin typeface="Arial"/>
              <a:ea typeface="Arial"/>
              <a:cs typeface="Arial"/>
              <a:sym typeface="Arial"/>
            </a:endParaRPr>
          </a:p>
        </p:txBody>
      </p:sp>
      <p:sp>
        <p:nvSpPr>
          <p:cNvPr id="469" name="Google Shape;469;p6"/>
          <p:cNvSpPr/>
          <p:nvPr/>
        </p:nvSpPr>
        <p:spPr>
          <a:xfrm>
            <a:off x="6148724" y="3490761"/>
            <a:ext cx="1192477" cy="245937"/>
          </a:xfrm>
          <a:prstGeom prst="rect">
            <a:avLst/>
          </a:prstGeom>
          <a:solidFill>
            <a:srgbClr val="EC9E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50" u="none" cap="none" strike="noStrike">
                <a:solidFill>
                  <a:schemeClr val="lt1"/>
                </a:solidFill>
                <a:latin typeface="Arial"/>
                <a:ea typeface="Arial"/>
                <a:cs typeface="Arial"/>
                <a:sym typeface="Arial"/>
              </a:rPr>
              <a:t>Memorang</a:t>
            </a:r>
            <a:endParaRPr b="1" i="0" sz="1050" u="none" cap="none" strike="noStrike">
              <a:solidFill>
                <a:schemeClr val="lt1"/>
              </a:solidFill>
              <a:latin typeface="Arial"/>
              <a:ea typeface="Arial"/>
              <a:cs typeface="Arial"/>
              <a:sym typeface="Arial"/>
            </a:endParaRPr>
          </a:p>
        </p:txBody>
      </p:sp>
      <p:sp>
        <p:nvSpPr>
          <p:cNvPr id="470" name="Google Shape;470;p6"/>
          <p:cNvSpPr txBox="1"/>
          <p:nvPr/>
        </p:nvSpPr>
        <p:spPr>
          <a:xfrm>
            <a:off x="1576724" y="2267589"/>
            <a:ext cx="1255239" cy="10618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$50 to $300 or more per course, depending on the course and institution.</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1" name="Google Shape;471;p6"/>
          <p:cNvSpPr txBox="1"/>
          <p:nvPr/>
        </p:nvSpPr>
        <p:spPr>
          <a:xfrm>
            <a:off x="3005474" y="2244267"/>
            <a:ext cx="1506287" cy="12234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from $20 to $200 or more, depending on factors such as the course's depth, quality, and instructor reputation.</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2" name="Google Shape;472;p6"/>
          <p:cNvSpPr txBox="1"/>
          <p:nvPr/>
        </p:nvSpPr>
        <p:spPr>
          <a:xfrm>
            <a:off x="4583823" y="2243948"/>
            <a:ext cx="1122331" cy="10618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does not charge for access to its medical-related content.</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3" name="Google Shape;473;p6"/>
          <p:cNvSpPr txBox="1"/>
          <p:nvPr/>
        </p:nvSpPr>
        <p:spPr>
          <a:xfrm>
            <a:off x="5920124" y="2186798"/>
            <a:ext cx="1506287" cy="12234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Subscription prices vary based on the duration and level of access, but they can range from $10 to $40 per month.</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4" name="Google Shape;474;p6"/>
          <p:cNvSpPr txBox="1"/>
          <p:nvPr/>
        </p:nvSpPr>
        <p:spPr>
          <a:xfrm>
            <a:off x="1519574" y="3786999"/>
            <a:ext cx="1255239" cy="9002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$15 to $50 per month, depending on the subscription plan.</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5" name="Google Shape;475;p6"/>
          <p:cNvSpPr txBox="1"/>
          <p:nvPr/>
        </p:nvSpPr>
        <p:spPr>
          <a:xfrm>
            <a:off x="3062625" y="3740831"/>
            <a:ext cx="1380764" cy="9002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from $30 to $50 per month, depending on the subscription plan.</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6" name="Google Shape;476;p6"/>
          <p:cNvSpPr txBox="1"/>
          <p:nvPr/>
        </p:nvSpPr>
        <p:spPr>
          <a:xfrm>
            <a:off x="4583824" y="3790359"/>
            <a:ext cx="1303234" cy="10618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around $50 to $300 or more per year, depending on the subscription plan </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77" name="Google Shape;477;p6"/>
          <p:cNvSpPr txBox="1"/>
          <p:nvPr/>
        </p:nvSpPr>
        <p:spPr>
          <a:xfrm>
            <a:off x="6148724" y="3750795"/>
            <a:ext cx="1192477" cy="10618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0000"/>
                </a:solidFill>
                <a:latin typeface="Arial"/>
                <a:ea typeface="Arial"/>
                <a:cs typeface="Arial"/>
                <a:sym typeface="Arial"/>
              </a:rPr>
              <a:t> from $10 to $30 per month, depending on the subscription plan.</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30600eacaa0_0_0"/>
          <p:cNvSpPr txBox="1"/>
          <p:nvPr>
            <p:ph type="title"/>
          </p:nvPr>
        </p:nvSpPr>
        <p:spPr>
          <a:xfrm>
            <a:off x="402947" y="422739"/>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SWOT Analysis </a:t>
            </a:r>
            <a:endParaRPr/>
          </a:p>
        </p:txBody>
      </p:sp>
      <p:sp>
        <p:nvSpPr>
          <p:cNvPr id="483" name="Google Shape;483;g30600eacaa0_0_0"/>
          <p:cNvSpPr txBox="1"/>
          <p:nvPr>
            <p:ph idx="2" type="title"/>
          </p:nvPr>
        </p:nvSpPr>
        <p:spPr>
          <a:xfrm>
            <a:off x="410369" y="998946"/>
            <a:ext cx="26670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Strength</a:t>
            </a:r>
            <a:endParaRPr/>
          </a:p>
        </p:txBody>
      </p:sp>
      <p:sp>
        <p:nvSpPr>
          <p:cNvPr id="484" name="Google Shape;484;g30600eacaa0_0_0"/>
          <p:cNvSpPr txBox="1"/>
          <p:nvPr>
            <p:ph idx="1" type="subTitle"/>
          </p:nvPr>
        </p:nvSpPr>
        <p:spPr>
          <a:xfrm>
            <a:off x="276275" y="1466946"/>
            <a:ext cx="3563700" cy="1038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US"/>
              <a:t>Trusted organization.</a:t>
            </a:r>
            <a:endParaRPr/>
          </a:p>
          <a:p>
            <a:pPr indent="-311150" lvl="0" marL="457200" rtl="0" algn="l">
              <a:lnSpc>
                <a:spcPct val="100000"/>
              </a:lnSpc>
              <a:spcBef>
                <a:spcPts val="0"/>
              </a:spcBef>
              <a:spcAft>
                <a:spcPts val="0"/>
              </a:spcAft>
              <a:buSzPts val="1300"/>
              <a:buChar char="●"/>
            </a:pPr>
            <a:r>
              <a:rPr lang="en-US"/>
              <a:t>Certified instructors.</a:t>
            </a:r>
            <a:endParaRPr/>
          </a:p>
          <a:p>
            <a:pPr indent="-311150" lvl="0" marL="457200" rtl="0" algn="l">
              <a:lnSpc>
                <a:spcPct val="100000"/>
              </a:lnSpc>
              <a:spcBef>
                <a:spcPts val="0"/>
              </a:spcBef>
              <a:spcAft>
                <a:spcPts val="0"/>
              </a:spcAft>
              <a:buSzPts val="1300"/>
              <a:buChar char="●"/>
            </a:pPr>
            <a:r>
              <a:rPr lang="en-US"/>
              <a:t>Cost effective.</a:t>
            </a:r>
            <a:endParaRPr/>
          </a:p>
          <a:p>
            <a:pPr indent="-311150" lvl="0" marL="457200" rtl="0" algn="l">
              <a:lnSpc>
                <a:spcPct val="100000"/>
              </a:lnSpc>
              <a:spcBef>
                <a:spcPts val="0"/>
              </a:spcBef>
              <a:spcAft>
                <a:spcPts val="0"/>
              </a:spcAft>
              <a:buSzPts val="1300"/>
              <a:buChar char="●"/>
            </a:pPr>
            <a:r>
              <a:rPr lang="en-US"/>
              <a:t>Accessibility</a:t>
            </a:r>
            <a:endParaRPr/>
          </a:p>
          <a:p>
            <a:pPr indent="-311150" lvl="0" marL="457200" rtl="0" algn="l">
              <a:lnSpc>
                <a:spcPct val="100000"/>
              </a:lnSpc>
              <a:spcBef>
                <a:spcPts val="0"/>
              </a:spcBef>
              <a:spcAft>
                <a:spcPts val="0"/>
              </a:spcAft>
              <a:buSzPts val="1300"/>
              <a:buChar char="●"/>
            </a:pPr>
            <a:r>
              <a:rPr lang="en-US"/>
              <a:t>Interactive learning tools</a:t>
            </a:r>
            <a:endParaRPr/>
          </a:p>
          <a:p>
            <a:pPr indent="-311150" lvl="0" marL="457200" rtl="0" algn="l">
              <a:lnSpc>
                <a:spcPct val="100000"/>
              </a:lnSpc>
              <a:spcBef>
                <a:spcPts val="0"/>
              </a:spcBef>
              <a:spcAft>
                <a:spcPts val="0"/>
              </a:spcAft>
              <a:buSzPts val="1300"/>
              <a:buChar char="●"/>
            </a:pPr>
            <a:r>
              <a:rPr lang="en-US"/>
              <a:t>Flexibility</a:t>
            </a:r>
            <a:endParaRPr/>
          </a:p>
        </p:txBody>
      </p:sp>
      <p:sp>
        <p:nvSpPr>
          <p:cNvPr id="485" name="Google Shape;485;g30600eacaa0_0_0"/>
          <p:cNvSpPr txBox="1"/>
          <p:nvPr>
            <p:ph idx="4" type="title"/>
          </p:nvPr>
        </p:nvSpPr>
        <p:spPr>
          <a:xfrm>
            <a:off x="276280" y="2877552"/>
            <a:ext cx="26670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Opportunities</a:t>
            </a:r>
            <a:endParaRPr/>
          </a:p>
        </p:txBody>
      </p:sp>
      <p:sp>
        <p:nvSpPr>
          <p:cNvPr id="486" name="Google Shape;486;g30600eacaa0_0_0"/>
          <p:cNvSpPr txBox="1"/>
          <p:nvPr>
            <p:ph idx="6" type="subTitle"/>
          </p:nvPr>
        </p:nvSpPr>
        <p:spPr>
          <a:xfrm>
            <a:off x="276279" y="3345547"/>
            <a:ext cx="3636300" cy="12234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US"/>
              <a:t>Wide spread of e-learning</a:t>
            </a:r>
            <a:endParaRPr/>
          </a:p>
          <a:p>
            <a:pPr indent="-311150" lvl="0" marL="457200" rtl="0" algn="l">
              <a:lnSpc>
                <a:spcPct val="100000"/>
              </a:lnSpc>
              <a:spcBef>
                <a:spcPts val="0"/>
              </a:spcBef>
              <a:spcAft>
                <a:spcPts val="0"/>
              </a:spcAft>
              <a:buSzPts val="1300"/>
              <a:buChar char="●"/>
            </a:pPr>
            <a:r>
              <a:rPr lang="en-US"/>
              <a:t>Healthcare accreditation of GAHAR.</a:t>
            </a:r>
            <a:endParaRPr/>
          </a:p>
          <a:p>
            <a:pPr indent="-311150" lvl="0" marL="457200" rtl="0" algn="l">
              <a:lnSpc>
                <a:spcPct val="100000"/>
              </a:lnSpc>
              <a:spcBef>
                <a:spcPts val="0"/>
              </a:spcBef>
              <a:spcAft>
                <a:spcPts val="0"/>
              </a:spcAft>
              <a:buSzPts val="1300"/>
              <a:buChar char="●"/>
            </a:pPr>
            <a:r>
              <a:rPr lang="en-US"/>
              <a:t>Egyptian Health council regulations.</a:t>
            </a:r>
            <a:endParaRPr/>
          </a:p>
          <a:p>
            <a:pPr indent="0" lvl="0" marL="0" rtl="0" algn="l">
              <a:lnSpc>
                <a:spcPct val="100000"/>
              </a:lnSpc>
              <a:spcBef>
                <a:spcPts val="1200"/>
              </a:spcBef>
              <a:spcAft>
                <a:spcPts val="1200"/>
              </a:spcAft>
              <a:buSzPts val="1300"/>
              <a:buNone/>
            </a:pPr>
            <a:r>
              <a:t/>
            </a:r>
            <a:endParaRPr/>
          </a:p>
        </p:txBody>
      </p:sp>
      <p:sp>
        <p:nvSpPr>
          <p:cNvPr id="487" name="Google Shape;487;g30600eacaa0_0_0"/>
          <p:cNvSpPr txBox="1"/>
          <p:nvPr>
            <p:ph idx="7" type="title"/>
          </p:nvPr>
        </p:nvSpPr>
        <p:spPr>
          <a:xfrm>
            <a:off x="4388979" y="890738"/>
            <a:ext cx="27243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weakness</a:t>
            </a:r>
            <a:endParaRPr/>
          </a:p>
        </p:txBody>
      </p:sp>
      <p:sp>
        <p:nvSpPr>
          <p:cNvPr id="488" name="Google Shape;488;g30600eacaa0_0_0"/>
          <p:cNvSpPr txBox="1"/>
          <p:nvPr>
            <p:ph idx="9" type="subTitle"/>
          </p:nvPr>
        </p:nvSpPr>
        <p:spPr>
          <a:xfrm>
            <a:off x="4260650" y="1227575"/>
            <a:ext cx="4460100" cy="16500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US"/>
              <a:t>Technical problems.</a:t>
            </a:r>
            <a:endParaRPr/>
          </a:p>
          <a:p>
            <a:pPr indent="-311150" lvl="0" marL="457200" rtl="0" algn="l">
              <a:lnSpc>
                <a:spcPct val="100000"/>
              </a:lnSpc>
              <a:spcBef>
                <a:spcPts val="0"/>
              </a:spcBef>
              <a:spcAft>
                <a:spcPts val="0"/>
              </a:spcAft>
              <a:buSzPts val="1300"/>
              <a:buChar char="●"/>
            </a:pPr>
            <a:r>
              <a:rPr lang="en-US"/>
              <a:t>Unfamiliarity of technology form instructors.</a:t>
            </a:r>
            <a:endParaRPr>
              <a:highlight>
                <a:schemeClr val="lt1"/>
              </a:highlight>
            </a:endParaRPr>
          </a:p>
          <a:p>
            <a:pPr indent="-311150" lvl="0" marL="457200" rtl="0" algn="l">
              <a:lnSpc>
                <a:spcPct val="100000"/>
              </a:lnSpc>
              <a:spcBef>
                <a:spcPts val="0"/>
              </a:spcBef>
              <a:spcAft>
                <a:spcPts val="0"/>
              </a:spcAft>
              <a:buSzPts val="1300"/>
              <a:buChar char="●"/>
            </a:pPr>
            <a:r>
              <a:rPr lang="en-US"/>
              <a:t>Practical rounds with high no of trainees.</a:t>
            </a:r>
            <a:endParaRPr/>
          </a:p>
          <a:p>
            <a:pPr indent="-311150" lvl="0" marL="457200" rtl="0" algn="l">
              <a:lnSpc>
                <a:spcPct val="100000"/>
              </a:lnSpc>
              <a:spcBef>
                <a:spcPts val="0"/>
              </a:spcBef>
              <a:spcAft>
                <a:spcPts val="0"/>
              </a:spcAft>
              <a:buSzPts val="1300"/>
              <a:buChar char="●"/>
            </a:pPr>
            <a:r>
              <a:rPr lang="en-US"/>
              <a:t>Motivation and discipline.</a:t>
            </a:r>
            <a:endParaRPr/>
          </a:p>
          <a:p>
            <a:pPr indent="-311150" lvl="0" marL="457200" rtl="0" algn="l">
              <a:lnSpc>
                <a:spcPct val="100000"/>
              </a:lnSpc>
              <a:spcBef>
                <a:spcPts val="0"/>
              </a:spcBef>
              <a:spcAft>
                <a:spcPts val="0"/>
              </a:spcAft>
              <a:buSzPts val="1300"/>
              <a:buChar char="●"/>
            </a:pPr>
            <a:r>
              <a:rPr lang="en-US"/>
              <a:t>Lack of face-to-face interaction.</a:t>
            </a:r>
            <a:endParaRPr/>
          </a:p>
          <a:p>
            <a:pPr indent="-203200" lvl="0" marL="285750" rtl="0" algn="l">
              <a:lnSpc>
                <a:spcPct val="100000"/>
              </a:lnSpc>
              <a:spcBef>
                <a:spcPts val="1200"/>
              </a:spcBef>
              <a:spcAft>
                <a:spcPts val="0"/>
              </a:spcAft>
              <a:buSzPts val="1300"/>
              <a:buFont typeface="Arial"/>
              <a:buNone/>
            </a:pPr>
            <a:r>
              <a:t/>
            </a:r>
            <a:endParaRPr>
              <a:highlight>
                <a:srgbClr val="FFFF00"/>
              </a:highlight>
            </a:endParaRPr>
          </a:p>
          <a:p>
            <a:pPr indent="0" lvl="0" marL="0" rtl="0" algn="l">
              <a:lnSpc>
                <a:spcPct val="100000"/>
              </a:lnSpc>
              <a:spcBef>
                <a:spcPts val="1200"/>
              </a:spcBef>
              <a:spcAft>
                <a:spcPts val="0"/>
              </a:spcAft>
              <a:buSzPts val="1300"/>
              <a:buNone/>
            </a:pPr>
            <a:r>
              <a:t/>
            </a:r>
            <a:endParaRPr>
              <a:highlight>
                <a:srgbClr val="FFFF00"/>
              </a:highlight>
            </a:endParaRPr>
          </a:p>
          <a:p>
            <a:pPr indent="-203200" lvl="0" marL="285750" rtl="0" algn="l">
              <a:lnSpc>
                <a:spcPct val="100000"/>
              </a:lnSpc>
              <a:spcBef>
                <a:spcPts val="1200"/>
              </a:spcBef>
              <a:spcAft>
                <a:spcPts val="1200"/>
              </a:spcAft>
              <a:buSzPts val="1300"/>
              <a:buFont typeface="Arial"/>
              <a:buNone/>
            </a:pPr>
            <a:r>
              <a:t/>
            </a:r>
            <a:endParaRPr/>
          </a:p>
        </p:txBody>
      </p:sp>
      <p:sp>
        <p:nvSpPr>
          <p:cNvPr id="489" name="Google Shape;489;g30600eacaa0_0_0"/>
          <p:cNvSpPr txBox="1"/>
          <p:nvPr>
            <p:ph idx="13" type="title"/>
          </p:nvPr>
        </p:nvSpPr>
        <p:spPr>
          <a:xfrm>
            <a:off x="4388975" y="2726000"/>
            <a:ext cx="27243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Threats</a:t>
            </a:r>
            <a:endParaRPr/>
          </a:p>
        </p:txBody>
      </p:sp>
      <p:sp>
        <p:nvSpPr>
          <p:cNvPr id="490" name="Google Shape;490;g30600eacaa0_0_0"/>
          <p:cNvSpPr txBox="1"/>
          <p:nvPr>
            <p:ph idx="15" type="subTitle"/>
          </p:nvPr>
        </p:nvSpPr>
        <p:spPr>
          <a:xfrm>
            <a:off x="4228375" y="3141450"/>
            <a:ext cx="4378200" cy="14877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US"/>
              <a:t>Fragmented market.</a:t>
            </a:r>
            <a:endParaRPr/>
          </a:p>
          <a:p>
            <a:pPr indent="-311150" lvl="0" marL="457200" rtl="0" algn="l">
              <a:lnSpc>
                <a:spcPct val="100000"/>
              </a:lnSpc>
              <a:spcBef>
                <a:spcPts val="0"/>
              </a:spcBef>
              <a:spcAft>
                <a:spcPts val="0"/>
              </a:spcAft>
              <a:buSzPts val="1300"/>
              <a:buChar char="●"/>
            </a:pPr>
            <a:r>
              <a:rPr lang="en-US">
                <a:highlight>
                  <a:schemeClr val="lt1"/>
                </a:highlight>
              </a:rPr>
              <a:t>Marketing challenges (not all customers could be reached thru same channel.</a:t>
            </a:r>
            <a:endParaRPr>
              <a:highlight>
                <a:schemeClr val="lt1"/>
              </a:highlight>
            </a:endParaRPr>
          </a:p>
          <a:p>
            <a:pPr indent="-311150" lvl="0" marL="457200" rtl="0" algn="l">
              <a:lnSpc>
                <a:spcPct val="100000"/>
              </a:lnSpc>
              <a:spcBef>
                <a:spcPts val="0"/>
              </a:spcBef>
              <a:spcAft>
                <a:spcPts val="0"/>
              </a:spcAft>
              <a:buSzPts val="1300"/>
              <a:buChar char="●"/>
            </a:pPr>
            <a:r>
              <a:rPr lang="en-US">
                <a:highlight>
                  <a:schemeClr val="lt1"/>
                </a:highlight>
              </a:rPr>
              <a:t>Rapidly changing laws and regulations.</a:t>
            </a:r>
            <a:endParaRPr>
              <a:highlight>
                <a:schemeClr val="lt1"/>
              </a:highlight>
            </a:endParaRPr>
          </a:p>
          <a:p>
            <a:pPr indent="-311150" lvl="0" marL="457200" rtl="0" algn="l">
              <a:spcBef>
                <a:spcPts val="0"/>
              </a:spcBef>
              <a:spcAft>
                <a:spcPts val="0"/>
              </a:spcAft>
              <a:buSzPts val="1300"/>
              <a:buChar char="●"/>
            </a:pPr>
            <a:r>
              <a:rPr lang="en-US"/>
              <a:t>Technical challenges.</a:t>
            </a:r>
            <a:endParaRPr/>
          </a:p>
        </p:txBody>
      </p:sp>
      <p:grpSp>
        <p:nvGrpSpPr>
          <p:cNvPr id="491" name="Google Shape;491;g30600eacaa0_0_0"/>
          <p:cNvGrpSpPr/>
          <p:nvPr/>
        </p:nvGrpSpPr>
        <p:grpSpPr>
          <a:xfrm>
            <a:off x="-20" y="18833"/>
            <a:ext cx="9144020" cy="342900"/>
            <a:chOff x="-25" y="0"/>
            <a:chExt cx="9144020" cy="342900"/>
          </a:xfrm>
        </p:grpSpPr>
        <p:sp>
          <p:nvSpPr>
            <p:cNvPr id="492" name="Google Shape;492;g30600eacaa0_0_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3" name="Google Shape;493;g30600eacaa0_0_0"/>
            <p:cNvGrpSpPr/>
            <p:nvPr/>
          </p:nvGrpSpPr>
          <p:grpSpPr>
            <a:xfrm>
              <a:off x="215975" y="111150"/>
              <a:ext cx="642950" cy="120600"/>
              <a:chOff x="215975" y="152625"/>
              <a:chExt cx="642950" cy="120600"/>
            </a:xfrm>
          </p:grpSpPr>
          <p:sp>
            <p:nvSpPr>
              <p:cNvPr id="494" name="Google Shape;494;g30600eacaa0_0_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30600eacaa0_0_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30600eacaa0_0_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1000"/>
                                        <p:tgtEl>
                                          <p:spTgt spid="4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
          <p:cNvSpPr txBox="1"/>
          <p:nvPr>
            <p:ph type="title"/>
          </p:nvPr>
        </p:nvSpPr>
        <p:spPr>
          <a:xfrm>
            <a:off x="714300" y="430675"/>
            <a:ext cx="7715400" cy="4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200"/>
              <a:t>Objective </a:t>
            </a:r>
            <a:endParaRPr/>
          </a:p>
        </p:txBody>
      </p:sp>
      <p:sp>
        <p:nvSpPr>
          <p:cNvPr id="502" name="Google Shape;502;p7"/>
          <p:cNvSpPr txBox="1"/>
          <p:nvPr/>
        </p:nvSpPr>
        <p:spPr>
          <a:xfrm>
            <a:off x="470775" y="1069226"/>
            <a:ext cx="8110500" cy="4278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Introduce product and Improve </a:t>
            </a:r>
            <a:r>
              <a:rPr b="1" i="0" lang="en-US" sz="1600" u="none" cap="none" strike="noStrike">
                <a:solidFill>
                  <a:srgbClr val="000000"/>
                </a:solidFill>
              </a:rPr>
              <a:t>awareness</a:t>
            </a:r>
            <a:r>
              <a:rPr b="0" i="0" lang="en-US" sz="1600" u="none" cap="none" strike="noStrike">
                <a:solidFill>
                  <a:srgbClr val="000000"/>
                </a:solidFill>
                <a:latin typeface="Arial"/>
                <a:ea typeface="Arial"/>
                <a:cs typeface="Arial"/>
                <a:sym typeface="Arial"/>
              </a:rPr>
              <a:t> 10</a:t>
            </a:r>
            <a:r>
              <a:rPr lang="en-US" sz="1600"/>
              <a:t>% </a:t>
            </a:r>
            <a:r>
              <a:rPr b="0" i="0" lang="en-US" sz="1600" u="none" cap="none" strike="noStrike">
                <a:solidFill>
                  <a:srgbClr val="000000"/>
                </a:solidFill>
                <a:latin typeface="Arial"/>
                <a:ea typeface="Arial"/>
                <a:cs typeface="Arial"/>
                <a:sym typeface="Arial"/>
              </a:rPr>
              <a:t>about the quality of e-learning materials.(first 4 month )</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Credible source of healthcare education. </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Get 10,000 Enrollment on website by December,2025.</a:t>
            </a:r>
            <a:endParaRPr sz="1600"/>
          </a:p>
          <a:p>
            <a:pPr indent="-285750" lvl="0" marL="285750" marR="0" rtl="0" algn="l">
              <a:lnSpc>
                <a:spcPct val="200000"/>
              </a:lnSpc>
              <a:spcBef>
                <a:spcPts val="0"/>
              </a:spcBef>
              <a:spcAft>
                <a:spcPts val="0"/>
              </a:spcAft>
              <a:buClr>
                <a:srgbClr val="000000"/>
              </a:buClr>
              <a:buSzPts val="1600"/>
              <a:buFont typeface="Arial"/>
              <a:buChar char="•"/>
            </a:pPr>
            <a:r>
              <a:rPr lang="en-US" sz="1600"/>
              <a:t>Get 1000 subscription December,2025.</a:t>
            </a:r>
            <a:endParaRPr sz="1600"/>
          </a:p>
          <a:p>
            <a:pPr indent="-285750" lvl="0" marL="285750" marR="0" rtl="0" algn="l">
              <a:lnSpc>
                <a:spcPct val="200000"/>
              </a:lnSpc>
              <a:spcBef>
                <a:spcPts val="0"/>
              </a:spcBef>
              <a:spcAft>
                <a:spcPts val="0"/>
              </a:spcAft>
              <a:buSzPts val="1600"/>
              <a:buChar char="•"/>
            </a:pPr>
            <a:r>
              <a:rPr lang="en-US" sz="1600"/>
              <a:t>get 1000 follower on tiktok .</a:t>
            </a:r>
            <a:endParaRPr sz="1600"/>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Be the market leader in Healthcare education.</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Build communication lines between 600 trainee and relevant hiring organization.</a:t>
            </a:r>
            <a:endParaRPr b="0" i="0" sz="1600" u="none" cap="none" strike="noStrike">
              <a:solidFill>
                <a:srgbClr val="000000"/>
              </a:solidFill>
              <a:latin typeface="Arial"/>
              <a:ea typeface="Arial"/>
              <a:cs typeface="Arial"/>
              <a:sym typeface="Arial"/>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grpSp>
        <p:nvGrpSpPr>
          <p:cNvPr id="507" name="Google Shape;507;p9"/>
          <p:cNvGrpSpPr/>
          <p:nvPr/>
        </p:nvGrpSpPr>
        <p:grpSpPr>
          <a:xfrm>
            <a:off x="1290805" y="257706"/>
            <a:ext cx="6557746" cy="4867813"/>
            <a:chOff x="3467650" y="1777750"/>
            <a:chExt cx="2872425" cy="2132200"/>
          </a:xfrm>
        </p:grpSpPr>
        <p:sp>
          <p:nvSpPr>
            <p:cNvPr id="508" name="Google Shape;508;p9"/>
            <p:cNvSpPr/>
            <p:nvPr/>
          </p:nvSpPr>
          <p:spPr>
            <a:xfrm>
              <a:off x="3467650" y="1777750"/>
              <a:ext cx="2872425" cy="2109400"/>
            </a:xfrm>
            <a:custGeom>
              <a:rect b="b" l="l" r="r" t="t"/>
              <a:pathLst>
                <a:path extrusionOk="0" h="84376" w="114897">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4416750" y="3824050"/>
              <a:ext cx="943825" cy="44100"/>
            </a:xfrm>
            <a:custGeom>
              <a:rect b="b" l="l" r="r" t="t"/>
              <a:pathLst>
                <a:path extrusionOk="0" h="1764" w="37753">
                  <a:moveTo>
                    <a:pt x="1" y="1"/>
                  </a:moveTo>
                  <a:lnTo>
                    <a:pt x="1" y="1764"/>
                  </a:lnTo>
                  <a:lnTo>
                    <a:pt x="37752" y="1764"/>
                  </a:lnTo>
                  <a:lnTo>
                    <a:pt x="377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3742725" y="2099100"/>
              <a:ext cx="2306300" cy="1291075"/>
            </a:xfrm>
            <a:custGeom>
              <a:rect b="b" l="l" r="r" t="t"/>
              <a:pathLst>
                <a:path extrusionOk="0" h="51643" w="92252">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3742725" y="3390150"/>
              <a:ext cx="2306300" cy="221150"/>
            </a:xfrm>
            <a:custGeom>
              <a:rect b="b" l="l" r="r" t="t"/>
              <a:pathLst>
                <a:path extrusionOk="0" h="8846" w="92252">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3821000" y="2173575"/>
              <a:ext cx="2135325" cy="1136825"/>
            </a:xfrm>
            <a:custGeom>
              <a:rect b="b" l="l" r="r" t="t"/>
              <a:pathLst>
                <a:path extrusionOk="0" h="45473" w="85413">
                  <a:moveTo>
                    <a:pt x="1" y="0"/>
                  </a:moveTo>
                  <a:lnTo>
                    <a:pt x="1" y="45472"/>
                  </a:lnTo>
                  <a:lnTo>
                    <a:pt x="85413" y="45472"/>
                  </a:lnTo>
                  <a:lnTo>
                    <a:pt x="854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9"/>
            <p:cNvSpPr/>
            <p:nvPr/>
          </p:nvSpPr>
          <p:spPr>
            <a:xfrm>
              <a:off x="4685000" y="3473750"/>
              <a:ext cx="426325" cy="53975"/>
            </a:xfrm>
            <a:custGeom>
              <a:rect b="b" l="l" r="r" t="t"/>
              <a:pathLst>
                <a:path extrusionOk="0" h="2159" w="17053">
                  <a:moveTo>
                    <a:pt x="1" y="0"/>
                  </a:moveTo>
                  <a:lnTo>
                    <a:pt x="1" y="2158"/>
                  </a:lnTo>
                  <a:lnTo>
                    <a:pt x="17053" y="2158"/>
                  </a:lnTo>
                  <a:lnTo>
                    <a:pt x="170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9"/>
            <p:cNvSpPr/>
            <p:nvPr/>
          </p:nvSpPr>
          <p:spPr>
            <a:xfrm>
              <a:off x="4609775" y="3611275"/>
              <a:ext cx="572975" cy="212800"/>
            </a:xfrm>
            <a:custGeom>
              <a:rect b="b" l="l" r="r" t="t"/>
              <a:pathLst>
                <a:path extrusionOk="0" h="8512" w="22919">
                  <a:moveTo>
                    <a:pt x="1216" y="1"/>
                  </a:moveTo>
                  <a:lnTo>
                    <a:pt x="0" y="8512"/>
                  </a:lnTo>
                  <a:lnTo>
                    <a:pt x="22919" y="8512"/>
                  </a:lnTo>
                  <a:lnTo>
                    <a:pt x="217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4636375" y="3611275"/>
              <a:ext cx="519025" cy="23600"/>
            </a:xfrm>
            <a:custGeom>
              <a:rect b="b" l="l" r="r" t="t"/>
              <a:pathLst>
                <a:path extrusionOk="0" h="944" w="20761">
                  <a:moveTo>
                    <a:pt x="152" y="1"/>
                  </a:moveTo>
                  <a:lnTo>
                    <a:pt x="0" y="943"/>
                  </a:lnTo>
                  <a:lnTo>
                    <a:pt x="20761" y="943"/>
                  </a:lnTo>
                  <a:lnTo>
                    <a:pt x="206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3662200" y="3868125"/>
              <a:ext cx="2476500" cy="41825"/>
            </a:xfrm>
            <a:custGeom>
              <a:rect b="b" l="l" r="r" t="t"/>
              <a:pathLst>
                <a:path extrusionOk="0" h="1673" w="99060">
                  <a:moveTo>
                    <a:pt x="0" y="1"/>
                  </a:moveTo>
                  <a:lnTo>
                    <a:pt x="0" y="1672"/>
                  </a:lnTo>
                  <a:lnTo>
                    <a:pt x="99060" y="1672"/>
                  </a:lnTo>
                  <a:lnTo>
                    <a:pt x="990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7" name="Google Shape;517;p9"/>
          <p:cNvSpPr txBox="1"/>
          <p:nvPr>
            <p:ph type="ctrTitle"/>
          </p:nvPr>
        </p:nvSpPr>
        <p:spPr>
          <a:xfrm>
            <a:off x="3582975" y="1836031"/>
            <a:ext cx="1891500" cy="82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US" sz="2800"/>
              <a:t>Strategy</a:t>
            </a:r>
            <a:endParaRPr sz="9600"/>
          </a:p>
        </p:txBody>
      </p:sp>
      <p:sp>
        <p:nvSpPr>
          <p:cNvPr id="518" name="Google Shape;518;p9"/>
          <p:cNvSpPr/>
          <p:nvPr/>
        </p:nvSpPr>
        <p:spPr>
          <a:xfrm>
            <a:off x="6810899" y="196978"/>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5127030" y="282378"/>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776361" y="2020288"/>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7766638" y="22476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rot="2700000">
            <a:off x="1039561" y="25527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3" name="Google Shape;523;p9"/>
          <p:cNvGrpSpPr/>
          <p:nvPr/>
        </p:nvGrpSpPr>
        <p:grpSpPr>
          <a:xfrm>
            <a:off x="481020" y="282383"/>
            <a:ext cx="2617352" cy="4079699"/>
            <a:chOff x="4797370" y="3163620"/>
            <a:chExt cx="2617352" cy="4079699"/>
          </a:xfrm>
        </p:grpSpPr>
        <p:sp>
          <p:nvSpPr>
            <p:cNvPr id="524" name="Google Shape;524;p9"/>
            <p:cNvSpPr/>
            <p:nvPr/>
          </p:nvSpPr>
          <p:spPr>
            <a:xfrm rot="2700000">
              <a:off x="4829454" y="70564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9"/>
          <p:cNvGrpSpPr/>
          <p:nvPr/>
        </p:nvGrpSpPr>
        <p:grpSpPr>
          <a:xfrm>
            <a:off x="6543094" y="2571744"/>
            <a:ext cx="2253808" cy="2327292"/>
            <a:chOff x="4476700" y="2501650"/>
            <a:chExt cx="1000625" cy="1033250"/>
          </a:xfrm>
        </p:grpSpPr>
        <p:sp>
          <p:nvSpPr>
            <p:cNvPr id="527" name="Google Shape;527;p9"/>
            <p:cNvSpPr/>
            <p:nvPr/>
          </p:nvSpPr>
          <p:spPr>
            <a:xfrm>
              <a:off x="4602050" y="2811950"/>
              <a:ext cx="552625" cy="722950"/>
            </a:xfrm>
            <a:custGeom>
              <a:rect b="b" l="l" r="r" t="t"/>
              <a:pathLst>
                <a:path extrusionOk="0" h="28918" w="22105">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
            <p:cNvSpPr/>
            <p:nvPr/>
          </p:nvSpPr>
          <p:spPr>
            <a:xfrm>
              <a:off x="4476700" y="2735500"/>
              <a:ext cx="138875" cy="138875"/>
            </a:xfrm>
            <a:custGeom>
              <a:rect b="b" l="l" r="r" t="t"/>
              <a:pathLst>
                <a:path extrusionOk="0" h="5555" w="5555">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p:nvPr/>
          </p:nvSpPr>
          <p:spPr>
            <a:xfrm>
              <a:off x="4504250" y="2763050"/>
              <a:ext cx="83775" cy="84350"/>
            </a:xfrm>
            <a:custGeom>
              <a:rect b="b" l="l" r="r" t="t"/>
              <a:pathLst>
                <a:path extrusionOk="0" h="3374" w="3351">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9"/>
            <p:cNvSpPr/>
            <p:nvPr/>
          </p:nvSpPr>
          <p:spPr>
            <a:xfrm>
              <a:off x="5004550" y="2514025"/>
              <a:ext cx="175975" cy="622875"/>
            </a:xfrm>
            <a:custGeom>
              <a:rect b="b" l="l" r="r" t="t"/>
              <a:pathLst>
                <a:path extrusionOk="0" h="24915" w="7039">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9"/>
            <p:cNvSpPr/>
            <p:nvPr/>
          </p:nvSpPr>
          <p:spPr>
            <a:xfrm>
              <a:off x="5159150" y="2501650"/>
              <a:ext cx="61275" cy="64675"/>
            </a:xfrm>
            <a:custGeom>
              <a:rect b="b" l="l" r="r" t="t"/>
              <a:pathLst>
                <a:path extrusionOk="0" h="2587" w="2451">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9"/>
            <p:cNvSpPr/>
            <p:nvPr/>
          </p:nvSpPr>
          <p:spPr>
            <a:xfrm>
              <a:off x="5122025" y="2556750"/>
              <a:ext cx="355300" cy="585775"/>
            </a:xfrm>
            <a:custGeom>
              <a:rect b="b" l="l" r="r" t="t"/>
              <a:pathLst>
                <a:path extrusionOk="0" h="23431" w="14212">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9"/>
            <p:cNvSpPr/>
            <p:nvPr/>
          </p:nvSpPr>
          <p:spPr>
            <a:xfrm>
              <a:off x="5312050" y="2541575"/>
              <a:ext cx="66350" cy="67475"/>
            </a:xfrm>
            <a:custGeom>
              <a:rect b="b" l="l" r="r" t="t"/>
              <a:pathLst>
                <a:path extrusionOk="0" h="2699" w="2654">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9"/>
            <p:cNvSpPr/>
            <p:nvPr/>
          </p:nvSpPr>
          <p:spPr>
            <a:xfrm>
              <a:off x="5095050" y="3091900"/>
              <a:ext cx="74800" cy="76475"/>
            </a:xfrm>
            <a:custGeom>
              <a:rect b="b" l="l" r="r" t="t"/>
              <a:pathLst>
                <a:path extrusionOk="0" h="3059" w="2992">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9"/>
          <p:cNvGrpSpPr/>
          <p:nvPr/>
        </p:nvGrpSpPr>
        <p:grpSpPr>
          <a:xfrm rot="-2700149">
            <a:off x="970258" y="492695"/>
            <a:ext cx="1506117" cy="1616839"/>
            <a:chOff x="6147400" y="1188050"/>
            <a:chExt cx="923625" cy="991525"/>
          </a:xfrm>
        </p:grpSpPr>
        <p:sp>
          <p:nvSpPr>
            <p:cNvPr id="536" name="Google Shape;536;p9"/>
            <p:cNvSpPr/>
            <p:nvPr/>
          </p:nvSpPr>
          <p:spPr>
            <a:xfrm>
              <a:off x="6359325" y="1188050"/>
              <a:ext cx="544750" cy="168550"/>
            </a:xfrm>
            <a:custGeom>
              <a:rect b="b" l="l" r="r" t="t"/>
              <a:pathLst>
                <a:path extrusionOk="0" h="6742" w="2179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9"/>
            <p:cNvSpPr/>
            <p:nvPr/>
          </p:nvSpPr>
          <p:spPr>
            <a:xfrm>
              <a:off x="6257000" y="1232325"/>
              <a:ext cx="814025" cy="947250"/>
            </a:xfrm>
            <a:custGeom>
              <a:rect b="b" l="l" r="r" t="t"/>
              <a:pathLst>
                <a:path extrusionOk="0" h="37890" w="32561">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9"/>
            <p:cNvSpPr/>
            <p:nvPr/>
          </p:nvSpPr>
          <p:spPr>
            <a:xfrm>
              <a:off x="6574625" y="1332950"/>
              <a:ext cx="416575" cy="220950"/>
            </a:xfrm>
            <a:custGeom>
              <a:rect b="b" l="l" r="r" t="t"/>
              <a:pathLst>
                <a:path extrusionOk="0" h="8838" w="16663">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6525150" y="1408275"/>
              <a:ext cx="427825" cy="225450"/>
            </a:xfrm>
            <a:custGeom>
              <a:rect b="b" l="l" r="r" t="t"/>
              <a:pathLst>
                <a:path extrusionOk="0" h="9018" w="17113">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6510525" y="1496550"/>
              <a:ext cx="407025" cy="215875"/>
            </a:xfrm>
            <a:custGeom>
              <a:rect b="b" l="l" r="r" t="t"/>
              <a:pathLst>
                <a:path extrusionOk="0" h="8635" w="16281">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6461075" y="1571875"/>
              <a:ext cx="414325" cy="219250"/>
            </a:xfrm>
            <a:custGeom>
              <a:rect b="b" l="l" r="r" t="t"/>
              <a:pathLst>
                <a:path extrusionOk="0" h="8770" w="16573">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6430150" y="1645500"/>
              <a:ext cx="417125" cy="220950"/>
            </a:xfrm>
            <a:custGeom>
              <a:rect b="b" l="l" r="r" t="t"/>
              <a:pathLst>
                <a:path extrusionOk="0" h="8838" w="16685">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9"/>
            <p:cNvSpPr/>
            <p:nvPr/>
          </p:nvSpPr>
          <p:spPr>
            <a:xfrm>
              <a:off x="6380675" y="1720825"/>
              <a:ext cx="427825" cy="224900"/>
            </a:xfrm>
            <a:custGeom>
              <a:rect b="b" l="l" r="r" t="t"/>
              <a:pathLst>
                <a:path extrusionOk="0" h="8996" w="17113">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9"/>
            <p:cNvSpPr/>
            <p:nvPr/>
          </p:nvSpPr>
          <p:spPr>
            <a:xfrm>
              <a:off x="6366075" y="1808525"/>
              <a:ext cx="407575" cy="216450"/>
            </a:xfrm>
            <a:custGeom>
              <a:rect b="b" l="l" r="r" t="t"/>
              <a:pathLst>
                <a:path extrusionOk="0" h="8658" w="16303">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6316600" y="1884425"/>
              <a:ext cx="414325" cy="218700"/>
            </a:xfrm>
            <a:custGeom>
              <a:rect b="b" l="l" r="r" t="t"/>
              <a:pathLst>
                <a:path extrusionOk="0" h="8748" w="16573">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6613975" y="1263800"/>
              <a:ext cx="39925" cy="21950"/>
            </a:xfrm>
            <a:custGeom>
              <a:rect b="b" l="l" r="r" t="t"/>
              <a:pathLst>
                <a:path extrusionOk="0" h="878" w="1597">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9"/>
            <p:cNvSpPr/>
            <p:nvPr/>
          </p:nvSpPr>
          <p:spPr>
            <a:xfrm>
              <a:off x="6563950" y="1259875"/>
              <a:ext cx="32050" cy="27000"/>
            </a:xfrm>
            <a:custGeom>
              <a:rect b="b" l="l" r="r" t="t"/>
              <a:pathLst>
                <a:path extrusionOk="0" h="1080" w="1282">
                  <a:moveTo>
                    <a:pt x="1259" y="585"/>
                  </a:moveTo>
                  <a:cubicBezTo>
                    <a:pt x="1057" y="810"/>
                    <a:pt x="675" y="1080"/>
                    <a:pt x="472" y="945"/>
                  </a:cubicBezTo>
                  <a:cubicBezTo>
                    <a:pt x="0" y="608"/>
                    <a:pt x="1282" y="1"/>
                    <a:pt x="1259" y="58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9"/>
            <p:cNvSpPr/>
            <p:nvPr/>
          </p:nvSpPr>
          <p:spPr>
            <a:xfrm>
              <a:off x="6601050" y="1285725"/>
              <a:ext cx="19125" cy="15775"/>
            </a:xfrm>
            <a:custGeom>
              <a:rect b="b" l="l" r="r" t="t"/>
              <a:pathLst>
                <a:path extrusionOk="0" h="631" w="765">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9"/>
            <p:cNvSpPr/>
            <p:nvPr/>
          </p:nvSpPr>
          <p:spPr>
            <a:xfrm>
              <a:off x="7021525" y="1429650"/>
              <a:ext cx="28125" cy="32050"/>
            </a:xfrm>
            <a:custGeom>
              <a:rect b="b" l="l" r="r" t="t"/>
              <a:pathLst>
                <a:path extrusionOk="0" h="1282" w="1125">
                  <a:moveTo>
                    <a:pt x="1125" y="742"/>
                  </a:moveTo>
                  <a:cubicBezTo>
                    <a:pt x="967" y="1282"/>
                    <a:pt x="1" y="607"/>
                    <a:pt x="180" y="315"/>
                  </a:cubicBezTo>
                  <a:cubicBezTo>
                    <a:pt x="338" y="0"/>
                    <a:pt x="1035" y="427"/>
                    <a:pt x="1125" y="74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9"/>
            <p:cNvSpPr/>
            <p:nvPr/>
          </p:nvSpPr>
          <p:spPr>
            <a:xfrm>
              <a:off x="6975425" y="1409975"/>
              <a:ext cx="39375" cy="30925"/>
            </a:xfrm>
            <a:custGeom>
              <a:rect b="b" l="l" r="r" t="t"/>
              <a:pathLst>
                <a:path extrusionOk="0" h="1237" w="1575">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9"/>
            <p:cNvSpPr/>
            <p:nvPr/>
          </p:nvSpPr>
          <p:spPr>
            <a:xfrm>
              <a:off x="7035025" y="1461125"/>
              <a:ext cx="17450" cy="23075"/>
            </a:xfrm>
            <a:custGeom>
              <a:rect b="b" l="l" r="r" t="t"/>
              <a:pathLst>
                <a:path extrusionOk="0" h="923" w="698">
                  <a:moveTo>
                    <a:pt x="652" y="360"/>
                  </a:moveTo>
                  <a:cubicBezTo>
                    <a:pt x="697" y="630"/>
                    <a:pt x="405" y="922"/>
                    <a:pt x="225" y="765"/>
                  </a:cubicBezTo>
                  <a:cubicBezTo>
                    <a:pt x="0" y="563"/>
                    <a:pt x="405" y="0"/>
                    <a:pt x="652" y="36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9"/>
            <p:cNvSpPr/>
            <p:nvPr/>
          </p:nvSpPr>
          <p:spPr>
            <a:xfrm>
              <a:off x="6977125" y="1562300"/>
              <a:ext cx="73100" cy="107975"/>
            </a:xfrm>
            <a:custGeom>
              <a:rect b="b" l="l" r="r" t="t"/>
              <a:pathLst>
                <a:path extrusionOk="0" h="4319" w="2924">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9"/>
            <p:cNvSpPr/>
            <p:nvPr/>
          </p:nvSpPr>
          <p:spPr>
            <a:xfrm>
              <a:off x="6147400" y="1199725"/>
              <a:ext cx="753300" cy="945375"/>
            </a:xfrm>
            <a:custGeom>
              <a:rect b="b" l="l" r="r" t="t"/>
              <a:pathLst>
                <a:path extrusionOk="0" h="37815" w="30132">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9"/>
            <p:cNvSpPr/>
            <p:nvPr/>
          </p:nvSpPr>
          <p:spPr>
            <a:xfrm>
              <a:off x="6355950" y="1235150"/>
              <a:ext cx="28125" cy="38800"/>
            </a:xfrm>
            <a:custGeom>
              <a:rect b="b" l="l" r="r" t="t"/>
              <a:pathLst>
                <a:path extrusionOk="0" h="1552" w="1125">
                  <a:moveTo>
                    <a:pt x="450" y="1462"/>
                  </a:moveTo>
                  <a:cubicBezTo>
                    <a:pt x="0" y="1552"/>
                    <a:pt x="428" y="0"/>
                    <a:pt x="855" y="292"/>
                  </a:cubicBezTo>
                  <a:cubicBezTo>
                    <a:pt x="1125" y="450"/>
                    <a:pt x="787" y="1372"/>
                    <a:pt x="450" y="146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9"/>
            <p:cNvSpPr/>
            <p:nvPr/>
          </p:nvSpPr>
          <p:spPr>
            <a:xfrm>
              <a:off x="6377875" y="1264375"/>
              <a:ext cx="16875" cy="30375"/>
            </a:xfrm>
            <a:custGeom>
              <a:rect b="b" l="l" r="r" t="t"/>
              <a:pathLst>
                <a:path extrusionOk="0" h="1215" w="675">
                  <a:moveTo>
                    <a:pt x="180" y="967"/>
                  </a:moveTo>
                  <a:cubicBezTo>
                    <a:pt x="0" y="877"/>
                    <a:pt x="68" y="450"/>
                    <a:pt x="248" y="315"/>
                  </a:cubicBezTo>
                  <a:cubicBezTo>
                    <a:pt x="675" y="0"/>
                    <a:pt x="630" y="1215"/>
                    <a:pt x="180" y="9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9"/>
            <p:cNvSpPr/>
            <p:nvPr/>
          </p:nvSpPr>
          <p:spPr>
            <a:xfrm>
              <a:off x="6348650" y="1279000"/>
              <a:ext cx="21375" cy="28675"/>
            </a:xfrm>
            <a:custGeom>
              <a:rect b="b" l="l" r="r" t="t"/>
              <a:pathLst>
                <a:path extrusionOk="0" h="1147" w="855">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9"/>
            <p:cNvSpPr/>
            <p:nvPr/>
          </p:nvSpPr>
          <p:spPr>
            <a:xfrm>
              <a:off x="6177750" y="1330150"/>
              <a:ext cx="177100" cy="619500"/>
            </a:xfrm>
            <a:custGeom>
              <a:rect b="b" l="l" r="r" t="t"/>
              <a:pathLst>
                <a:path extrusionOk="0" h="24780" w="7084">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9"/>
            <p:cNvSpPr/>
            <p:nvPr/>
          </p:nvSpPr>
          <p:spPr>
            <a:xfrm>
              <a:off x="6439150" y="1384675"/>
              <a:ext cx="285600" cy="227125"/>
            </a:xfrm>
            <a:custGeom>
              <a:rect b="b" l="l" r="r" t="t"/>
              <a:pathLst>
                <a:path extrusionOk="0" h="9085" w="11424">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9"/>
            <p:cNvSpPr/>
            <p:nvPr/>
          </p:nvSpPr>
          <p:spPr>
            <a:xfrm>
              <a:off x="6485800" y="1436950"/>
              <a:ext cx="195100" cy="68050"/>
            </a:xfrm>
            <a:custGeom>
              <a:rect b="b" l="l" r="r" t="t"/>
              <a:pathLst>
                <a:path extrusionOk="0" h="2722" w="7804">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9"/>
            <p:cNvSpPr/>
            <p:nvPr/>
          </p:nvSpPr>
          <p:spPr>
            <a:xfrm>
              <a:off x="6475125" y="1484175"/>
              <a:ext cx="190025" cy="65800"/>
            </a:xfrm>
            <a:custGeom>
              <a:rect b="b" l="l" r="r" t="t"/>
              <a:pathLst>
                <a:path extrusionOk="0" h="2632" w="7601">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9"/>
            <p:cNvSpPr/>
            <p:nvPr/>
          </p:nvSpPr>
          <p:spPr>
            <a:xfrm>
              <a:off x="6774750" y="1337450"/>
              <a:ext cx="48375" cy="28700"/>
            </a:xfrm>
            <a:custGeom>
              <a:rect b="b" l="l" r="r" t="t"/>
              <a:pathLst>
                <a:path extrusionOk="0" h="1148" w="1935">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9"/>
            <p:cNvSpPr/>
            <p:nvPr/>
          </p:nvSpPr>
          <p:spPr>
            <a:xfrm>
              <a:off x="6812400" y="1368375"/>
              <a:ext cx="21400" cy="23625"/>
            </a:xfrm>
            <a:custGeom>
              <a:rect b="b" l="l" r="r" t="t"/>
              <a:pathLst>
                <a:path extrusionOk="0" h="945" w="856">
                  <a:moveTo>
                    <a:pt x="68" y="495"/>
                  </a:moveTo>
                  <a:cubicBezTo>
                    <a:pt x="1" y="0"/>
                    <a:pt x="765" y="113"/>
                    <a:pt x="810" y="428"/>
                  </a:cubicBezTo>
                  <a:cubicBezTo>
                    <a:pt x="855" y="832"/>
                    <a:pt x="113" y="945"/>
                    <a:pt x="68" y="49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9"/>
            <p:cNvSpPr/>
            <p:nvPr/>
          </p:nvSpPr>
          <p:spPr>
            <a:xfrm>
              <a:off x="6836575" y="1343625"/>
              <a:ext cx="30375" cy="22525"/>
            </a:xfrm>
            <a:custGeom>
              <a:rect b="b" l="l" r="r" t="t"/>
              <a:pathLst>
                <a:path extrusionOk="0" h="901" w="1215">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9"/>
          <p:cNvGrpSpPr/>
          <p:nvPr/>
        </p:nvGrpSpPr>
        <p:grpSpPr>
          <a:xfrm>
            <a:off x="1375064" y="3448761"/>
            <a:ext cx="1241194" cy="1226547"/>
            <a:chOff x="3175325" y="1317225"/>
            <a:chExt cx="906775" cy="896075"/>
          </a:xfrm>
        </p:grpSpPr>
        <p:sp>
          <p:nvSpPr>
            <p:cNvPr id="565" name="Google Shape;565;p9"/>
            <p:cNvSpPr/>
            <p:nvPr/>
          </p:nvSpPr>
          <p:spPr>
            <a:xfrm>
              <a:off x="3175325" y="1317225"/>
              <a:ext cx="906775" cy="442975"/>
            </a:xfrm>
            <a:custGeom>
              <a:rect b="b" l="l" r="r" t="t"/>
              <a:pathLst>
                <a:path extrusionOk="0" h="17719" w="36271">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9"/>
            <p:cNvSpPr/>
            <p:nvPr/>
          </p:nvSpPr>
          <p:spPr>
            <a:xfrm>
              <a:off x="3210175" y="1566250"/>
              <a:ext cx="50625" cy="87725"/>
            </a:xfrm>
            <a:custGeom>
              <a:rect b="b" l="l" r="r" t="t"/>
              <a:pathLst>
                <a:path extrusionOk="0" h="3509" w="2025">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9"/>
            <p:cNvSpPr/>
            <p:nvPr/>
          </p:nvSpPr>
          <p:spPr>
            <a:xfrm>
              <a:off x="3967400" y="1692725"/>
              <a:ext cx="37675" cy="90525"/>
            </a:xfrm>
            <a:custGeom>
              <a:rect b="b" l="l" r="r" t="t"/>
              <a:pathLst>
                <a:path extrusionOk="0" h="3621" w="1507">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9"/>
            <p:cNvSpPr/>
            <p:nvPr/>
          </p:nvSpPr>
          <p:spPr>
            <a:xfrm>
              <a:off x="3175325" y="1523525"/>
              <a:ext cx="810650" cy="689775"/>
            </a:xfrm>
            <a:custGeom>
              <a:rect b="b" l="l" r="r" t="t"/>
              <a:pathLst>
                <a:path extrusionOk="0" h="27591" w="32426">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9"/>
            <p:cNvSpPr/>
            <p:nvPr/>
          </p:nvSpPr>
          <p:spPr>
            <a:xfrm>
              <a:off x="3467650" y="1737125"/>
              <a:ext cx="217575" cy="230525"/>
            </a:xfrm>
            <a:custGeom>
              <a:rect b="b" l="l" r="r" t="t"/>
              <a:pathLst>
                <a:path extrusionOk="0" h="9221" w="8703">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9"/>
            <p:cNvSpPr/>
            <p:nvPr/>
          </p:nvSpPr>
          <p:spPr>
            <a:xfrm>
              <a:off x="3331050" y="1402100"/>
              <a:ext cx="631300" cy="159675"/>
            </a:xfrm>
            <a:custGeom>
              <a:rect b="b" l="l" r="r" t="t"/>
              <a:pathLst>
                <a:path extrusionOk="0" h="6387" w="25252">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9"/>
            <p:cNvSpPr/>
            <p:nvPr/>
          </p:nvSpPr>
          <p:spPr>
            <a:xfrm>
              <a:off x="3242225" y="1439750"/>
              <a:ext cx="762300" cy="238950"/>
            </a:xfrm>
            <a:custGeom>
              <a:rect b="b" l="l" r="r" t="t"/>
              <a:pathLst>
                <a:path extrusionOk="0" h="9558" w="30492">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9"/>
            <p:cNvSpPr/>
            <p:nvPr/>
          </p:nvSpPr>
          <p:spPr>
            <a:xfrm>
              <a:off x="3866775" y="1533650"/>
              <a:ext cx="61850" cy="68600"/>
            </a:xfrm>
            <a:custGeom>
              <a:rect b="b" l="l" r="r" t="t"/>
              <a:pathLst>
                <a:path extrusionOk="0" h="2744" w="2474">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9"/>
            <p:cNvSpPr/>
            <p:nvPr/>
          </p:nvSpPr>
          <p:spPr>
            <a:xfrm>
              <a:off x="3937600" y="1581425"/>
              <a:ext cx="55100" cy="54000"/>
            </a:xfrm>
            <a:custGeom>
              <a:rect b="b" l="l" r="r" t="t"/>
              <a:pathLst>
                <a:path extrusionOk="0" h="2160" w="2204">
                  <a:moveTo>
                    <a:pt x="23" y="877"/>
                  </a:moveTo>
                  <a:cubicBezTo>
                    <a:pt x="68" y="0"/>
                    <a:pt x="2204" y="787"/>
                    <a:pt x="1732" y="1574"/>
                  </a:cubicBezTo>
                  <a:cubicBezTo>
                    <a:pt x="1349" y="2159"/>
                    <a:pt x="0" y="1507"/>
                    <a:pt x="23" y="87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9"/>
            <p:cNvSpPr/>
            <p:nvPr/>
          </p:nvSpPr>
          <p:spPr>
            <a:xfrm>
              <a:off x="3862825" y="2100850"/>
              <a:ext cx="25900" cy="80400"/>
            </a:xfrm>
            <a:custGeom>
              <a:rect b="b" l="l" r="r" t="t"/>
              <a:pathLst>
                <a:path extrusionOk="0" h="3216" w="1036">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3815600" y="2144700"/>
              <a:ext cx="36575" cy="46100"/>
            </a:xfrm>
            <a:custGeom>
              <a:rect b="b" l="l" r="r" t="t"/>
              <a:pathLst>
                <a:path extrusionOk="0" h="1844" w="1463">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9"/>
            <p:cNvSpPr/>
            <p:nvPr/>
          </p:nvSpPr>
          <p:spPr>
            <a:xfrm>
              <a:off x="3257950" y="1607275"/>
              <a:ext cx="36575" cy="79300"/>
            </a:xfrm>
            <a:custGeom>
              <a:rect b="b" l="l" r="r" t="t"/>
              <a:pathLst>
                <a:path extrusionOk="0" h="3172" w="1463">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9"/>
            <p:cNvSpPr/>
            <p:nvPr/>
          </p:nvSpPr>
          <p:spPr>
            <a:xfrm>
              <a:off x="3915100" y="1698350"/>
              <a:ext cx="45575" cy="75900"/>
            </a:xfrm>
            <a:custGeom>
              <a:rect b="b" l="l" r="r" t="t"/>
              <a:pathLst>
                <a:path extrusionOk="0" h="3036" w="1823">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9"/>
            <p:cNvSpPr/>
            <p:nvPr/>
          </p:nvSpPr>
          <p:spPr>
            <a:xfrm>
              <a:off x="3873500" y="1758500"/>
              <a:ext cx="38250" cy="33200"/>
            </a:xfrm>
            <a:custGeom>
              <a:rect b="b" l="l" r="r" t="t"/>
              <a:pathLst>
                <a:path extrusionOk="0" h="1328" w="1530">
                  <a:moveTo>
                    <a:pt x="720" y="90"/>
                  </a:moveTo>
                  <a:cubicBezTo>
                    <a:pt x="1530" y="0"/>
                    <a:pt x="1328" y="1215"/>
                    <a:pt x="855" y="1260"/>
                  </a:cubicBezTo>
                  <a:cubicBezTo>
                    <a:pt x="203" y="1327"/>
                    <a:pt x="1" y="180"/>
                    <a:pt x="720" y="9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3915100" y="1796150"/>
              <a:ext cx="35450" cy="48950"/>
            </a:xfrm>
            <a:custGeom>
              <a:rect b="b" l="l" r="r" t="t"/>
              <a:pathLst>
                <a:path extrusionOk="0" h="1958" w="1418">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9"/>
          <p:cNvGrpSpPr/>
          <p:nvPr/>
        </p:nvGrpSpPr>
        <p:grpSpPr>
          <a:xfrm rot="-899960">
            <a:off x="6624166" y="1130041"/>
            <a:ext cx="1038294" cy="905048"/>
            <a:chOff x="4505350" y="1228400"/>
            <a:chExt cx="1038325" cy="905075"/>
          </a:xfrm>
        </p:grpSpPr>
        <p:sp>
          <p:nvSpPr>
            <p:cNvPr id="581" name="Google Shape;581;p9"/>
            <p:cNvSpPr/>
            <p:nvPr/>
          </p:nvSpPr>
          <p:spPr>
            <a:xfrm>
              <a:off x="4939900" y="1228400"/>
              <a:ext cx="204650" cy="400275"/>
            </a:xfrm>
            <a:custGeom>
              <a:rect b="b" l="l" r="r" t="t"/>
              <a:pathLst>
                <a:path extrusionOk="0" h="16011" w="8186">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9"/>
            <p:cNvSpPr/>
            <p:nvPr/>
          </p:nvSpPr>
          <p:spPr>
            <a:xfrm>
              <a:off x="5028725" y="1261550"/>
              <a:ext cx="55675" cy="11275"/>
            </a:xfrm>
            <a:custGeom>
              <a:rect b="b" l="l" r="r" t="t"/>
              <a:pathLst>
                <a:path extrusionOk="0" h="451" w="2227">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9"/>
            <p:cNvSpPr/>
            <p:nvPr/>
          </p:nvSpPr>
          <p:spPr>
            <a:xfrm>
              <a:off x="5022525" y="1325075"/>
              <a:ext cx="56825" cy="10150"/>
            </a:xfrm>
            <a:custGeom>
              <a:rect b="b" l="l" r="r" t="t"/>
              <a:pathLst>
                <a:path extrusionOk="0" h="406" w="2273">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9"/>
            <p:cNvSpPr/>
            <p:nvPr/>
          </p:nvSpPr>
          <p:spPr>
            <a:xfrm>
              <a:off x="5018050" y="1379050"/>
              <a:ext cx="57350" cy="17450"/>
            </a:xfrm>
            <a:custGeom>
              <a:rect b="b" l="l" r="r" t="t"/>
              <a:pathLst>
                <a:path extrusionOk="0" h="698" w="2294">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9"/>
            <p:cNvSpPr/>
            <p:nvPr/>
          </p:nvSpPr>
          <p:spPr>
            <a:xfrm>
              <a:off x="5012425" y="1439200"/>
              <a:ext cx="60175" cy="15200"/>
            </a:xfrm>
            <a:custGeom>
              <a:rect b="b" l="l" r="r" t="t"/>
              <a:pathLst>
                <a:path extrusionOk="0" h="608" w="2407">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9"/>
            <p:cNvSpPr/>
            <p:nvPr/>
          </p:nvSpPr>
          <p:spPr>
            <a:xfrm>
              <a:off x="5000050" y="1492050"/>
              <a:ext cx="83225" cy="12950"/>
            </a:xfrm>
            <a:custGeom>
              <a:rect b="b" l="l" r="r" t="t"/>
              <a:pathLst>
                <a:path extrusionOk="0" h="518" w="3329">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9"/>
            <p:cNvSpPr/>
            <p:nvPr/>
          </p:nvSpPr>
          <p:spPr>
            <a:xfrm>
              <a:off x="4965750" y="1538125"/>
              <a:ext cx="158000" cy="16350"/>
            </a:xfrm>
            <a:custGeom>
              <a:rect b="b" l="l" r="r" t="t"/>
              <a:pathLst>
                <a:path extrusionOk="0" h="654" w="632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9"/>
            <p:cNvSpPr/>
            <p:nvPr/>
          </p:nvSpPr>
          <p:spPr>
            <a:xfrm>
              <a:off x="5086625" y="1596050"/>
              <a:ext cx="41625" cy="12375"/>
            </a:xfrm>
            <a:custGeom>
              <a:rect b="b" l="l" r="r" t="t"/>
              <a:pathLst>
                <a:path extrusionOk="0" h="495" w="1665">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9"/>
            <p:cNvSpPr/>
            <p:nvPr/>
          </p:nvSpPr>
          <p:spPr>
            <a:xfrm>
              <a:off x="4942150" y="1588175"/>
              <a:ext cx="59050" cy="13500"/>
            </a:xfrm>
            <a:custGeom>
              <a:rect b="b" l="l" r="r" t="t"/>
              <a:pathLst>
                <a:path extrusionOk="0" h="540" w="2362">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9"/>
            <p:cNvSpPr/>
            <p:nvPr/>
          </p:nvSpPr>
          <p:spPr>
            <a:xfrm>
              <a:off x="4505350" y="1336325"/>
              <a:ext cx="470000" cy="761725"/>
            </a:xfrm>
            <a:custGeom>
              <a:rect b="b" l="l" r="r" t="t"/>
              <a:pathLst>
                <a:path extrusionOk="0" h="30469" w="1880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9"/>
            <p:cNvSpPr/>
            <p:nvPr/>
          </p:nvSpPr>
          <p:spPr>
            <a:xfrm>
              <a:off x="4889875" y="1366125"/>
              <a:ext cx="80400" cy="238375"/>
            </a:xfrm>
            <a:custGeom>
              <a:rect b="b" l="l" r="r" t="t"/>
              <a:pathLst>
                <a:path extrusionOk="0" h="9535" w="3216">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9"/>
            <p:cNvSpPr/>
            <p:nvPr/>
          </p:nvSpPr>
          <p:spPr>
            <a:xfrm>
              <a:off x="4505350" y="1865875"/>
              <a:ext cx="440750" cy="230650"/>
            </a:xfrm>
            <a:custGeom>
              <a:rect b="b" l="l" r="r" t="t"/>
              <a:pathLst>
                <a:path extrusionOk="0" h="9226" w="1763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9"/>
            <p:cNvSpPr/>
            <p:nvPr/>
          </p:nvSpPr>
          <p:spPr>
            <a:xfrm>
              <a:off x="4734725" y="1406600"/>
              <a:ext cx="54550" cy="47250"/>
            </a:xfrm>
            <a:custGeom>
              <a:rect b="b" l="l" r="r" t="t"/>
              <a:pathLst>
                <a:path extrusionOk="0" h="1890" w="2182">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9"/>
            <p:cNvSpPr/>
            <p:nvPr/>
          </p:nvSpPr>
          <p:spPr>
            <a:xfrm>
              <a:off x="4644200" y="1463925"/>
              <a:ext cx="111900" cy="164175"/>
            </a:xfrm>
            <a:custGeom>
              <a:rect b="b" l="l" r="r" t="t"/>
              <a:pathLst>
                <a:path extrusionOk="0" h="6567" w="4476">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9"/>
            <p:cNvSpPr/>
            <p:nvPr/>
          </p:nvSpPr>
          <p:spPr>
            <a:xfrm>
              <a:off x="4532350" y="1925450"/>
              <a:ext cx="81525" cy="152925"/>
            </a:xfrm>
            <a:custGeom>
              <a:rect b="b" l="l" r="r" t="t"/>
              <a:pathLst>
                <a:path extrusionOk="0" h="6117" w="3261">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9"/>
            <p:cNvSpPr/>
            <p:nvPr/>
          </p:nvSpPr>
          <p:spPr>
            <a:xfrm>
              <a:off x="4856150" y="1717450"/>
              <a:ext cx="65775" cy="126525"/>
            </a:xfrm>
            <a:custGeom>
              <a:rect b="b" l="l" r="r" t="t"/>
              <a:pathLst>
                <a:path extrusionOk="0" h="5061" w="2631">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9"/>
            <p:cNvSpPr/>
            <p:nvPr/>
          </p:nvSpPr>
          <p:spPr>
            <a:xfrm>
              <a:off x="4785300" y="1824825"/>
              <a:ext cx="63000" cy="63000"/>
            </a:xfrm>
            <a:custGeom>
              <a:rect b="b" l="l" r="r" t="t"/>
              <a:pathLst>
                <a:path extrusionOk="0" h="2520" w="2520">
                  <a:moveTo>
                    <a:pt x="1193" y="316"/>
                  </a:moveTo>
                  <a:cubicBezTo>
                    <a:pt x="2519" y="1"/>
                    <a:pt x="2407" y="2092"/>
                    <a:pt x="1620" y="2272"/>
                  </a:cubicBezTo>
                  <a:cubicBezTo>
                    <a:pt x="518" y="2519"/>
                    <a:pt x="1" y="608"/>
                    <a:pt x="1193" y="31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9"/>
            <p:cNvSpPr/>
            <p:nvPr/>
          </p:nvSpPr>
          <p:spPr>
            <a:xfrm>
              <a:off x="4864575" y="1885550"/>
              <a:ext cx="56800" cy="79275"/>
            </a:xfrm>
            <a:custGeom>
              <a:rect b="b" l="l" r="r" t="t"/>
              <a:pathLst>
                <a:path extrusionOk="0" h="3171" w="2272">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9"/>
            <p:cNvSpPr/>
            <p:nvPr/>
          </p:nvSpPr>
          <p:spPr>
            <a:xfrm>
              <a:off x="5103475" y="1350950"/>
              <a:ext cx="440200" cy="782525"/>
            </a:xfrm>
            <a:custGeom>
              <a:rect b="b" l="l" r="r" t="t"/>
              <a:pathLst>
                <a:path extrusionOk="0" h="31301" w="17608">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9"/>
            <p:cNvSpPr/>
            <p:nvPr/>
          </p:nvSpPr>
          <p:spPr>
            <a:xfrm>
              <a:off x="5116975" y="1376250"/>
              <a:ext cx="87725" cy="235000"/>
            </a:xfrm>
            <a:custGeom>
              <a:rect b="b" l="l" r="r" t="t"/>
              <a:pathLst>
                <a:path extrusionOk="0" h="9400" w="3509">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9"/>
            <p:cNvSpPr/>
            <p:nvPr/>
          </p:nvSpPr>
          <p:spPr>
            <a:xfrm>
              <a:off x="5104600" y="1874850"/>
              <a:ext cx="439075" cy="255600"/>
            </a:xfrm>
            <a:custGeom>
              <a:rect b="b" l="l" r="r" t="t"/>
              <a:pathLst>
                <a:path extrusionOk="0" h="10224" w="17563">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9"/>
            <p:cNvSpPr/>
            <p:nvPr/>
          </p:nvSpPr>
          <p:spPr>
            <a:xfrm>
              <a:off x="5310925" y="1429075"/>
              <a:ext cx="51725" cy="49500"/>
            </a:xfrm>
            <a:custGeom>
              <a:rect b="b" l="l" r="r" t="t"/>
              <a:pathLst>
                <a:path extrusionOk="0" h="1980" w="2069">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9"/>
            <p:cNvSpPr/>
            <p:nvPr/>
          </p:nvSpPr>
          <p:spPr>
            <a:xfrm>
              <a:off x="5437950" y="1816400"/>
              <a:ext cx="74250" cy="179350"/>
            </a:xfrm>
            <a:custGeom>
              <a:rect b="b" l="l" r="r" t="t"/>
              <a:pathLst>
                <a:path extrusionOk="0" h="7174" w="297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9"/>
            <p:cNvSpPr/>
            <p:nvPr/>
          </p:nvSpPr>
          <p:spPr>
            <a:xfrm>
              <a:off x="5161950" y="1833250"/>
              <a:ext cx="57350" cy="128200"/>
            </a:xfrm>
            <a:custGeom>
              <a:rect b="b" l="l" r="r" t="t"/>
              <a:pathLst>
                <a:path extrusionOk="0" h="5128" w="2294">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9"/>
            <p:cNvSpPr/>
            <p:nvPr/>
          </p:nvSpPr>
          <p:spPr>
            <a:xfrm>
              <a:off x="5142825" y="1963675"/>
              <a:ext cx="63000" cy="66350"/>
            </a:xfrm>
            <a:custGeom>
              <a:rect b="b" l="l" r="r" t="t"/>
              <a:pathLst>
                <a:path extrusionOk="0" h="2654" w="2520">
                  <a:moveTo>
                    <a:pt x="1373" y="428"/>
                  </a:moveTo>
                  <a:cubicBezTo>
                    <a:pt x="68" y="1"/>
                    <a:pt x="1" y="2092"/>
                    <a:pt x="788" y="2339"/>
                  </a:cubicBezTo>
                  <a:cubicBezTo>
                    <a:pt x="1845" y="2654"/>
                    <a:pt x="2519" y="810"/>
                    <a:pt x="1373" y="42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9"/>
            <p:cNvSpPr/>
            <p:nvPr/>
          </p:nvSpPr>
          <p:spPr>
            <a:xfrm>
              <a:off x="5330025" y="1485300"/>
              <a:ext cx="75350" cy="92200"/>
            </a:xfrm>
            <a:custGeom>
              <a:rect b="b" l="l" r="r" t="t"/>
              <a:pathLst>
                <a:path extrusionOk="0" h="3688" w="3014">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