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9928225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23E"/>
    <a:srgbClr val="55A6D0"/>
    <a:srgbClr val="3664C2"/>
    <a:srgbClr val="A0C3FC"/>
    <a:srgbClr val="CC3436"/>
    <a:srgbClr val="FFA671"/>
    <a:srgbClr val="CF3631"/>
    <a:srgbClr val="3966BC"/>
    <a:srgbClr val="D13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77861" autoAdjust="0"/>
  </p:normalViewPr>
  <p:slideViewPr>
    <p:cSldViewPr>
      <p:cViewPr varScale="1">
        <p:scale>
          <a:sx n="67" d="100"/>
          <a:sy n="67" d="100"/>
        </p:scale>
        <p:origin x="1589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994" y="6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5AA7A-68D4-4664-B1AF-0AEC55853C9F}" type="datetimeFigureOut">
              <a:rPr lang="fr-FR" smtClean="0"/>
              <a:pPr/>
              <a:t>10/04/2019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4DEA9-52FD-4398-8359-A20BC5C80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10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ndir un rectangle à un seul coin 7"/>
          <p:cNvSpPr/>
          <p:nvPr/>
        </p:nvSpPr>
        <p:spPr>
          <a:xfrm>
            <a:off x="-35" y="6399984"/>
            <a:ext cx="9928260" cy="424834"/>
          </a:xfrm>
          <a:prstGeom prst="round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29CDC-1A9A-42D2-8DA7-75E202815BBD}" type="datetimeFigureOut">
              <a:rPr lang="fr-FR" smtClean="0"/>
              <a:pPr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563563" y="1017588"/>
            <a:ext cx="8291513" cy="4665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257460" y="1017039"/>
            <a:ext cx="2475858" cy="466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8B7EB-8C29-46F0-A46C-62B0025994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9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65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5A2702A-DF12-4EBE-8581-77C7380172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8" y="0"/>
            <a:ext cx="12192000" cy="6858000"/>
          </a:xfrm>
          <a:prstGeom prst="rect">
            <a:avLst/>
          </a:prstGeom>
        </p:spPr>
      </p:pic>
      <p:sp>
        <p:nvSpPr>
          <p:cNvPr id="12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>
            <a:off x="1991544" y="1988840"/>
            <a:ext cx="7680853" cy="3285455"/>
          </a:xfrm>
          <a:prstGeom prst="rect">
            <a:avLst/>
          </a:prstGeom>
        </p:spPr>
        <p:txBody>
          <a:bodyPr anchor="t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spc="400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fr-FR" dirty="0"/>
              <a:t>SESSION TITLE</a:t>
            </a:r>
          </a:p>
          <a:p>
            <a:pPr lvl="0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341C612-594C-4623-B9A9-3BD30BC968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140" y="5949280"/>
            <a:ext cx="989508" cy="67668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0CF1AA5-B696-40DB-9C76-3E9A8BEECF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45800" r="6885" b="45800"/>
          <a:stretch/>
        </p:blipFill>
        <p:spPr>
          <a:xfrm>
            <a:off x="263352" y="6360121"/>
            <a:ext cx="3888432" cy="2130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9F056D3-A9C3-4FE7-B7C0-70A0C36906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60648"/>
            <a:ext cx="515422" cy="5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3122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#1/ Grand 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ndir un rectangle à un seul coin 7"/>
          <p:cNvSpPr/>
          <p:nvPr/>
        </p:nvSpPr>
        <p:spPr>
          <a:xfrm rot="10800000">
            <a:off x="-43" y="0"/>
            <a:ext cx="12192043" cy="8572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09600" y="131763"/>
            <a:ext cx="10972800" cy="704850"/>
          </a:xfrm>
          <a:prstGeom prst="rect">
            <a:avLst/>
          </a:prstGeom>
        </p:spPr>
        <p:txBody>
          <a:bodyPr/>
          <a:lstStyle>
            <a:lvl1pPr>
              <a:defRPr lang="fr-FR" sz="2800" baseline="0" dirty="0">
                <a:solidFill>
                  <a:schemeClr val="accent4">
                    <a:lumMod val="90000"/>
                    <a:lumOff val="10000"/>
                  </a:schemeClr>
                </a:solidFill>
                <a:latin typeface="Century Gothic" panose="020B0502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609600" y="1196978"/>
            <a:ext cx="10972800" cy="5051423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6"/>
              </a:buClr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36575" indent="-269875">
              <a:buClr>
                <a:schemeClr val="accent6"/>
              </a:buClr>
              <a:buFont typeface="Calibri" pitchFamily="34" charset="0"/>
              <a:buChar char="¬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04863" indent="-269875">
              <a:buFont typeface="Calibri" pitchFamily="34" charset="0"/>
              <a:buChar char="-"/>
              <a:defRPr sz="1800">
                <a:solidFill>
                  <a:schemeClr val="tx1"/>
                </a:solidFill>
                <a:latin typeface="Century Gothic" panose="020B0502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74738" indent="-269875">
              <a:buFont typeface="Calibri" pitchFamily="34" charset="0"/>
              <a:buChar char="›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43025" indent="-268288">
              <a:buFont typeface="Calibri" pitchFamily="34" charset="0"/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611313" indent="-268288">
              <a:buFont typeface="Calibri" pitchFamily="34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1879600" indent="-268288">
              <a:buFont typeface="Calibri" pitchFamily="34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155825" indent="-268288">
              <a:buFont typeface="Calibri" pitchFamily="34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424113" indent="-276225">
              <a:buFont typeface="Calibri" pitchFamily="34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417A59-298C-4E66-842E-7E52D59BBE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89816"/>
            <a:ext cx="903776" cy="3006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D9C1A5-D485-4E23-97B8-18CB018A3C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280" y="6055176"/>
            <a:ext cx="898120" cy="61418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7EC38452-290B-4EB7-AC03-0D3D07ABFB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D15DB97-F064-46E9-9B4A-AE13600EF63C}"/>
              </a:ext>
            </a:extLst>
          </p:cNvPr>
          <p:cNvSpPr txBox="1"/>
          <p:nvPr userDrawn="1"/>
        </p:nvSpPr>
        <p:spPr>
          <a:xfrm>
            <a:off x="0" y="822953"/>
            <a:ext cx="10128448" cy="5147651"/>
          </a:xfrm>
          <a:prstGeom prst="rect">
            <a:avLst/>
          </a:prstGeom>
          <a:solidFill>
            <a:schemeClr val="bg1"/>
          </a:solidFill>
        </p:spPr>
        <p:txBody>
          <a:bodyPr wrap="square" lIns="612000" tIns="324000" rIns="7200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fr-FR" b="1" dirty="0" err="1">
                <a:solidFill>
                  <a:srgbClr val="11123E"/>
                </a:solidFill>
                <a:latin typeface="Century Gothic" panose="020B0502020202020204" pitchFamily="34" charset="0"/>
              </a:rPr>
              <a:t>Title</a:t>
            </a:r>
            <a:endParaRPr lang="fr-FR" b="1" dirty="0">
              <a:solidFill>
                <a:srgbClr val="11123E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lphaLcPeriod"/>
            </a:pPr>
            <a:r>
              <a:rPr lang="fr-FR" dirty="0">
                <a:solidFill>
                  <a:srgbClr val="11123E"/>
                </a:solidFill>
                <a:latin typeface="Century Gothic" panose="020B0502020202020204" pitchFamily="34" charset="0"/>
              </a:rPr>
              <a:t>Subtile</a:t>
            </a:r>
          </a:p>
          <a:p>
            <a:pPr marL="800100" lvl="1" indent="-3429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lphaLcPeriod"/>
            </a:pPr>
            <a:r>
              <a:rPr lang="fr-FR" dirty="0" err="1">
                <a:solidFill>
                  <a:srgbClr val="11123E"/>
                </a:solidFill>
                <a:latin typeface="Century Gothic" panose="020B0502020202020204" pitchFamily="34" charset="0"/>
              </a:rPr>
              <a:t>Subtitle</a:t>
            </a:r>
            <a:r>
              <a:rPr lang="fr-FR" dirty="0">
                <a:solidFill>
                  <a:srgbClr val="11123E"/>
                </a:solidFill>
                <a:latin typeface="Century Gothic" panose="020B0502020202020204" pitchFamily="34" charset="0"/>
              </a:rPr>
              <a:t> 2</a:t>
            </a:r>
          </a:p>
          <a:p>
            <a:pPr marL="342900" lvl="0" indent="-3429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fr-FR" b="1" dirty="0" err="1">
                <a:solidFill>
                  <a:srgbClr val="11123E"/>
                </a:solidFill>
                <a:latin typeface="Century Gothic" panose="020B0502020202020204" pitchFamily="34" charset="0"/>
              </a:rPr>
              <a:t>Title</a:t>
            </a:r>
            <a:r>
              <a:rPr lang="fr-FR" b="1" dirty="0">
                <a:solidFill>
                  <a:srgbClr val="11123E"/>
                </a:solidFill>
                <a:latin typeface="Century Gothic" panose="020B0502020202020204" pitchFamily="34" charset="0"/>
              </a:rPr>
              <a:t> 2</a:t>
            </a:r>
          </a:p>
          <a:p>
            <a:pPr marL="342900" lvl="0" indent="-3429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fr-FR" b="1" dirty="0" err="1">
                <a:solidFill>
                  <a:srgbClr val="11123E"/>
                </a:solidFill>
                <a:latin typeface="Century Gothic" panose="020B0502020202020204" pitchFamily="34" charset="0"/>
              </a:rPr>
              <a:t>Title</a:t>
            </a:r>
            <a:r>
              <a:rPr lang="fr-FR" b="1" dirty="0">
                <a:solidFill>
                  <a:srgbClr val="11123E"/>
                </a:solidFill>
                <a:latin typeface="Century Gothic" panose="020B0502020202020204" pitchFamily="34" charset="0"/>
              </a:rPr>
              <a:t> 3</a:t>
            </a:r>
          </a:p>
          <a:p>
            <a:pPr marL="342900" lvl="0" indent="-3429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fr-FR" b="1" dirty="0" err="1">
                <a:solidFill>
                  <a:srgbClr val="11123E"/>
                </a:solidFill>
                <a:latin typeface="Century Gothic" panose="020B0502020202020204" pitchFamily="34" charset="0"/>
              </a:rPr>
              <a:t>Title</a:t>
            </a:r>
            <a:r>
              <a:rPr lang="fr-FR" b="1" dirty="0">
                <a:solidFill>
                  <a:srgbClr val="11123E"/>
                </a:solidFill>
                <a:latin typeface="Century Gothic" panose="020B0502020202020204" pitchFamily="34" charset="0"/>
              </a:rPr>
              <a:t> 4</a:t>
            </a:r>
          </a:p>
          <a:p>
            <a:pPr marL="800100" lvl="1" indent="-3429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lphaLcPeriod"/>
            </a:pPr>
            <a:r>
              <a:rPr lang="fr-FR" dirty="0" err="1">
                <a:solidFill>
                  <a:srgbClr val="11123E"/>
                </a:solidFill>
                <a:latin typeface="Century Gothic" panose="020B0502020202020204" pitchFamily="34" charset="0"/>
              </a:rPr>
              <a:t>Subtitle</a:t>
            </a:r>
            <a:r>
              <a:rPr lang="fr-FR" dirty="0">
                <a:solidFill>
                  <a:srgbClr val="11123E"/>
                </a:solidFill>
                <a:latin typeface="Century Gothic" panose="020B0502020202020204" pitchFamily="34" charset="0"/>
              </a:rPr>
              <a:t> 3</a:t>
            </a:r>
          </a:p>
          <a:p>
            <a:pPr marL="800100" lvl="1" indent="-3429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lphaLcPeriod"/>
            </a:pPr>
            <a:r>
              <a:rPr lang="fr-FR" dirty="0" err="1">
                <a:solidFill>
                  <a:srgbClr val="11123E"/>
                </a:solidFill>
                <a:latin typeface="Century Gothic" panose="020B0502020202020204" pitchFamily="34" charset="0"/>
              </a:rPr>
              <a:t>Subtitle</a:t>
            </a:r>
            <a:r>
              <a:rPr lang="fr-FR" dirty="0">
                <a:solidFill>
                  <a:srgbClr val="11123E"/>
                </a:solidFill>
                <a:latin typeface="Century Gothic" panose="020B0502020202020204" pitchFamily="34" charset="0"/>
              </a:rPr>
              <a:t> 4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FR" dirty="0" err="1">
                <a:solidFill>
                  <a:srgbClr val="11123E"/>
                </a:solidFill>
                <a:latin typeface="Century Gothic" panose="020B0502020202020204" pitchFamily="34" charset="0"/>
              </a:rPr>
              <a:t>Subtitle</a:t>
            </a:r>
            <a:r>
              <a:rPr lang="fr-FR" dirty="0">
                <a:solidFill>
                  <a:srgbClr val="11123E"/>
                </a:solidFill>
                <a:latin typeface="Century Gothic" panose="020B0502020202020204" pitchFamily="34" charset="0"/>
              </a:rPr>
              <a:t> 5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fr-FR" dirty="0" err="1">
                <a:solidFill>
                  <a:srgbClr val="11123E"/>
                </a:solidFill>
                <a:latin typeface="Century Gothic" panose="020B0502020202020204" pitchFamily="34" charset="0"/>
              </a:rPr>
              <a:t>Subtitle</a:t>
            </a:r>
            <a:r>
              <a:rPr lang="fr-FR" dirty="0">
                <a:solidFill>
                  <a:srgbClr val="11123E"/>
                </a:solidFill>
                <a:latin typeface="Century Gothic" panose="020B0502020202020204" pitchFamily="34" charset="0"/>
              </a:rPr>
              <a:t> 6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lphaLcPeriod"/>
              <a:tabLst/>
              <a:defRPr/>
            </a:pPr>
            <a:endParaRPr lang="fr-FR" dirty="0">
              <a:solidFill>
                <a:srgbClr val="11123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2A08C3A-11FE-4C13-9155-493AFB44FB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389816"/>
            <a:ext cx="903774" cy="3006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2FB854F-07EA-449C-AA72-1E26034E26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280" y="6055176"/>
            <a:ext cx="898120" cy="6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907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99F0D1-E3F5-499C-B748-15C0B3C00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98D3-76E3-4CAE-AC76-3204B60BE78A}" type="datetimeFigureOut">
              <a:rPr lang="fr-FR" smtClean="0"/>
              <a:t>10/04/2019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53ACA1-EB6D-4434-8DC4-2A82A53B94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6" r:id="rId3"/>
  </p:sldLayoutIdLst>
  <p:txStyles>
    <p:titleStyle>
      <a:lvl1pPr eaLnBrk="1" hangingPunct="1">
        <a:defRPr>
          <a:latin typeface="+mj-lt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BD1D608-EA5A-4CD8-9752-7BDC51014E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2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6AE96-1BF9-467D-ABF7-D49A1EE0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1C5C9A9-09D4-432C-B6D4-DE9E4A3E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9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10212"/>
      </p:ext>
    </p:extLst>
  </p:cSld>
  <p:clrMapOvr>
    <a:masterClrMapping/>
  </p:clrMapOvr>
</p:sld>
</file>

<file path=ppt/theme/theme1.xml><?xml version="1.0" encoding="utf-8"?>
<a:theme xmlns:a="http://schemas.openxmlformats.org/drawingml/2006/main" name="extension_devCon_2">
  <a:themeElements>
    <a:clrScheme name="Devcon2019">
      <a:dk1>
        <a:srgbClr val="000066"/>
      </a:dk1>
      <a:lt1>
        <a:srgbClr val="FFFFFF"/>
      </a:lt1>
      <a:dk2>
        <a:srgbClr val="002060"/>
      </a:dk2>
      <a:lt2>
        <a:srgbClr val="C9F1FF"/>
      </a:lt2>
      <a:accent1>
        <a:srgbClr val="C00000"/>
      </a:accent1>
      <a:accent2>
        <a:srgbClr val="000066"/>
      </a:accent2>
      <a:accent3>
        <a:srgbClr val="FF3300"/>
      </a:accent3>
      <a:accent4>
        <a:srgbClr val="381750"/>
      </a:accent4>
      <a:accent5>
        <a:srgbClr val="00B0F0"/>
      </a:accent5>
      <a:accent6>
        <a:srgbClr val="89E0FF"/>
      </a:accent6>
      <a:hlink>
        <a:srgbClr val="C9F1FF"/>
      </a:hlink>
      <a:folHlink>
        <a:srgbClr val="FF33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masterTemplate.potx" id="{565F49BE-2C6B-4C70-8110-385AFA30162F}" vid="{D999037F-7B5D-41C5-A176-A29B5CD6DEDC}"/>
    </a:ext>
  </a:extLst>
</a:theme>
</file>

<file path=ppt/theme/theme2.xml><?xml version="1.0" encoding="utf-8"?>
<a:theme xmlns:a="http://schemas.openxmlformats.org/drawingml/2006/main" name="Thème Office">
  <a:themeElements>
    <a:clrScheme name="eXtension">
      <a:dk1>
        <a:srgbClr val="253240"/>
      </a:dk1>
      <a:lt1>
        <a:srgbClr val="FFFFFF"/>
      </a:lt1>
      <a:dk2>
        <a:srgbClr val="869CA7"/>
      </a:dk2>
      <a:lt2>
        <a:srgbClr val="FFFFFF"/>
      </a:lt2>
      <a:accent1>
        <a:srgbClr val="869CA7"/>
      </a:accent1>
      <a:accent2>
        <a:srgbClr val="7EBCCA"/>
      </a:accent2>
      <a:accent3>
        <a:srgbClr val="4A6480"/>
      </a:accent3>
      <a:accent4>
        <a:srgbClr val="253240"/>
      </a:accent4>
      <a:accent5>
        <a:srgbClr val="E6EBED"/>
      </a:accent5>
      <a:accent6>
        <a:srgbClr val="FFC000"/>
      </a:accent6>
      <a:hlink>
        <a:srgbClr val="FFC000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eXtension">
      <a:dk1>
        <a:srgbClr val="253240"/>
      </a:dk1>
      <a:lt1>
        <a:srgbClr val="FFFFFF"/>
      </a:lt1>
      <a:dk2>
        <a:srgbClr val="869CA7"/>
      </a:dk2>
      <a:lt2>
        <a:srgbClr val="FFFFFF"/>
      </a:lt2>
      <a:accent1>
        <a:srgbClr val="869CA7"/>
      </a:accent1>
      <a:accent2>
        <a:srgbClr val="7EBCCA"/>
      </a:accent2>
      <a:accent3>
        <a:srgbClr val="4A6480"/>
      </a:accent3>
      <a:accent4>
        <a:srgbClr val="253240"/>
      </a:accent4>
      <a:accent5>
        <a:srgbClr val="E6EBED"/>
      </a:accent5>
      <a:accent6>
        <a:srgbClr val="FFC000"/>
      </a:accent6>
      <a:hlink>
        <a:srgbClr val="FFC000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</TotalTime>
  <Words>0</Words>
  <Application>Microsoft Office PowerPoint</Application>
  <PresentationFormat>Grand écran</PresentationFormat>
  <Paragraphs>0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</vt:lpstr>
      <vt:lpstr>extension_devCon_2</vt:lpstr>
      <vt:lpstr>Présentation PowerPoint</vt:lpstr>
      <vt:lpstr>Présentation PowerPoint</vt:lpstr>
      <vt:lpstr>Présentation PowerPoint</vt:lpstr>
    </vt:vector>
  </TitlesOfParts>
  <Company>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Vanessa</dc:creator>
  <cp:lastModifiedBy>Vanessa V.Chellen - Extension Interactive</cp:lastModifiedBy>
  <cp:revision>61</cp:revision>
  <cp:lastPrinted>2016-01-09T07:24:16Z</cp:lastPrinted>
  <dcterms:created xsi:type="dcterms:W3CDTF">2016-05-20T07:33:06Z</dcterms:created>
  <dcterms:modified xsi:type="dcterms:W3CDTF">2019-04-10T05:21:32Z</dcterms:modified>
</cp:coreProperties>
</file>