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2023-06-15 to 06-21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821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35</cp:revision>
  <dcterms:created xsi:type="dcterms:W3CDTF">2022-01-06T22:31:07Z</dcterms:created>
  <dcterms:modified xsi:type="dcterms:W3CDTF">2023-06-15T01:53:22Z</dcterms:modified>
</cp:coreProperties>
</file>