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74" r:id="rId7"/>
    <p:sldId id="257" r:id="rId8"/>
    <p:sldId id="272" r:id="rId9"/>
    <p:sldId id="267" r:id="rId10"/>
    <p:sldId id="262" r:id="rId11"/>
    <p:sldId id="263" r:id="rId12"/>
    <p:sldId id="264" r:id="rId13"/>
    <p:sldId id="265" r:id="rId14"/>
    <p:sldId id="270" r:id="rId15"/>
    <p:sldId id="271" r:id="rId16"/>
    <p:sldId id="266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: 2023-05-25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05-31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(or shared with evanhennis@gmail.com)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Blackboard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87599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2023SUM_CIS174_Syllabus: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1027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Assignments (Module 1)</vt:lpstr>
      <vt:lpstr>Topics</vt:lpstr>
      <vt:lpstr>Blackboard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17</cp:revision>
  <dcterms:created xsi:type="dcterms:W3CDTF">2022-01-06T22:31:07Z</dcterms:created>
  <dcterms:modified xsi:type="dcterms:W3CDTF">2023-05-25T22:58:54Z</dcterms:modified>
</cp:coreProperties>
</file>