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mvc/views/overview?view=aspnetcore-3.1" TargetMode="External"/><Relationship Id="rId2" Type="http://schemas.openxmlformats.org/officeDocument/2006/relationships/hyperlink" Target="https://docs.microsoft.com/en-us/aspnet/core/mvc/views/overview?view=aspnetcore-5.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asp.net_mvc/asp.net_mvc_razor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6: 2022-02-16 to 02-22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7 Quiz (Topic 4)</a:t>
            </a:r>
          </a:p>
          <a:p>
            <a:r>
              <a:rPr lang="en-US" dirty="0"/>
              <a:t>Website Addition: Creating Razor Templates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Views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Razor Layouts</a:t>
            </a:r>
          </a:p>
          <a:p>
            <a:r>
              <a:rPr lang="en-US" dirty="0"/>
              <a:t>Web Site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 (Mod 6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Murach Chapter 7 pp. 228-249</a:t>
            </a:r>
          </a:p>
          <a:p>
            <a:pPr lvl="1"/>
            <a:r>
              <a:rPr lang="en-US" dirty="0"/>
              <a:t>Microsoft</a:t>
            </a:r>
          </a:p>
          <a:p>
            <a:pPr lvl="2"/>
            <a:r>
              <a:rPr lang="en-US" dirty="0"/>
              <a:t>Views in ASP.NET Core MVC: </a:t>
            </a:r>
            <a:r>
              <a:rPr lang="en-US" dirty="0">
                <a:hlinkClick r:id="rId2"/>
              </a:rPr>
              <a:t>https://docs.microsoft.com/en-us/aspnet/core/mvc/views/overview?view=aspnetcore-5.0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Views in ASP.NET Core MVC: </a:t>
            </a:r>
            <a:r>
              <a:rPr lang="en-US" dirty="0">
                <a:hlinkClick r:id="rId3"/>
              </a:rPr>
              <a:t>https://docs.microsoft.com/en-us/aspnet/core/mvc/views/overview?view=aspnetcore-3.1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TutorialsPoint</a:t>
            </a:r>
            <a:endParaRPr lang="en-US" dirty="0"/>
          </a:p>
          <a:p>
            <a:pPr lvl="2"/>
            <a:r>
              <a:rPr lang="en-US" dirty="0"/>
              <a:t>ASP.NET MVC – Razor: </a:t>
            </a:r>
            <a:r>
              <a:rPr lang="en-US" dirty="0">
                <a:hlinkClick r:id="rId4"/>
              </a:rPr>
              <a:t>https://www.tutorialspoint.com/asp.net_mvc/asp.net_mvc_razor.htm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Views: Code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code block</a:t>
            </a:r>
          </a:p>
          <a:p>
            <a:pPr lvl="1"/>
            <a:r>
              <a:rPr lang="en-US" dirty="0"/>
              <a:t>C# code in </a:t>
            </a:r>
            <a:r>
              <a:rPr lang="en-US" dirty="0" err="1"/>
              <a:t>cshtml</a:t>
            </a:r>
            <a:r>
              <a:rPr lang="en-US" dirty="0"/>
              <a:t> file</a:t>
            </a:r>
          </a:p>
          <a:p>
            <a:r>
              <a:rPr lang="en-US" dirty="0"/>
              <a:t>Razor inline</a:t>
            </a:r>
          </a:p>
          <a:p>
            <a:pPr lvl="1"/>
            <a:r>
              <a:rPr lang="en-US" dirty="0"/>
              <a:t>@(csharp expression)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5E67A-DA2D-4C07-B3D7-5EB705C1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569" y="1825624"/>
            <a:ext cx="3981450" cy="16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3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Views: Loops &amp;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</a:t>
            </a:r>
          </a:p>
          <a:p>
            <a:pPr lvl="1"/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Conditional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somevalue</a:t>
            </a:r>
            <a:r>
              <a:rPr lang="en-US" dirty="0"/>
              <a:t> == “something”)</a:t>
            </a:r>
          </a:p>
          <a:p>
            <a:pPr lvl="1"/>
            <a:r>
              <a:rPr lang="en-US" dirty="0"/>
              <a:t>switch(…)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0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Views: 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GuitarShop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/Controllers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HomeController.cs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ProductController.cs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Category.cs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Product.cs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/Views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/Home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Index.cshthml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-- the view for the Home/Index action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About.cshthml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-- the view for the Home/About action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/Product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List.cshthml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-- the view for the Product/List action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Details.cshthml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 the view for the Product/Details action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Update.cshthml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-- the view for the Product/Update action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/Shared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/_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Layout.cshtml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-- a layout that can be shared by views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ViewImports.cshtml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-- imports models and tag helpers for views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_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ViewStart.cshtml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-- specifies the default layout for views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wwwroot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/custom.css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/lib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/bootstrap/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/bootstrap.min.css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Startup.cs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-- configures middleware that may impact views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15100" algn="l"/>
              </a:tabLst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Program.cs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-- sets up the app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8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Views: Project Setup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we have seen these I will just go over them quickly</a:t>
            </a:r>
          </a:p>
          <a:p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Sets up all the “guts” of the MVC app</a:t>
            </a:r>
          </a:p>
          <a:p>
            <a:r>
              <a:rPr lang="en-US" dirty="0" err="1"/>
              <a:t>HomeController.cs</a:t>
            </a:r>
            <a:endParaRPr lang="en-US" dirty="0"/>
          </a:p>
          <a:p>
            <a:pPr lvl="1"/>
            <a:r>
              <a:rPr lang="en-US" dirty="0"/>
              <a:t>“Home” is the path (unless you change the routing)</a:t>
            </a:r>
          </a:p>
          <a:p>
            <a:pPr lvl="1"/>
            <a:r>
              <a:rPr lang="en-US" dirty="0"/>
              <a:t>Method names are the actions (unless you change the routing)</a:t>
            </a:r>
          </a:p>
          <a:p>
            <a:pPr lvl="2"/>
            <a:r>
              <a:rPr lang="en-US" dirty="0"/>
              <a:t>Index =&gt; Home/</a:t>
            </a:r>
            <a:r>
              <a:rPr lang="en-US" dirty="0" err="1"/>
              <a:t>Index.cshtml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5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Razor Views: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View/Shared/_</a:t>
            </a:r>
            <a:r>
              <a:rPr lang="en-US" dirty="0" err="1"/>
              <a:t>Layout.cshtml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2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3369</TotalTime>
  <Words>481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CIS 174: Advanced C# Programming</vt:lpstr>
      <vt:lpstr>Assignments (Module 6)</vt:lpstr>
      <vt:lpstr>Topics</vt:lpstr>
      <vt:lpstr>Razor Views (Mod 6 Topic 1)</vt:lpstr>
      <vt:lpstr>Razor Views: Code Blocks</vt:lpstr>
      <vt:lpstr>Razor Views: Loops &amp; Conditions</vt:lpstr>
      <vt:lpstr>Razor Views: Project Setup</vt:lpstr>
      <vt:lpstr>Razor Views: Project Setup cont</vt:lpstr>
      <vt:lpstr>Razor Views: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40</cp:revision>
  <dcterms:created xsi:type="dcterms:W3CDTF">2022-01-06T22:31:07Z</dcterms:created>
  <dcterms:modified xsi:type="dcterms:W3CDTF">2022-02-10T00:59:14Z</dcterms:modified>
</cp:coreProperties>
</file>