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2022-03-02 to 03-08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49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2022-03-02T00:30:31Z</dcterms:modified>
</cp:coreProperties>
</file>