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12: 2022-04-06 to 04-12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14 Quiz (Topic 3)</a:t>
            </a:r>
          </a:p>
          <a:p>
            <a:r>
              <a:rPr lang="en-US" dirty="0"/>
              <a:t>Adding a dependency injection and unit testing to </a:t>
            </a:r>
            <a:r>
              <a:rPr lang="en-US" dirty="0">
                <a:solidFill>
                  <a:srgbClr val="FF0000"/>
                </a:solidFill>
              </a:rPr>
              <a:t>last weeks</a:t>
            </a:r>
            <a:r>
              <a:rPr lang="en-US" dirty="0"/>
              <a:t> web site (Topic 3)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 Injection</a:t>
            </a:r>
          </a:p>
          <a:p>
            <a:r>
              <a:rPr lang="en-US" dirty="0"/>
              <a:t>Unit Testing</a:t>
            </a:r>
          </a:p>
          <a:p>
            <a:r>
              <a:rPr lang="en-US" dirty="0"/>
              <a:t>Adding a DI and Unit Tests to a Web Site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3417</TotalTime>
  <Words>57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CIS 174: Advanced C# Programming</vt:lpstr>
      <vt:lpstr>Assignments (Module 12)</vt:lpstr>
      <vt:lpstr>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50</cp:revision>
  <dcterms:created xsi:type="dcterms:W3CDTF">2022-01-06T22:31:07Z</dcterms:created>
  <dcterms:modified xsi:type="dcterms:W3CDTF">2022-04-05T22:52:22Z</dcterms:modified>
</cp:coreProperties>
</file>