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10: 2023-03-23 to 03-29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51</cp:revision>
  <dcterms:created xsi:type="dcterms:W3CDTF">2022-01-06T22:31:07Z</dcterms:created>
  <dcterms:modified xsi:type="dcterms:W3CDTF">2023-03-23T22:37:05Z</dcterms:modified>
</cp:coreProperties>
</file>