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74" r:id="rId7"/>
    <p:sldId id="257" r:id="rId8"/>
    <p:sldId id="272" r:id="rId9"/>
    <p:sldId id="267" r:id="rId10"/>
    <p:sldId id="262" r:id="rId11"/>
    <p:sldId id="263" r:id="rId12"/>
    <p:sldId id="264" r:id="rId13"/>
    <p:sldId id="265" r:id="rId14"/>
    <p:sldId id="270" r:id="rId15"/>
    <p:sldId id="271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2022-05-26 to 06-01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(or 2022)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759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2022SUM_CIS174_Syllabus: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1021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Assignments (Module 1)</vt:lpstr>
      <vt:lpstr>Topics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13</cp:revision>
  <dcterms:created xsi:type="dcterms:W3CDTF">2022-01-06T22:31:07Z</dcterms:created>
  <dcterms:modified xsi:type="dcterms:W3CDTF">2022-05-24T21:24:08Z</dcterms:modified>
</cp:coreProperties>
</file>