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15: 2023-04-27 to 05-03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(Final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(Due: 05-03-2023 11:59PM)</a:t>
            </a:r>
          </a:p>
          <a:p>
            <a:pPr lvl="1"/>
            <a:r>
              <a:rPr lang="en-US" dirty="0"/>
              <a:t>Project: 150 pts</a:t>
            </a:r>
          </a:p>
          <a:p>
            <a:pPr lvl="1"/>
            <a:r>
              <a:rPr lang="en-US" dirty="0"/>
              <a:t>Peer Review: 50 pts</a:t>
            </a:r>
          </a:p>
          <a:p>
            <a:pPr lvl="1"/>
            <a:r>
              <a:rPr lang="en-US" dirty="0"/>
              <a:t>Project Presentation (today): 50 pts</a:t>
            </a:r>
          </a:p>
          <a:p>
            <a:r>
              <a:rPr lang="en-US" dirty="0"/>
              <a:t>Final Project Peer Review</a:t>
            </a:r>
          </a:p>
          <a:p>
            <a:r>
              <a:rPr lang="en-US" dirty="0"/>
              <a:t>Final Survey (10pts extra credit)</a:t>
            </a:r>
          </a:p>
          <a:p>
            <a:r>
              <a:rPr lang="en-US" dirty="0"/>
              <a:t>ALL late homework needs to be in by 05-03</a:t>
            </a:r>
          </a:p>
          <a:p>
            <a:r>
              <a:rPr lang="en-US" dirty="0"/>
              <a:t>TURN OFF AZURE May 5th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Module 16 Course Evaluation Survey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51F2-A67E-474B-B041-91248D6F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Order (</a:t>
            </a:r>
            <a:r>
              <a:rPr lang="en-US"/>
              <a:t>if present)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285F-E3C8-4D29-8194-CA18009B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1: Antony </a:t>
            </a:r>
            <a:r>
              <a:rPr lang="en-US" dirty="0" err="1"/>
              <a:t>Adolfson</a:t>
            </a:r>
            <a:r>
              <a:rPr lang="en-US" dirty="0"/>
              <a:t>, Brendan Jennings, and Andrew Pierce</a:t>
            </a:r>
          </a:p>
          <a:p>
            <a:r>
              <a:rPr lang="en-US" dirty="0"/>
              <a:t>Group 2: Riley </a:t>
            </a:r>
            <a:r>
              <a:rPr lang="en-US" dirty="0" err="1"/>
              <a:t>Ahlrichs</a:t>
            </a:r>
            <a:r>
              <a:rPr lang="en-US" dirty="0"/>
              <a:t>, Taylor Layton, and Mandy </a:t>
            </a:r>
            <a:r>
              <a:rPr lang="en-US" dirty="0" err="1"/>
              <a:t>Wiedmier</a:t>
            </a:r>
            <a:endParaRPr lang="en-US" dirty="0"/>
          </a:p>
          <a:p>
            <a:r>
              <a:rPr lang="en-US" dirty="0"/>
              <a:t>Group 3: Andrew McCoy and Preston </a:t>
            </a:r>
            <a:r>
              <a:rPr lang="en-US" dirty="0" err="1"/>
              <a:t>Mesecher</a:t>
            </a:r>
            <a:endParaRPr lang="en-US" dirty="0"/>
          </a:p>
          <a:p>
            <a:r>
              <a:rPr lang="en-US" dirty="0"/>
              <a:t>Group 4: John Ord</a:t>
            </a:r>
          </a:p>
          <a:p>
            <a:r>
              <a:rPr lang="en-US" dirty="0"/>
              <a:t>Group 5: Uday </a:t>
            </a:r>
            <a:r>
              <a:rPr lang="en-US" dirty="0" err="1"/>
              <a:t>Chinhamora</a:t>
            </a:r>
            <a:endParaRPr lang="en-US" dirty="0"/>
          </a:p>
          <a:p>
            <a:r>
              <a:rPr lang="en-US" dirty="0"/>
              <a:t>Group 6: Angel Berber and Ilia </a:t>
            </a:r>
            <a:r>
              <a:rPr lang="en-US" dirty="0" err="1"/>
              <a:t>Bravard</a:t>
            </a:r>
            <a:endParaRPr lang="en-US" dirty="0"/>
          </a:p>
          <a:p>
            <a:r>
              <a:rPr lang="en-US" dirty="0"/>
              <a:t>Group 7: Joshua Vestal-Bennett</a:t>
            </a:r>
          </a:p>
        </p:txBody>
      </p:sp>
    </p:spTree>
    <p:extLst>
      <p:ext uri="{BB962C8B-B14F-4D97-AF65-F5344CB8AC3E}">
        <p14:creationId xmlns:p14="http://schemas.microsoft.com/office/powerpoint/2010/main" val="367145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137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CIS 174: Advanced C# Programming</vt:lpstr>
      <vt:lpstr>Assignments (Final Project)</vt:lpstr>
      <vt:lpstr>Topics</vt:lpstr>
      <vt:lpstr>Project Presentation Order (if present)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63</cp:revision>
  <dcterms:created xsi:type="dcterms:W3CDTF">2022-01-06T22:31:07Z</dcterms:created>
  <dcterms:modified xsi:type="dcterms:W3CDTF">2023-04-27T22:50:38Z</dcterms:modified>
</cp:coreProperties>
</file>