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2022-10-27 to 11-02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2022-08-17T02:07:03Z</dcterms:modified>
</cp:coreProperties>
</file>