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7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: 2023-07-06 to 07-12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Modules 8 and 9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Chapters 9 and 10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9 Quiz (Topic 3)</a:t>
            </a:r>
          </a:p>
          <a:p>
            <a:r>
              <a:rPr lang="en-US" dirty="0"/>
              <a:t>Adding Session State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State</a:t>
            </a:r>
          </a:p>
          <a:p>
            <a:r>
              <a:rPr lang="en-US" dirty="0"/>
              <a:t>Cookies</a:t>
            </a:r>
          </a:p>
          <a:p>
            <a:r>
              <a:rPr lang="en-US"/>
              <a:t>Adding Session State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10 Quiz (Topic 2)</a:t>
            </a:r>
          </a:p>
          <a:p>
            <a:r>
              <a:rPr lang="en-US" dirty="0"/>
              <a:t>Adding Model Binding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  <a:p>
            <a:r>
              <a:rPr lang="en-US" dirty="0"/>
              <a:t>Final Project Submission (Topic 3)</a:t>
            </a:r>
          </a:p>
          <a:p>
            <a:pPr lvl="1"/>
            <a:r>
              <a:rPr lang="en-US" dirty="0"/>
              <a:t>List of the group members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 brief description</a:t>
            </a:r>
          </a:p>
          <a:p>
            <a:pPr lvl="1"/>
            <a:r>
              <a:rPr lang="en-US" dirty="0"/>
              <a:t>Collaboration plans (meetings, planning,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Who is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Binding</a:t>
            </a:r>
          </a:p>
          <a:p>
            <a:r>
              <a:rPr lang="en-US" dirty="0"/>
              <a:t>Adding </a:t>
            </a:r>
            <a:r>
              <a:rPr lang="en-US"/>
              <a:t>Model Binding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22983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120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 174: Advanced C# Programming</vt:lpstr>
      <vt:lpstr>Assignments (Module 8)</vt:lpstr>
      <vt:lpstr>Topics</vt:lpstr>
      <vt:lpstr>Assignments (Module 9)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47</cp:revision>
  <dcterms:created xsi:type="dcterms:W3CDTF">2022-01-06T22:31:07Z</dcterms:created>
  <dcterms:modified xsi:type="dcterms:W3CDTF">2023-07-06T23:15:53Z</dcterms:modified>
</cp:coreProperties>
</file>