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9: 2022-03-09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to 03-22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(spring break)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10 Quiz (Topic 2)</a:t>
            </a:r>
          </a:p>
          <a:p>
            <a:r>
              <a:rPr lang="en-US" dirty="0"/>
              <a:t>Adding Model Binding to </a:t>
            </a:r>
            <a:r>
              <a:rPr lang="en-US" dirty="0">
                <a:solidFill>
                  <a:srgbClr val="FF0000"/>
                </a:solidFill>
              </a:rPr>
              <a:t>last weeks</a:t>
            </a:r>
            <a:r>
              <a:rPr lang="en-US" dirty="0"/>
              <a:t> web site (Topic 2)</a:t>
            </a:r>
          </a:p>
          <a:p>
            <a:r>
              <a:rPr lang="en-US" dirty="0"/>
              <a:t>Final Project Submission (Topic 3)</a:t>
            </a:r>
          </a:p>
          <a:p>
            <a:pPr lvl="1"/>
            <a:r>
              <a:rPr lang="en-US" dirty="0"/>
              <a:t>List of the group members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A brief description</a:t>
            </a:r>
          </a:p>
          <a:p>
            <a:pPr lvl="1"/>
            <a:r>
              <a:rPr lang="en-US" dirty="0"/>
              <a:t>Collaboration plans (meetings, planning,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Who is hosting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Binding</a:t>
            </a:r>
          </a:p>
          <a:p>
            <a:r>
              <a:rPr lang="en-US" dirty="0"/>
              <a:t>Adding </a:t>
            </a:r>
            <a:r>
              <a:rPr lang="en-US"/>
              <a:t>Model Binding </a:t>
            </a:r>
            <a:r>
              <a:rPr lang="en-US" dirty="0"/>
              <a:t>to a Web Site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3399</TotalTime>
  <Words>80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CIS 174: Advanced C# Programming</vt:lpstr>
      <vt:lpstr>Assignments (Module 9)</vt:lpstr>
      <vt:lpstr>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47</cp:revision>
  <dcterms:created xsi:type="dcterms:W3CDTF">2022-01-06T22:31:07Z</dcterms:created>
  <dcterms:modified xsi:type="dcterms:W3CDTF">2022-03-10T00:02:34Z</dcterms:modified>
</cp:coreProperties>
</file>