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2022-07-07 to 07-13</a:t>
            </a:r>
          </a:p>
          <a:p>
            <a:r>
              <a:rPr lang="en-US" dirty="0"/>
              <a:t>Modules 8 and 9</a:t>
            </a: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Chapters 9 and 10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120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</vt:lpstr>
      <vt:lpstr>Assignments (Module 9)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45</cp:revision>
  <dcterms:created xsi:type="dcterms:W3CDTF">2022-01-06T22:31:07Z</dcterms:created>
  <dcterms:modified xsi:type="dcterms:W3CDTF">2022-07-04T14:30:45Z</dcterms:modified>
</cp:coreProperties>
</file>